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4.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1"/>
  </p:notesMasterIdLst>
  <p:sldIdLst>
    <p:sldId id="1097" r:id="rId2"/>
    <p:sldId id="1061" r:id="rId3"/>
    <p:sldId id="320" r:id="rId4"/>
    <p:sldId id="1106" r:id="rId5"/>
    <p:sldId id="1474" r:id="rId6"/>
    <p:sldId id="1314" r:id="rId7"/>
    <p:sldId id="1333" r:id="rId8"/>
    <p:sldId id="1329" r:id="rId9"/>
    <p:sldId id="1151" r:id="rId10"/>
    <p:sldId id="840" r:id="rId11"/>
    <p:sldId id="1101" r:id="rId12"/>
    <p:sldId id="1108" r:id="rId13"/>
    <p:sldId id="1357" r:id="rId14"/>
    <p:sldId id="1346" r:id="rId15"/>
    <p:sldId id="306" r:id="rId16"/>
    <p:sldId id="1347" r:id="rId17"/>
    <p:sldId id="818" r:id="rId18"/>
    <p:sldId id="1036" r:id="rId19"/>
    <p:sldId id="1372" r:id="rId20"/>
    <p:sldId id="930" r:id="rId21"/>
    <p:sldId id="423" r:id="rId22"/>
    <p:sldId id="303" r:id="rId23"/>
    <p:sldId id="1094" r:id="rId24"/>
    <p:sldId id="1371" r:id="rId25"/>
    <p:sldId id="1113" r:id="rId26"/>
    <p:sldId id="1114" r:id="rId27"/>
    <p:sldId id="1103" r:id="rId28"/>
    <p:sldId id="1075" r:id="rId29"/>
    <p:sldId id="1099" r:id="rId30"/>
    <p:sldId id="1049" r:id="rId31"/>
    <p:sldId id="1098" r:id="rId32"/>
    <p:sldId id="1053" r:id="rId33"/>
    <p:sldId id="1343" r:id="rId34"/>
    <p:sldId id="1342" r:id="rId35"/>
    <p:sldId id="319" r:id="rId36"/>
    <p:sldId id="1055" r:id="rId37"/>
    <p:sldId id="1355" r:id="rId38"/>
    <p:sldId id="1359" r:id="rId39"/>
    <p:sldId id="1358" r:id="rId40"/>
    <p:sldId id="1356" r:id="rId41"/>
    <p:sldId id="830" r:id="rId42"/>
    <p:sldId id="1374" r:id="rId43"/>
    <p:sldId id="1367" r:id="rId44"/>
    <p:sldId id="1050" r:id="rId45"/>
    <p:sldId id="844" r:id="rId46"/>
    <p:sldId id="796" r:id="rId47"/>
    <p:sldId id="892" r:id="rId48"/>
    <p:sldId id="1039" r:id="rId49"/>
    <p:sldId id="1492" r:id="rId50"/>
    <p:sldId id="1407" r:id="rId51"/>
    <p:sldId id="1417" r:id="rId52"/>
    <p:sldId id="1493" r:id="rId53"/>
    <p:sldId id="891" r:id="rId54"/>
    <p:sldId id="1507" r:id="rId55"/>
    <p:sldId id="1508" r:id="rId56"/>
    <p:sldId id="280" r:id="rId57"/>
    <p:sldId id="403" r:id="rId58"/>
    <p:sldId id="1494" r:id="rId59"/>
    <p:sldId id="1495" r:id="rId60"/>
    <p:sldId id="1502" r:id="rId61"/>
    <p:sldId id="1062" r:id="rId62"/>
    <p:sldId id="376" r:id="rId63"/>
    <p:sldId id="1503" r:id="rId64"/>
    <p:sldId id="1081" r:id="rId65"/>
    <p:sldId id="343" r:id="rId66"/>
    <p:sldId id="1504" r:id="rId67"/>
    <p:sldId id="356" r:id="rId68"/>
    <p:sldId id="360" r:id="rId69"/>
    <p:sldId id="1427" r:id="rId70"/>
    <p:sldId id="294" r:id="rId71"/>
    <p:sldId id="1506" r:id="rId72"/>
    <p:sldId id="1361" r:id="rId73"/>
    <p:sldId id="1509" r:id="rId74"/>
    <p:sldId id="890" r:id="rId75"/>
    <p:sldId id="907" r:id="rId76"/>
    <p:sldId id="1324" r:id="rId77"/>
    <p:sldId id="1368" r:id="rId78"/>
    <p:sldId id="1323" r:id="rId79"/>
    <p:sldId id="1351" r:id="rId80"/>
    <p:sldId id="910" r:id="rId81"/>
    <p:sldId id="833" r:id="rId82"/>
    <p:sldId id="842" r:id="rId83"/>
    <p:sldId id="289" r:id="rId84"/>
    <p:sldId id="1066" r:id="rId85"/>
    <p:sldId id="886" r:id="rId86"/>
    <p:sldId id="1065" r:id="rId87"/>
    <p:sldId id="307" r:id="rId88"/>
    <p:sldId id="793" r:id="rId89"/>
    <p:sldId id="794" r:id="rId90"/>
    <p:sldId id="276" r:id="rId91"/>
    <p:sldId id="1424" r:id="rId92"/>
    <p:sldId id="407" r:id="rId93"/>
    <p:sldId id="1321" r:id="rId94"/>
    <p:sldId id="789" r:id="rId95"/>
    <p:sldId id="801" r:id="rId96"/>
    <p:sldId id="1386" r:id="rId97"/>
    <p:sldId id="783" r:id="rId98"/>
    <p:sldId id="491" r:id="rId99"/>
    <p:sldId id="814" r:id="rId100"/>
    <p:sldId id="1043" r:id="rId101"/>
    <p:sldId id="1382" r:id="rId102"/>
    <p:sldId id="309" r:id="rId103"/>
    <p:sldId id="819" r:id="rId104"/>
    <p:sldId id="853" r:id="rId105"/>
    <p:sldId id="849" r:id="rId106"/>
    <p:sldId id="1383" r:id="rId107"/>
    <p:sldId id="1325" r:id="rId108"/>
    <p:sldId id="304" r:id="rId109"/>
    <p:sldId id="803" r:id="rId110"/>
    <p:sldId id="804" r:id="rId111"/>
    <p:sldId id="1317" r:id="rId112"/>
    <p:sldId id="1348" r:id="rId113"/>
    <p:sldId id="921" r:id="rId114"/>
    <p:sldId id="567" r:id="rId115"/>
    <p:sldId id="1157" r:id="rId116"/>
    <p:sldId id="1384" r:id="rId117"/>
    <p:sldId id="1385" r:id="rId118"/>
    <p:sldId id="802" r:id="rId119"/>
    <p:sldId id="640" r:id="rId120"/>
    <p:sldId id="1378" r:id="rId121"/>
    <p:sldId id="1379" r:id="rId122"/>
    <p:sldId id="1023" r:id="rId123"/>
    <p:sldId id="1037" r:id="rId124"/>
    <p:sldId id="257" r:id="rId125"/>
    <p:sldId id="1029" r:id="rId126"/>
    <p:sldId id="1363" r:id="rId127"/>
    <p:sldId id="1028" r:id="rId128"/>
    <p:sldId id="1353" r:id="rId129"/>
    <p:sldId id="1354" r:id="rId1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a Mokgalane" initials="EM" lastIdx="1" clrIdx="0">
    <p:extLst>
      <p:ext uri="{19B8F6BF-5375-455C-9EA6-DF929625EA0E}">
        <p15:presenceInfo xmlns:p15="http://schemas.microsoft.com/office/powerpoint/2012/main" userId="S::Ella.Mokgalane@sace.org.za::4b479f63-6985-4323-b1e2-3775d2d118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39" autoAdjust="0"/>
    <p:restoredTop sz="94660"/>
  </p:normalViewPr>
  <p:slideViewPr>
    <p:cSldViewPr snapToGrid="0">
      <p:cViewPr varScale="1">
        <p:scale>
          <a:sx n="72" d="100"/>
          <a:sy n="72" d="100"/>
        </p:scale>
        <p:origin x="7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10.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ata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rawing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789B3D-276D-438F-9361-231EADA7101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4501F30-884E-4B73-A0A1-EF0442E6954B}">
      <dgm:prSet/>
      <dgm:spPr/>
      <dgm:t>
        <a:bodyPr/>
        <a:lstStyle/>
        <a:p>
          <a:pPr>
            <a:lnSpc>
              <a:spcPct val="100000"/>
            </a:lnSpc>
          </a:pPr>
          <a:r>
            <a:rPr lang="en-US" b="0" dirty="0"/>
            <a:t>Orientation on the role of the South Council for Educators (SACE)</a:t>
          </a:r>
        </a:p>
      </dgm:t>
    </dgm:pt>
    <dgm:pt modelId="{DDDE855C-A337-496F-B8C4-6F8A15951AAA}" type="parTrans" cxnId="{09A52378-3F1A-4969-BD2D-0D79A4016F58}">
      <dgm:prSet/>
      <dgm:spPr/>
      <dgm:t>
        <a:bodyPr/>
        <a:lstStyle/>
        <a:p>
          <a:endParaRPr lang="en-US"/>
        </a:p>
      </dgm:t>
    </dgm:pt>
    <dgm:pt modelId="{5C1D4919-94D4-4344-8441-9DF09E98CA0E}" type="sibTrans" cxnId="{09A52378-3F1A-4969-BD2D-0D79A4016F58}">
      <dgm:prSet/>
      <dgm:spPr/>
      <dgm:t>
        <a:bodyPr/>
        <a:lstStyle/>
        <a:p>
          <a:endParaRPr lang="en-US"/>
        </a:p>
      </dgm:t>
    </dgm:pt>
    <dgm:pt modelId="{5C455A36-C1BC-4E9C-B7A4-75EA1119CA31}">
      <dgm:prSet/>
      <dgm:spPr/>
      <dgm:t>
        <a:bodyPr/>
        <a:lstStyle/>
        <a:p>
          <a:pPr>
            <a:lnSpc>
              <a:spcPct val="100000"/>
            </a:lnSpc>
          </a:pPr>
          <a:r>
            <a:rPr lang="en-US"/>
            <a:t>Know, understand and embrace your professional body.</a:t>
          </a:r>
        </a:p>
      </dgm:t>
    </dgm:pt>
    <dgm:pt modelId="{B7ACCA40-BCAE-4848-A07F-272F5724C99C}" type="parTrans" cxnId="{4D39AF82-5D39-4498-8AE7-4B07813D14E0}">
      <dgm:prSet/>
      <dgm:spPr/>
      <dgm:t>
        <a:bodyPr/>
        <a:lstStyle/>
        <a:p>
          <a:endParaRPr lang="en-US"/>
        </a:p>
      </dgm:t>
    </dgm:pt>
    <dgm:pt modelId="{EBEB8809-7199-4387-933E-58C4F7476395}" type="sibTrans" cxnId="{4D39AF82-5D39-4498-8AE7-4B07813D14E0}">
      <dgm:prSet/>
      <dgm:spPr/>
      <dgm:t>
        <a:bodyPr/>
        <a:lstStyle/>
        <a:p>
          <a:endParaRPr lang="en-US"/>
        </a:p>
      </dgm:t>
    </dgm:pt>
    <dgm:pt modelId="{3FA30FA1-F2A3-4E57-B68F-8F19D32A3C43}">
      <dgm:prSet/>
      <dgm:spPr/>
      <dgm:t>
        <a:bodyPr/>
        <a:lstStyle/>
        <a:p>
          <a:pPr>
            <a:lnSpc>
              <a:spcPct val="100000"/>
            </a:lnSpc>
          </a:pPr>
          <a:r>
            <a:rPr lang="en-US"/>
            <a:t>Familiarize you with the SACE mandates.</a:t>
          </a:r>
        </a:p>
      </dgm:t>
    </dgm:pt>
    <dgm:pt modelId="{B1DD4151-EAFB-4566-B10C-3F16375D4DC0}" type="parTrans" cxnId="{089D52C2-E904-4815-B8EF-6B0710676938}">
      <dgm:prSet/>
      <dgm:spPr/>
      <dgm:t>
        <a:bodyPr/>
        <a:lstStyle/>
        <a:p>
          <a:endParaRPr lang="en-US"/>
        </a:p>
      </dgm:t>
    </dgm:pt>
    <dgm:pt modelId="{8D712691-A686-4522-89FE-8CDFDD38366E}" type="sibTrans" cxnId="{089D52C2-E904-4815-B8EF-6B0710676938}">
      <dgm:prSet/>
      <dgm:spPr/>
      <dgm:t>
        <a:bodyPr/>
        <a:lstStyle/>
        <a:p>
          <a:endParaRPr lang="en-US"/>
        </a:p>
      </dgm:t>
    </dgm:pt>
    <dgm:pt modelId="{4FAFE9AA-A5AC-4619-9DA6-6186059C116F}" type="pres">
      <dgm:prSet presAssocID="{A7789B3D-276D-438F-9361-231EADA71018}" presName="root" presStyleCnt="0">
        <dgm:presLayoutVars>
          <dgm:dir/>
          <dgm:resizeHandles val="exact"/>
        </dgm:presLayoutVars>
      </dgm:prSet>
      <dgm:spPr/>
    </dgm:pt>
    <dgm:pt modelId="{9D056270-E6DA-4A80-A9A7-1ECAE31CD92A}" type="pres">
      <dgm:prSet presAssocID="{C4501F30-884E-4B73-A0A1-EF0442E6954B}" presName="compNode" presStyleCnt="0"/>
      <dgm:spPr/>
    </dgm:pt>
    <dgm:pt modelId="{7F52D782-E8B2-455C-8590-1BC362B3A1B2}" type="pres">
      <dgm:prSet presAssocID="{C4501F30-884E-4B73-A0A1-EF0442E6954B}" presName="bgRect" presStyleLbl="bgShp" presStyleIdx="0" presStyleCnt="3"/>
      <dgm:spPr/>
    </dgm:pt>
    <dgm:pt modelId="{CF6833F0-3040-4599-AAAB-F70DD1F3582B}" type="pres">
      <dgm:prSet presAssocID="{C4501F30-884E-4B73-A0A1-EF0442E6954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E53AD6AC-B655-4B4A-AF80-F585AE0E4B6B}" type="pres">
      <dgm:prSet presAssocID="{C4501F30-884E-4B73-A0A1-EF0442E6954B}" presName="spaceRect" presStyleCnt="0"/>
      <dgm:spPr/>
    </dgm:pt>
    <dgm:pt modelId="{AB74A88B-152A-4F50-A4A7-DB2EFC8FF952}" type="pres">
      <dgm:prSet presAssocID="{C4501F30-884E-4B73-A0A1-EF0442E6954B}" presName="parTx" presStyleLbl="revTx" presStyleIdx="0" presStyleCnt="3">
        <dgm:presLayoutVars>
          <dgm:chMax val="0"/>
          <dgm:chPref val="0"/>
        </dgm:presLayoutVars>
      </dgm:prSet>
      <dgm:spPr/>
    </dgm:pt>
    <dgm:pt modelId="{F9221998-AD27-4681-80EB-4BECC13F6FD1}" type="pres">
      <dgm:prSet presAssocID="{5C1D4919-94D4-4344-8441-9DF09E98CA0E}" presName="sibTrans" presStyleCnt="0"/>
      <dgm:spPr/>
    </dgm:pt>
    <dgm:pt modelId="{81A3EB6F-1C3D-45F4-9158-FB8748B01FD6}" type="pres">
      <dgm:prSet presAssocID="{5C455A36-C1BC-4E9C-B7A4-75EA1119CA31}" presName="compNode" presStyleCnt="0"/>
      <dgm:spPr/>
    </dgm:pt>
    <dgm:pt modelId="{5CEBD05A-E477-415F-849B-682BDE268D44}" type="pres">
      <dgm:prSet presAssocID="{5C455A36-C1BC-4E9C-B7A4-75EA1119CA31}" presName="bgRect" presStyleLbl="bgShp" presStyleIdx="1" presStyleCnt="3"/>
      <dgm:spPr/>
    </dgm:pt>
    <dgm:pt modelId="{B0A73B1E-3655-4F57-9D3E-203592B26895}" type="pres">
      <dgm:prSet presAssocID="{5C455A36-C1BC-4E9C-B7A4-75EA1119CA3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Hand"/>
        </a:ext>
      </dgm:extLst>
    </dgm:pt>
    <dgm:pt modelId="{9CA2A613-1899-41F2-8561-0502EF3BFE38}" type="pres">
      <dgm:prSet presAssocID="{5C455A36-C1BC-4E9C-B7A4-75EA1119CA31}" presName="spaceRect" presStyleCnt="0"/>
      <dgm:spPr/>
    </dgm:pt>
    <dgm:pt modelId="{06F0E416-0397-46DA-AE78-90E034DD60DF}" type="pres">
      <dgm:prSet presAssocID="{5C455A36-C1BC-4E9C-B7A4-75EA1119CA31}" presName="parTx" presStyleLbl="revTx" presStyleIdx="1" presStyleCnt="3">
        <dgm:presLayoutVars>
          <dgm:chMax val="0"/>
          <dgm:chPref val="0"/>
        </dgm:presLayoutVars>
      </dgm:prSet>
      <dgm:spPr/>
    </dgm:pt>
    <dgm:pt modelId="{57CB2330-7E6B-4A5E-999D-AD044388A693}" type="pres">
      <dgm:prSet presAssocID="{EBEB8809-7199-4387-933E-58C4F7476395}" presName="sibTrans" presStyleCnt="0"/>
      <dgm:spPr/>
    </dgm:pt>
    <dgm:pt modelId="{07169950-EB64-4FAA-8D57-5165E6148799}" type="pres">
      <dgm:prSet presAssocID="{3FA30FA1-F2A3-4E57-B68F-8F19D32A3C43}" presName="compNode" presStyleCnt="0"/>
      <dgm:spPr/>
    </dgm:pt>
    <dgm:pt modelId="{2E7311D4-387E-4FDE-BD8C-CE0ED723D25F}" type="pres">
      <dgm:prSet presAssocID="{3FA30FA1-F2A3-4E57-B68F-8F19D32A3C43}" presName="bgRect" presStyleLbl="bgShp" presStyleIdx="2" presStyleCnt="3"/>
      <dgm:spPr/>
    </dgm:pt>
    <dgm:pt modelId="{1B0005AD-61AA-4D68-8140-1F3C81069D79}" type="pres">
      <dgm:prSet presAssocID="{3FA30FA1-F2A3-4E57-B68F-8F19D32A3C4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btitles"/>
        </a:ext>
      </dgm:extLst>
    </dgm:pt>
    <dgm:pt modelId="{289380F7-6B8D-47B4-A18C-EB241226B3BB}" type="pres">
      <dgm:prSet presAssocID="{3FA30FA1-F2A3-4E57-B68F-8F19D32A3C43}" presName="spaceRect" presStyleCnt="0"/>
      <dgm:spPr/>
    </dgm:pt>
    <dgm:pt modelId="{8D3C4A4C-7B06-4375-91CE-549A841AE75E}" type="pres">
      <dgm:prSet presAssocID="{3FA30FA1-F2A3-4E57-B68F-8F19D32A3C43}" presName="parTx" presStyleLbl="revTx" presStyleIdx="2" presStyleCnt="3">
        <dgm:presLayoutVars>
          <dgm:chMax val="0"/>
          <dgm:chPref val="0"/>
        </dgm:presLayoutVars>
      </dgm:prSet>
      <dgm:spPr/>
    </dgm:pt>
  </dgm:ptLst>
  <dgm:cxnLst>
    <dgm:cxn modelId="{E235DB0F-C272-4596-820E-3D7D42745F1C}" type="presOf" srcId="{5C455A36-C1BC-4E9C-B7A4-75EA1119CA31}" destId="{06F0E416-0397-46DA-AE78-90E034DD60DF}" srcOrd="0" destOrd="0" presId="urn:microsoft.com/office/officeart/2018/2/layout/IconVerticalSolidList"/>
    <dgm:cxn modelId="{EB4A515E-250D-48D4-9355-D07037CBAC36}" type="presOf" srcId="{A7789B3D-276D-438F-9361-231EADA71018}" destId="{4FAFE9AA-A5AC-4619-9DA6-6186059C116F}" srcOrd="0" destOrd="0" presId="urn:microsoft.com/office/officeart/2018/2/layout/IconVerticalSolidList"/>
    <dgm:cxn modelId="{09A52378-3F1A-4969-BD2D-0D79A4016F58}" srcId="{A7789B3D-276D-438F-9361-231EADA71018}" destId="{C4501F30-884E-4B73-A0A1-EF0442E6954B}" srcOrd="0" destOrd="0" parTransId="{DDDE855C-A337-496F-B8C4-6F8A15951AAA}" sibTransId="{5C1D4919-94D4-4344-8441-9DF09E98CA0E}"/>
    <dgm:cxn modelId="{4D39AF82-5D39-4498-8AE7-4B07813D14E0}" srcId="{A7789B3D-276D-438F-9361-231EADA71018}" destId="{5C455A36-C1BC-4E9C-B7A4-75EA1119CA31}" srcOrd="1" destOrd="0" parTransId="{B7ACCA40-BCAE-4848-A07F-272F5724C99C}" sibTransId="{EBEB8809-7199-4387-933E-58C4F7476395}"/>
    <dgm:cxn modelId="{50BA52A8-C8E9-4EED-9801-98C181F07F24}" type="presOf" srcId="{3FA30FA1-F2A3-4E57-B68F-8F19D32A3C43}" destId="{8D3C4A4C-7B06-4375-91CE-549A841AE75E}" srcOrd="0" destOrd="0" presId="urn:microsoft.com/office/officeart/2018/2/layout/IconVerticalSolidList"/>
    <dgm:cxn modelId="{089D52C2-E904-4815-B8EF-6B0710676938}" srcId="{A7789B3D-276D-438F-9361-231EADA71018}" destId="{3FA30FA1-F2A3-4E57-B68F-8F19D32A3C43}" srcOrd="2" destOrd="0" parTransId="{B1DD4151-EAFB-4566-B10C-3F16375D4DC0}" sibTransId="{8D712691-A686-4522-89FE-8CDFDD38366E}"/>
    <dgm:cxn modelId="{9D731BE9-8B9E-43BF-AD8B-CDE0F0092BC1}" type="presOf" srcId="{C4501F30-884E-4B73-A0A1-EF0442E6954B}" destId="{AB74A88B-152A-4F50-A4A7-DB2EFC8FF952}" srcOrd="0" destOrd="0" presId="urn:microsoft.com/office/officeart/2018/2/layout/IconVerticalSolidList"/>
    <dgm:cxn modelId="{6375C271-5036-46D6-9DDF-052E59FE1A85}" type="presParOf" srcId="{4FAFE9AA-A5AC-4619-9DA6-6186059C116F}" destId="{9D056270-E6DA-4A80-A9A7-1ECAE31CD92A}" srcOrd="0" destOrd="0" presId="urn:microsoft.com/office/officeart/2018/2/layout/IconVerticalSolidList"/>
    <dgm:cxn modelId="{D94D56EE-F677-4A1E-BCC4-C840669A4E2C}" type="presParOf" srcId="{9D056270-E6DA-4A80-A9A7-1ECAE31CD92A}" destId="{7F52D782-E8B2-455C-8590-1BC362B3A1B2}" srcOrd="0" destOrd="0" presId="urn:microsoft.com/office/officeart/2018/2/layout/IconVerticalSolidList"/>
    <dgm:cxn modelId="{6CF9636C-1F4D-455B-8FCE-9FDCC7B03398}" type="presParOf" srcId="{9D056270-E6DA-4A80-A9A7-1ECAE31CD92A}" destId="{CF6833F0-3040-4599-AAAB-F70DD1F3582B}" srcOrd="1" destOrd="0" presId="urn:microsoft.com/office/officeart/2018/2/layout/IconVerticalSolidList"/>
    <dgm:cxn modelId="{6857C0A4-EF34-4C14-84B8-AF912E499D67}" type="presParOf" srcId="{9D056270-E6DA-4A80-A9A7-1ECAE31CD92A}" destId="{E53AD6AC-B655-4B4A-AF80-F585AE0E4B6B}" srcOrd="2" destOrd="0" presId="urn:microsoft.com/office/officeart/2018/2/layout/IconVerticalSolidList"/>
    <dgm:cxn modelId="{4C2BC4D9-B7FC-4FD4-87B6-A8069C1900B6}" type="presParOf" srcId="{9D056270-E6DA-4A80-A9A7-1ECAE31CD92A}" destId="{AB74A88B-152A-4F50-A4A7-DB2EFC8FF952}" srcOrd="3" destOrd="0" presId="urn:microsoft.com/office/officeart/2018/2/layout/IconVerticalSolidList"/>
    <dgm:cxn modelId="{7BEF9F4B-56EA-4541-A899-03860BC976E3}" type="presParOf" srcId="{4FAFE9AA-A5AC-4619-9DA6-6186059C116F}" destId="{F9221998-AD27-4681-80EB-4BECC13F6FD1}" srcOrd="1" destOrd="0" presId="urn:microsoft.com/office/officeart/2018/2/layout/IconVerticalSolidList"/>
    <dgm:cxn modelId="{A932A883-8EDF-4F2A-B8AC-F80FED586CAD}" type="presParOf" srcId="{4FAFE9AA-A5AC-4619-9DA6-6186059C116F}" destId="{81A3EB6F-1C3D-45F4-9158-FB8748B01FD6}" srcOrd="2" destOrd="0" presId="urn:microsoft.com/office/officeart/2018/2/layout/IconVerticalSolidList"/>
    <dgm:cxn modelId="{98D4E4C7-F0F2-47C9-A1C5-850E5BD40506}" type="presParOf" srcId="{81A3EB6F-1C3D-45F4-9158-FB8748B01FD6}" destId="{5CEBD05A-E477-415F-849B-682BDE268D44}" srcOrd="0" destOrd="0" presId="urn:microsoft.com/office/officeart/2018/2/layout/IconVerticalSolidList"/>
    <dgm:cxn modelId="{EABB477E-490C-4DCD-8BCB-8CCB6D355715}" type="presParOf" srcId="{81A3EB6F-1C3D-45F4-9158-FB8748B01FD6}" destId="{B0A73B1E-3655-4F57-9D3E-203592B26895}" srcOrd="1" destOrd="0" presId="urn:microsoft.com/office/officeart/2018/2/layout/IconVerticalSolidList"/>
    <dgm:cxn modelId="{04D5556A-4937-4D43-AFA1-0B32A5972AB8}" type="presParOf" srcId="{81A3EB6F-1C3D-45F4-9158-FB8748B01FD6}" destId="{9CA2A613-1899-41F2-8561-0502EF3BFE38}" srcOrd="2" destOrd="0" presId="urn:microsoft.com/office/officeart/2018/2/layout/IconVerticalSolidList"/>
    <dgm:cxn modelId="{F0AA1C58-ED25-4737-B23E-E545F3E48F00}" type="presParOf" srcId="{81A3EB6F-1C3D-45F4-9158-FB8748B01FD6}" destId="{06F0E416-0397-46DA-AE78-90E034DD60DF}" srcOrd="3" destOrd="0" presId="urn:microsoft.com/office/officeart/2018/2/layout/IconVerticalSolidList"/>
    <dgm:cxn modelId="{53F3F2DC-86F0-4EE8-BC35-7232C1FC569E}" type="presParOf" srcId="{4FAFE9AA-A5AC-4619-9DA6-6186059C116F}" destId="{57CB2330-7E6B-4A5E-999D-AD044388A693}" srcOrd="3" destOrd="0" presId="urn:microsoft.com/office/officeart/2018/2/layout/IconVerticalSolidList"/>
    <dgm:cxn modelId="{13EBAC02-D5CC-4BF9-ACD4-6AFD1104A971}" type="presParOf" srcId="{4FAFE9AA-A5AC-4619-9DA6-6186059C116F}" destId="{07169950-EB64-4FAA-8D57-5165E6148799}" srcOrd="4" destOrd="0" presId="urn:microsoft.com/office/officeart/2018/2/layout/IconVerticalSolidList"/>
    <dgm:cxn modelId="{5C3EFC1A-CA1E-4660-8DB8-082A02B6A6CE}" type="presParOf" srcId="{07169950-EB64-4FAA-8D57-5165E6148799}" destId="{2E7311D4-387E-4FDE-BD8C-CE0ED723D25F}" srcOrd="0" destOrd="0" presId="urn:microsoft.com/office/officeart/2018/2/layout/IconVerticalSolidList"/>
    <dgm:cxn modelId="{59FA568A-A8F3-4B04-94BF-4803CAB898D1}" type="presParOf" srcId="{07169950-EB64-4FAA-8D57-5165E6148799}" destId="{1B0005AD-61AA-4D68-8140-1F3C81069D79}" srcOrd="1" destOrd="0" presId="urn:microsoft.com/office/officeart/2018/2/layout/IconVerticalSolidList"/>
    <dgm:cxn modelId="{A8E6DB43-C09E-4334-895C-F1F5D1607721}" type="presParOf" srcId="{07169950-EB64-4FAA-8D57-5165E6148799}" destId="{289380F7-6B8D-47B4-A18C-EB241226B3BB}" srcOrd="2" destOrd="0" presId="urn:microsoft.com/office/officeart/2018/2/layout/IconVerticalSolidList"/>
    <dgm:cxn modelId="{C47509A3-332B-4077-A67D-126F9F955BF3}" type="presParOf" srcId="{07169950-EB64-4FAA-8D57-5165E6148799}" destId="{8D3C4A4C-7B06-4375-91CE-549A841AE75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036304F-1DF2-4140-AD30-17AE9E77DA63}"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A36AFE2B-7B8E-49DE-9D86-8F31256B15C4}">
      <dgm:prSet custT="1"/>
      <dgm:spPr/>
      <dgm:t>
        <a:bodyPr/>
        <a:lstStyle/>
        <a:p>
          <a:pPr>
            <a:lnSpc>
              <a:spcPct val="100000"/>
            </a:lnSpc>
            <a:defRPr b="1"/>
          </a:pPr>
          <a:r>
            <a:rPr lang="en-ZA" sz="1600" dirty="0"/>
            <a:t>must determine </a:t>
          </a:r>
          <a:r>
            <a:rPr lang="en-ZA" sz="1600" b="1" dirty="0"/>
            <a:t>minimum criteria and procedures </a:t>
          </a:r>
          <a:r>
            <a:rPr lang="en-ZA" sz="1600" dirty="0"/>
            <a:t>for registration or provisional registration; </a:t>
          </a:r>
          <a:endParaRPr lang="en-US" sz="1600" dirty="0"/>
        </a:p>
      </dgm:t>
    </dgm:pt>
    <dgm:pt modelId="{9163B3C7-35CC-44BD-AC69-F59A6C6C840E}" type="parTrans" cxnId="{11F4F185-9E68-45AC-9527-3D9A4C0BA8BE}">
      <dgm:prSet/>
      <dgm:spPr/>
      <dgm:t>
        <a:bodyPr/>
        <a:lstStyle/>
        <a:p>
          <a:endParaRPr lang="en-US"/>
        </a:p>
      </dgm:t>
    </dgm:pt>
    <dgm:pt modelId="{578C46DD-D826-4FA7-AC77-6DFDD20ABA83}" type="sibTrans" cxnId="{11F4F185-9E68-45AC-9527-3D9A4C0BA8BE}">
      <dgm:prSet/>
      <dgm:spPr/>
      <dgm:t>
        <a:bodyPr/>
        <a:lstStyle/>
        <a:p>
          <a:endParaRPr lang="en-US"/>
        </a:p>
      </dgm:t>
    </dgm:pt>
    <dgm:pt modelId="{45C7AFDD-8957-4BE6-B9A4-E46C6DDD3E44}">
      <dgm:prSet/>
      <dgm:spPr/>
      <dgm:t>
        <a:bodyPr/>
        <a:lstStyle/>
        <a:p>
          <a:pPr>
            <a:lnSpc>
              <a:spcPct val="100000"/>
            </a:lnSpc>
            <a:defRPr b="1"/>
          </a:pPr>
          <a:r>
            <a:rPr lang="en-ZA"/>
            <a:t>must consider and decide on any application for registration or provisional registration; - </a:t>
          </a:r>
          <a:r>
            <a:rPr lang="en-ZA" b="1"/>
            <a:t>Two types of Registration (Provisional and Full)</a:t>
          </a:r>
          <a:endParaRPr lang="en-US"/>
        </a:p>
      </dgm:t>
    </dgm:pt>
    <dgm:pt modelId="{F75A56B9-792C-420A-AB7F-D50DE9949C01}" type="parTrans" cxnId="{CF7B80BF-C5F9-460F-AE2D-5E0D31661292}">
      <dgm:prSet/>
      <dgm:spPr/>
      <dgm:t>
        <a:bodyPr/>
        <a:lstStyle/>
        <a:p>
          <a:endParaRPr lang="en-US"/>
        </a:p>
      </dgm:t>
    </dgm:pt>
    <dgm:pt modelId="{40B438BC-32E4-4FEC-95D5-4DEC31A87E3D}" type="sibTrans" cxnId="{CF7B80BF-C5F9-460F-AE2D-5E0D31661292}">
      <dgm:prSet/>
      <dgm:spPr/>
      <dgm:t>
        <a:bodyPr/>
        <a:lstStyle/>
        <a:p>
          <a:endParaRPr lang="en-US"/>
        </a:p>
      </dgm:t>
    </dgm:pt>
    <dgm:pt modelId="{D8A0A030-659F-4A60-8424-923E15D0577A}">
      <dgm:prSet/>
      <dgm:spPr/>
      <dgm:t>
        <a:bodyPr/>
        <a:lstStyle/>
        <a:p>
          <a:pPr>
            <a:lnSpc>
              <a:spcPct val="100000"/>
            </a:lnSpc>
            <a:defRPr b="1"/>
          </a:pPr>
          <a:r>
            <a:rPr lang="en-ZA"/>
            <a:t>must </a:t>
          </a:r>
          <a:r>
            <a:rPr lang="en-ZA" b="1"/>
            <a:t>keep a register </a:t>
          </a:r>
          <a:r>
            <a:rPr lang="en-ZA"/>
            <a:t>of the names of all persons who are registered or provisionally registered; </a:t>
          </a:r>
          <a:endParaRPr lang="en-US"/>
        </a:p>
      </dgm:t>
    </dgm:pt>
    <dgm:pt modelId="{A7F67C57-37A8-424B-990D-986CFB65FF9B}" type="parTrans" cxnId="{769F8F72-7498-496E-A209-91922A1612D7}">
      <dgm:prSet/>
      <dgm:spPr/>
      <dgm:t>
        <a:bodyPr/>
        <a:lstStyle/>
        <a:p>
          <a:endParaRPr lang="en-US"/>
        </a:p>
      </dgm:t>
    </dgm:pt>
    <dgm:pt modelId="{85500C07-924F-46E9-AAE0-811E013200E9}" type="sibTrans" cxnId="{769F8F72-7498-496E-A209-91922A1612D7}">
      <dgm:prSet/>
      <dgm:spPr/>
      <dgm:t>
        <a:bodyPr/>
        <a:lstStyle/>
        <a:p>
          <a:endParaRPr lang="en-US"/>
        </a:p>
      </dgm:t>
    </dgm:pt>
    <dgm:pt modelId="{6E2D6A61-1923-45E9-AF9C-3A283CD885A2}">
      <dgm:prSet/>
      <dgm:spPr/>
      <dgm:t>
        <a:bodyPr/>
        <a:lstStyle/>
        <a:p>
          <a:pPr>
            <a:lnSpc>
              <a:spcPct val="100000"/>
            </a:lnSpc>
            <a:defRPr b="1"/>
          </a:pPr>
          <a:r>
            <a:rPr lang="en-ZA" dirty="0"/>
            <a:t>must determine</a:t>
          </a:r>
          <a:endParaRPr lang="en-US" dirty="0"/>
        </a:p>
      </dgm:t>
    </dgm:pt>
    <dgm:pt modelId="{9618D71D-957F-49B2-95B0-D7EBC73F9C6C}" type="parTrans" cxnId="{3B2BC8BC-94C4-41DF-95B6-FB4006468DD6}">
      <dgm:prSet/>
      <dgm:spPr/>
      <dgm:t>
        <a:bodyPr/>
        <a:lstStyle/>
        <a:p>
          <a:endParaRPr lang="en-US"/>
        </a:p>
      </dgm:t>
    </dgm:pt>
    <dgm:pt modelId="{2B752D79-6DAD-43E0-B067-FC00C0737DD1}" type="sibTrans" cxnId="{3B2BC8BC-94C4-41DF-95B6-FB4006468DD6}">
      <dgm:prSet/>
      <dgm:spPr/>
      <dgm:t>
        <a:bodyPr/>
        <a:lstStyle/>
        <a:p>
          <a:endParaRPr lang="en-US"/>
        </a:p>
      </dgm:t>
    </dgm:pt>
    <dgm:pt modelId="{F4FC0742-0B5B-4562-AF32-B526CE45D856}">
      <dgm:prSet custT="1"/>
      <dgm:spPr/>
      <dgm:t>
        <a:bodyPr/>
        <a:lstStyle/>
        <a:p>
          <a:pPr>
            <a:lnSpc>
              <a:spcPct val="100000"/>
            </a:lnSpc>
          </a:pPr>
          <a:r>
            <a:rPr lang="en-ZA" sz="1400" b="1" dirty="0"/>
            <a:t>the form and contents of the registers and certificates to be kept, maintained or issued in terms of this Act,  the periods within which they must be reviewed</a:t>
          </a:r>
          <a:endParaRPr lang="en-US" sz="1400" b="1" dirty="0"/>
        </a:p>
      </dgm:t>
    </dgm:pt>
    <dgm:pt modelId="{21EFF76A-375C-46CC-880F-D5DFA4CC84E4}" type="parTrans" cxnId="{29E73B01-2321-4925-89A9-163833B7756D}">
      <dgm:prSet/>
      <dgm:spPr/>
      <dgm:t>
        <a:bodyPr/>
        <a:lstStyle/>
        <a:p>
          <a:endParaRPr lang="en-US"/>
        </a:p>
      </dgm:t>
    </dgm:pt>
    <dgm:pt modelId="{AE462747-3A47-44F6-BA58-6525828A1C1D}" type="sibTrans" cxnId="{29E73B01-2321-4925-89A9-163833B7756D}">
      <dgm:prSet/>
      <dgm:spPr/>
      <dgm:t>
        <a:bodyPr/>
        <a:lstStyle/>
        <a:p>
          <a:endParaRPr lang="en-US"/>
        </a:p>
      </dgm:t>
    </dgm:pt>
    <dgm:pt modelId="{14047161-B784-4769-836E-8643DA62DD96}">
      <dgm:prSet custT="1"/>
      <dgm:spPr/>
      <dgm:t>
        <a:bodyPr/>
        <a:lstStyle/>
        <a:p>
          <a:pPr>
            <a:lnSpc>
              <a:spcPct val="100000"/>
            </a:lnSpc>
            <a:defRPr b="1"/>
          </a:pPr>
          <a:r>
            <a:rPr lang="en-ZA" sz="1600" b="1" dirty="0">
              <a:solidFill>
                <a:srgbClr val="FF0000"/>
              </a:solidFill>
            </a:rPr>
            <a:t>may prescribe the period of validity of the registration or provisional registration.</a:t>
          </a:r>
          <a:endParaRPr lang="en-US" sz="1600" dirty="0">
            <a:solidFill>
              <a:srgbClr val="FF0000"/>
            </a:solidFill>
          </a:endParaRPr>
        </a:p>
      </dgm:t>
    </dgm:pt>
    <dgm:pt modelId="{5C03CC9C-4DD4-45D3-A35B-7FAD803CCAE6}" type="parTrans" cxnId="{705E5D08-C054-450A-BA1A-8B9A5256B783}">
      <dgm:prSet/>
      <dgm:spPr/>
      <dgm:t>
        <a:bodyPr/>
        <a:lstStyle/>
        <a:p>
          <a:endParaRPr lang="en-US"/>
        </a:p>
      </dgm:t>
    </dgm:pt>
    <dgm:pt modelId="{7905FA7B-2822-4758-A128-88EE8033092D}" type="sibTrans" cxnId="{705E5D08-C054-450A-BA1A-8B9A5256B783}">
      <dgm:prSet/>
      <dgm:spPr/>
      <dgm:t>
        <a:bodyPr/>
        <a:lstStyle/>
        <a:p>
          <a:endParaRPr lang="en-US"/>
        </a:p>
      </dgm:t>
    </dgm:pt>
    <dgm:pt modelId="{A198B28D-3408-4261-9799-F381F24CFA03}" type="pres">
      <dgm:prSet presAssocID="{C036304F-1DF2-4140-AD30-17AE9E77DA63}" presName="root" presStyleCnt="0">
        <dgm:presLayoutVars>
          <dgm:dir/>
          <dgm:resizeHandles val="exact"/>
        </dgm:presLayoutVars>
      </dgm:prSet>
      <dgm:spPr/>
    </dgm:pt>
    <dgm:pt modelId="{8964BEF3-D46C-47BB-A0C9-8C662A1B9AA3}" type="pres">
      <dgm:prSet presAssocID="{A36AFE2B-7B8E-49DE-9D86-8F31256B15C4}" presName="compNode" presStyleCnt="0"/>
      <dgm:spPr/>
    </dgm:pt>
    <dgm:pt modelId="{93BBF09A-2D1E-4523-9E73-2DFBD6D8A4F0}" type="pres">
      <dgm:prSet presAssocID="{A36AFE2B-7B8E-49DE-9D86-8F31256B15C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849F4A41-AF96-4D2E-AB39-54A4A0F0CFA2}" type="pres">
      <dgm:prSet presAssocID="{A36AFE2B-7B8E-49DE-9D86-8F31256B15C4}" presName="iconSpace" presStyleCnt="0"/>
      <dgm:spPr/>
    </dgm:pt>
    <dgm:pt modelId="{99D47D85-442B-40D6-B398-3DFA50617D4E}" type="pres">
      <dgm:prSet presAssocID="{A36AFE2B-7B8E-49DE-9D86-8F31256B15C4}" presName="parTx" presStyleLbl="revTx" presStyleIdx="0" presStyleCnt="10">
        <dgm:presLayoutVars>
          <dgm:chMax val="0"/>
          <dgm:chPref val="0"/>
        </dgm:presLayoutVars>
      </dgm:prSet>
      <dgm:spPr/>
    </dgm:pt>
    <dgm:pt modelId="{58258914-FA2D-4D51-B945-C850DA683A39}" type="pres">
      <dgm:prSet presAssocID="{A36AFE2B-7B8E-49DE-9D86-8F31256B15C4}" presName="txSpace" presStyleCnt="0"/>
      <dgm:spPr/>
    </dgm:pt>
    <dgm:pt modelId="{84F34E23-603C-4DEE-9F94-CA5701EAE790}" type="pres">
      <dgm:prSet presAssocID="{A36AFE2B-7B8E-49DE-9D86-8F31256B15C4}" presName="desTx" presStyleLbl="revTx" presStyleIdx="1" presStyleCnt="10">
        <dgm:presLayoutVars/>
      </dgm:prSet>
      <dgm:spPr/>
    </dgm:pt>
    <dgm:pt modelId="{C39776CC-8A60-4DE2-AC4F-CADA2DB639BD}" type="pres">
      <dgm:prSet presAssocID="{578C46DD-D826-4FA7-AC77-6DFDD20ABA83}" presName="sibTrans" presStyleCnt="0"/>
      <dgm:spPr/>
    </dgm:pt>
    <dgm:pt modelId="{816A3E1E-69DF-477A-A2F9-756FAE4F1681}" type="pres">
      <dgm:prSet presAssocID="{45C7AFDD-8957-4BE6-B9A4-E46C6DDD3E44}" presName="compNode" presStyleCnt="0"/>
      <dgm:spPr/>
    </dgm:pt>
    <dgm:pt modelId="{B69B78BB-7D5C-4B0A-AB2B-CFC07B2CDD74}" type="pres">
      <dgm:prSet presAssocID="{45C7AFDD-8957-4BE6-B9A4-E46C6DDD3E4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ument"/>
        </a:ext>
      </dgm:extLst>
    </dgm:pt>
    <dgm:pt modelId="{1903037E-3785-4CD1-9446-3CA49725E265}" type="pres">
      <dgm:prSet presAssocID="{45C7AFDD-8957-4BE6-B9A4-E46C6DDD3E44}" presName="iconSpace" presStyleCnt="0"/>
      <dgm:spPr/>
    </dgm:pt>
    <dgm:pt modelId="{6EE45292-53E1-4778-BD20-766B691AAB35}" type="pres">
      <dgm:prSet presAssocID="{45C7AFDD-8957-4BE6-B9A4-E46C6DDD3E44}" presName="parTx" presStyleLbl="revTx" presStyleIdx="2" presStyleCnt="10">
        <dgm:presLayoutVars>
          <dgm:chMax val="0"/>
          <dgm:chPref val="0"/>
        </dgm:presLayoutVars>
      </dgm:prSet>
      <dgm:spPr/>
    </dgm:pt>
    <dgm:pt modelId="{4487C708-2C6A-42D3-8EC6-DFBB016D9EC1}" type="pres">
      <dgm:prSet presAssocID="{45C7AFDD-8957-4BE6-B9A4-E46C6DDD3E44}" presName="txSpace" presStyleCnt="0"/>
      <dgm:spPr/>
    </dgm:pt>
    <dgm:pt modelId="{C7DC6A0E-8F24-47DD-ADC8-2AFE91DD8060}" type="pres">
      <dgm:prSet presAssocID="{45C7AFDD-8957-4BE6-B9A4-E46C6DDD3E44}" presName="desTx" presStyleLbl="revTx" presStyleIdx="3" presStyleCnt="10">
        <dgm:presLayoutVars/>
      </dgm:prSet>
      <dgm:spPr/>
    </dgm:pt>
    <dgm:pt modelId="{117BDA9A-34CF-4D4B-9617-3419DE8427A3}" type="pres">
      <dgm:prSet presAssocID="{40B438BC-32E4-4FEC-95D5-4DEC31A87E3D}" presName="sibTrans" presStyleCnt="0"/>
      <dgm:spPr/>
    </dgm:pt>
    <dgm:pt modelId="{85744995-7042-49B2-8186-3868A7A56547}" type="pres">
      <dgm:prSet presAssocID="{D8A0A030-659F-4A60-8424-923E15D0577A}" presName="compNode" presStyleCnt="0"/>
      <dgm:spPr/>
    </dgm:pt>
    <dgm:pt modelId="{4AD67C7A-694B-4B93-BBDA-F51942DEBF41}" type="pres">
      <dgm:prSet presAssocID="{D8A0A030-659F-4A60-8424-923E15D0577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mployee Badge"/>
        </a:ext>
      </dgm:extLst>
    </dgm:pt>
    <dgm:pt modelId="{DA5A108B-E5F5-4092-A2E3-A5BF0087C40D}" type="pres">
      <dgm:prSet presAssocID="{D8A0A030-659F-4A60-8424-923E15D0577A}" presName="iconSpace" presStyleCnt="0"/>
      <dgm:spPr/>
    </dgm:pt>
    <dgm:pt modelId="{E8C025E2-30F7-47EA-8517-9954F33ED8F3}" type="pres">
      <dgm:prSet presAssocID="{D8A0A030-659F-4A60-8424-923E15D0577A}" presName="parTx" presStyleLbl="revTx" presStyleIdx="4" presStyleCnt="10">
        <dgm:presLayoutVars>
          <dgm:chMax val="0"/>
          <dgm:chPref val="0"/>
        </dgm:presLayoutVars>
      </dgm:prSet>
      <dgm:spPr/>
    </dgm:pt>
    <dgm:pt modelId="{6ED84CDA-8D7E-4F8C-991D-B51773C9554D}" type="pres">
      <dgm:prSet presAssocID="{D8A0A030-659F-4A60-8424-923E15D0577A}" presName="txSpace" presStyleCnt="0"/>
      <dgm:spPr/>
    </dgm:pt>
    <dgm:pt modelId="{8A006960-44A8-44F1-AC28-476DC4B73D08}" type="pres">
      <dgm:prSet presAssocID="{D8A0A030-659F-4A60-8424-923E15D0577A}" presName="desTx" presStyleLbl="revTx" presStyleIdx="5" presStyleCnt="10">
        <dgm:presLayoutVars/>
      </dgm:prSet>
      <dgm:spPr/>
    </dgm:pt>
    <dgm:pt modelId="{B42E2784-C09B-4E48-8847-A4BBEAF524B3}" type="pres">
      <dgm:prSet presAssocID="{85500C07-924F-46E9-AAE0-811E013200E9}" presName="sibTrans" presStyleCnt="0"/>
      <dgm:spPr/>
    </dgm:pt>
    <dgm:pt modelId="{E81FC605-9266-4367-BA81-90F5E8A7FE49}" type="pres">
      <dgm:prSet presAssocID="{6E2D6A61-1923-45E9-AF9C-3A283CD885A2}" presName="compNode" presStyleCnt="0"/>
      <dgm:spPr/>
    </dgm:pt>
    <dgm:pt modelId="{21484B37-3BBF-4CC1-9993-BC4008C25090}" type="pres">
      <dgm:prSet presAssocID="{6E2D6A61-1923-45E9-AF9C-3A283CD885A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Gavel"/>
        </a:ext>
      </dgm:extLst>
    </dgm:pt>
    <dgm:pt modelId="{B377F0EB-BAAE-4845-9993-247D7F930255}" type="pres">
      <dgm:prSet presAssocID="{6E2D6A61-1923-45E9-AF9C-3A283CD885A2}" presName="iconSpace" presStyleCnt="0"/>
      <dgm:spPr/>
    </dgm:pt>
    <dgm:pt modelId="{C9AC45A8-785F-476B-B023-B35A47F7415F}" type="pres">
      <dgm:prSet presAssocID="{6E2D6A61-1923-45E9-AF9C-3A283CD885A2}" presName="parTx" presStyleLbl="revTx" presStyleIdx="6" presStyleCnt="10">
        <dgm:presLayoutVars>
          <dgm:chMax val="0"/>
          <dgm:chPref val="0"/>
        </dgm:presLayoutVars>
      </dgm:prSet>
      <dgm:spPr/>
    </dgm:pt>
    <dgm:pt modelId="{34EB6657-1D18-40FA-BE56-C2465E927EB7}" type="pres">
      <dgm:prSet presAssocID="{6E2D6A61-1923-45E9-AF9C-3A283CD885A2}" presName="txSpace" presStyleCnt="0"/>
      <dgm:spPr/>
    </dgm:pt>
    <dgm:pt modelId="{DA41CD4E-A6A5-4956-AE94-7B3627665C5A}" type="pres">
      <dgm:prSet presAssocID="{6E2D6A61-1923-45E9-AF9C-3A283CD885A2}" presName="desTx" presStyleLbl="revTx" presStyleIdx="7" presStyleCnt="10" custScaleY="411855" custLinFactNeighborX="-3937" custLinFactNeighborY="-81289">
        <dgm:presLayoutVars/>
      </dgm:prSet>
      <dgm:spPr/>
    </dgm:pt>
    <dgm:pt modelId="{10461F28-D66A-40F7-BC6F-1866D2669354}" type="pres">
      <dgm:prSet presAssocID="{2B752D79-6DAD-43E0-B067-FC00C0737DD1}" presName="sibTrans" presStyleCnt="0"/>
      <dgm:spPr/>
    </dgm:pt>
    <dgm:pt modelId="{C177E2E8-47B0-4374-B135-CA29CAB545D8}" type="pres">
      <dgm:prSet presAssocID="{14047161-B784-4769-836E-8643DA62DD96}" presName="compNode" presStyleCnt="0"/>
      <dgm:spPr/>
    </dgm:pt>
    <dgm:pt modelId="{5A8361B8-0F53-49EF-BA35-2FEC9BD12B8F}" type="pres">
      <dgm:prSet presAssocID="{14047161-B784-4769-836E-8643DA62DD9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topwatch"/>
        </a:ext>
      </dgm:extLst>
    </dgm:pt>
    <dgm:pt modelId="{39ED533F-CF90-4D97-B2B1-989FD54F68D3}" type="pres">
      <dgm:prSet presAssocID="{14047161-B784-4769-836E-8643DA62DD96}" presName="iconSpace" presStyleCnt="0"/>
      <dgm:spPr/>
    </dgm:pt>
    <dgm:pt modelId="{D430D279-9C30-466B-8089-53D015B59FBD}" type="pres">
      <dgm:prSet presAssocID="{14047161-B784-4769-836E-8643DA62DD96}" presName="parTx" presStyleLbl="revTx" presStyleIdx="8" presStyleCnt="10">
        <dgm:presLayoutVars>
          <dgm:chMax val="0"/>
          <dgm:chPref val="0"/>
        </dgm:presLayoutVars>
      </dgm:prSet>
      <dgm:spPr/>
    </dgm:pt>
    <dgm:pt modelId="{05999CF3-0024-44B8-B6E0-8B66031CDC73}" type="pres">
      <dgm:prSet presAssocID="{14047161-B784-4769-836E-8643DA62DD96}" presName="txSpace" presStyleCnt="0"/>
      <dgm:spPr/>
    </dgm:pt>
    <dgm:pt modelId="{DD091779-57BE-4D8A-B3BF-E4D738CA3B1A}" type="pres">
      <dgm:prSet presAssocID="{14047161-B784-4769-836E-8643DA62DD96}" presName="desTx" presStyleLbl="revTx" presStyleIdx="9" presStyleCnt="10">
        <dgm:presLayoutVars/>
      </dgm:prSet>
      <dgm:spPr/>
    </dgm:pt>
  </dgm:ptLst>
  <dgm:cxnLst>
    <dgm:cxn modelId="{29E73B01-2321-4925-89A9-163833B7756D}" srcId="{6E2D6A61-1923-45E9-AF9C-3A283CD885A2}" destId="{F4FC0742-0B5B-4562-AF32-B526CE45D856}" srcOrd="0" destOrd="0" parTransId="{21EFF76A-375C-46CC-880F-D5DFA4CC84E4}" sibTransId="{AE462747-3A47-44F6-BA58-6525828A1C1D}"/>
    <dgm:cxn modelId="{705E5D08-C054-450A-BA1A-8B9A5256B783}" srcId="{C036304F-1DF2-4140-AD30-17AE9E77DA63}" destId="{14047161-B784-4769-836E-8643DA62DD96}" srcOrd="4" destOrd="0" parTransId="{5C03CC9C-4DD4-45D3-A35B-7FAD803CCAE6}" sibTransId="{7905FA7B-2822-4758-A128-88EE8033092D}"/>
    <dgm:cxn modelId="{87A15A17-329E-4EAA-97AB-3CD61008A53C}" type="presOf" srcId="{45C7AFDD-8957-4BE6-B9A4-E46C6DDD3E44}" destId="{6EE45292-53E1-4778-BD20-766B691AAB35}" srcOrd="0" destOrd="0" presId="urn:microsoft.com/office/officeart/2018/2/layout/IconLabelDescriptionList"/>
    <dgm:cxn modelId="{C41DB017-AD68-4F86-9129-08BF6123F6F7}" type="presOf" srcId="{A36AFE2B-7B8E-49DE-9D86-8F31256B15C4}" destId="{99D47D85-442B-40D6-B398-3DFA50617D4E}" srcOrd="0" destOrd="0" presId="urn:microsoft.com/office/officeart/2018/2/layout/IconLabelDescriptionList"/>
    <dgm:cxn modelId="{C283161A-F4A2-4EC6-B55D-591D3C4116EF}" type="presOf" srcId="{D8A0A030-659F-4A60-8424-923E15D0577A}" destId="{E8C025E2-30F7-47EA-8517-9954F33ED8F3}" srcOrd="0" destOrd="0" presId="urn:microsoft.com/office/officeart/2018/2/layout/IconLabelDescriptionList"/>
    <dgm:cxn modelId="{6E56F24B-B195-48F4-8480-ADD175EC026D}" type="presOf" srcId="{C036304F-1DF2-4140-AD30-17AE9E77DA63}" destId="{A198B28D-3408-4261-9799-F381F24CFA03}" srcOrd="0" destOrd="0" presId="urn:microsoft.com/office/officeart/2018/2/layout/IconLabelDescriptionList"/>
    <dgm:cxn modelId="{769F8F72-7498-496E-A209-91922A1612D7}" srcId="{C036304F-1DF2-4140-AD30-17AE9E77DA63}" destId="{D8A0A030-659F-4A60-8424-923E15D0577A}" srcOrd="2" destOrd="0" parTransId="{A7F67C57-37A8-424B-990D-986CFB65FF9B}" sibTransId="{85500C07-924F-46E9-AAE0-811E013200E9}"/>
    <dgm:cxn modelId="{11F4F185-9E68-45AC-9527-3D9A4C0BA8BE}" srcId="{C036304F-1DF2-4140-AD30-17AE9E77DA63}" destId="{A36AFE2B-7B8E-49DE-9D86-8F31256B15C4}" srcOrd="0" destOrd="0" parTransId="{9163B3C7-35CC-44BD-AC69-F59A6C6C840E}" sibTransId="{578C46DD-D826-4FA7-AC77-6DFDD20ABA83}"/>
    <dgm:cxn modelId="{DEADCA88-0D2E-485E-8321-7CD136BBBD97}" type="presOf" srcId="{F4FC0742-0B5B-4562-AF32-B526CE45D856}" destId="{DA41CD4E-A6A5-4956-AE94-7B3627665C5A}" srcOrd="0" destOrd="0" presId="urn:microsoft.com/office/officeart/2018/2/layout/IconLabelDescriptionList"/>
    <dgm:cxn modelId="{B83A169D-AB31-4FFB-9A42-D15A6D718243}" type="presOf" srcId="{6E2D6A61-1923-45E9-AF9C-3A283CD885A2}" destId="{C9AC45A8-785F-476B-B023-B35A47F7415F}" srcOrd="0" destOrd="0" presId="urn:microsoft.com/office/officeart/2018/2/layout/IconLabelDescriptionList"/>
    <dgm:cxn modelId="{3B2BC8BC-94C4-41DF-95B6-FB4006468DD6}" srcId="{C036304F-1DF2-4140-AD30-17AE9E77DA63}" destId="{6E2D6A61-1923-45E9-AF9C-3A283CD885A2}" srcOrd="3" destOrd="0" parTransId="{9618D71D-957F-49B2-95B0-D7EBC73F9C6C}" sibTransId="{2B752D79-6DAD-43E0-B067-FC00C0737DD1}"/>
    <dgm:cxn modelId="{CF7B80BF-C5F9-460F-AE2D-5E0D31661292}" srcId="{C036304F-1DF2-4140-AD30-17AE9E77DA63}" destId="{45C7AFDD-8957-4BE6-B9A4-E46C6DDD3E44}" srcOrd="1" destOrd="0" parTransId="{F75A56B9-792C-420A-AB7F-D50DE9949C01}" sibTransId="{40B438BC-32E4-4FEC-95D5-4DEC31A87E3D}"/>
    <dgm:cxn modelId="{1162B7E0-17F0-4D9B-8AA8-AE4D391B9B80}" type="presOf" srcId="{14047161-B784-4769-836E-8643DA62DD96}" destId="{D430D279-9C30-466B-8089-53D015B59FBD}" srcOrd="0" destOrd="0" presId="urn:microsoft.com/office/officeart/2018/2/layout/IconLabelDescriptionList"/>
    <dgm:cxn modelId="{8CA5A391-1CF5-4A08-B0D5-B89C97CDF0F3}" type="presParOf" srcId="{A198B28D-3408-4261-9799-F381F24CFA03}" destId="{8964BEF3-D46C-47BB-A0C9-8C662A1B9AA3}" srcOrd="0" destOrd="0" presId="urn:microsoft.com/office/officeart/2018/2/layout/IconLabelDescriptionList"/>
    <dgm:cxn modelId="{12FFA716-D3B6-451C-9315-9011E761B5F8}" type="presParOf" srcId="{8964BEF3-D46C-47BB-A0C9-8C662A1B9AA3}" destId="{93BBF09A-2D1E-4523-9E73-2DFBD6D8A4F0}" srcOrd="0" destOrd="0" presId="urn:microsoft.com/office/officeart/2018/2/layout/IconLabelDescriptionList"/>
    <dgm:cxn modelId="{D26BE6D7-7923-47D1-93CF-0443483988CF}" type="presParOf" srcId="{8964BEF3-D46C-47BB-A0C9-8C662A1B9AA3}" destId="{849F4A41-AF96-4D2E-AB39-54A4A0F0CFA2}" srcOrd="1" destOrd="0" presId="urn:microsoft.com/office/officeart/2018/2/layout/IconLabelDescriptionList"/>
    <dgm:cxn modelId="{5BEF69DA-93F7-48A1-87EA-74020EFDBF9F}" type="presParOf" srcId="{8964BEF3-D46C-47BB-A0C9-8C662A1B9AA3}" destId="{99D47D85-442B-40D6-B398-3DFA50617D4E}" srcOrd="2" destOrd="0" presId="urn:microsoft.com/office/officeart/2018/2/layout/IconLabelDescriptionList"/>
    <dgm:cxn modelId="{1A0E6152-7E6B-4B03-A907-6004B078B223}" type="presParOf" srcId="{8964BEF3-D46C-47BB-A0C9-8C662A1B9AA3}" destId="{58258914-FA2D-4D51-B945-C850DA683A39}" srcOrd="3" destOrd="0" presId="urn:microsoft.com/office/officeart/2018/2/layout/IconLabelDescriptionList"/>
    <dgm:cxn modelId="{EFC6FB5F-D81F-4795-801C-8986B8A31CB5}" type="presParOf" srcId="{8964BEF3-D46C-47BB-A0C9-8C662A1B9AA3}" destId="{84F34E23-603C-4DEE-9F94-CA5701EAE790}" srcOrd="4" destOrd="0" presId="urn:microsoft.com/office/officeart/2018/2/layout/IconLabelDescriptionList"/>
    <dgm:cxn modelId="{03CDA0F6-6863-4EFA-B38A-20E5AEE25583}" type="presParOf" srcId="{A198B28D-3408-4261-9799-F381F24CFA03}" destId="{C39776CC-8A60-4DE2-AC4F-CADA2DB639BD}" srcOrd="1" destOrd="0" presId="urn:microsoft.com/office/officeart/2018/2/layout/IconLabelDescriptionList"/>
    <dgm:cxn modelId="{5249F6AD-E42A-4476-9704-921C4CC8E042}" type="presParOf" srcId="{A198B28D-3408-4261-9799-F381F24CFA03}" destId="{816A3E1E-69DF-477A-A2F9-756FAE4F1681}" srcOrd="2" destOrd="0" presId="urn:microsoft.com/office/officeart/2018/2/layout/IconLabelDescriptionList"/>
    <dgm:cxn modelId="{B272EA55-C5E3-4B58-A1CD-27F34DDA8A08}" type="presParOf" srcId="{816A3E1E-69DF-477A-A2F9-756FAE4F1681}" destId="{B69B78BB-7D5C-4B0A-AB2B-CFC07B2CDD74}" srcOrd="0" destOrd="0" presId="urn:microsoft.com/office/officeart/2018/2/layout/IconLabelDescriptionList"/>
    <dgm:cxn modelId="{8D203F5D-B7DB-4133-9930-99BF67F7DA87}" type="presParOf" srcId="{816A3E1E-69DF-477A-A2F9-756FAE4F1681}" destId="{1903037E-3785-4CD1-9446-3CA49725E265}" srcOrd="1" destOrd="0" presId="urn:microsoft.com/office/officeart/2018/2/layout/IconLabelDescriptionList"/>
    <dgm:cxn modelId="{B4B88BAE-3921-4B49-B13E-BB4E44746AB9}" type="presParOf" srcId="{816A3E1E-69DF-477A-A2F9-756FAE4F1681}" destId="{6EE45292-53E1-4778-BD20-766B691AAB35}" srcOrd="2" destOrd="0" presId="urn:microsoft.com/office/officeart/2018/2/layout/IconLabelDescriptionList"/>
    <dgm:cxn modelId="{CCEB2B71-EE94-4CE5-844F-FFFC597F2CD0}" type="presParOf" srcId="{816A3E1E-69DF-477A-A2F9-756FAE4F1681}" destId="{4487C708-2C6A-42D3-8EC6-DFBB016D9EC1}" srcOrd="3" destOrd="0" presId="urn:microsoft.com/office/officeart/2018/2/layout/IconLabelDescriptionList"/>
    <dgm:cxn modelId="{5F227AC3-A158-4108-8FE7-7EB9B3ED394E}" type="presParOf" srcId="{816A3E1E-69DF-477A-A2F9-756FAE4F1681}" destId="{C7DC6A0E-8F24-47DD-ADC8-2AFE91DD8060}" srcOrd="4" destOrd="0" presId="urn:microsoft.com/office/officeart/2018/2/layout/IconLabelDescriptionList"/>
    <dgm:cxn modelId="{38DF1AD5-C546-4C99-9F05-95FA744EB580}" type="presParOf" srcId="{A198B28D-3408-4261-9799-F381F24CFA03}" destId="{117BDA9A-34CF-4D4B-9617-3419DE8427A3}" srcOrd="3" destOrd="0" presId="urn:microsoft.com/office/officeart/2018/2/layout/IconLabelDescriptionList"/>
    <dgm:cxn modelId="{6422F913-C487-4D72-8167-2A52939B1EBA}" type="presParOf" srcId="{A198B28D-3408-4261-9799-F381F24CFA03}" destId="{85744995-7042-49B2-8186-3868A7A56547}" srcOrd="4" destOrd="0" presId="urn:microsoft.com/office/officeart/2018/2/layout/IconLabelDescriptionList"/>
    <dgm:cxn modelId="{4B7D198B-9BFA-492F-83F1-E4C4590B191A}" type="presParOf" srcId="{85744995-7042-49B2-8186-3868A7A56547}" destId="{4AD67C7A-694B-4B93-BBDA-F51942DEBF41}" srcOrd="0" destOrd="0" presId="urn:microsoft.com/office/officeart/2018/2/layout/IconLabelDescriptionList"/>
    <dgm:cxn modelId="{A03D92D2-DF00-4E96-9A52-C1CC5ECF0614}" type="presParOf" srcId="{85744995-7042-49B2-8186-3868A7A56547}" destId="{DA5A108B-E5F5-4092-A2E3-A5BF0087C40D}" srcOrd="1" destOrd="0" presId="urn:microsoft.com/office/officeart/2018/2/layout/IconLabelDescriptionList"/>
    <dgm:cxn modelId="{A9CC122A-9261-4E6D-BEFD-3A6E87E2C929}" type="presParOf" srcId="{85744995-7042-49B2-8186-3868A7A56547}" destId="{E8C025E2-30F7-47EA-8517-9954F33ED8F3}" srcOrd="2" destOrd="0" presId="urn:microsoft.com/office/officeart/2018/2/layout/IconLabelDescriptionList"/>
    <dgm:cxn modelId="{F162F818-2D14-46F4-BFE4-CC6DC730A08A}" type="presParOf" srcId="{85744995-7042-49B2-8186-3868A7A56547}" destId="{6ED84CDA-8D7E-4F8C-991D-B51773C9554D}" srcOrd="3" destOrd="0" presId="urn:microsoft.com/office/officeart/2018/2/layout/IconLabelDescriptionList"/>
    <dgm:cxn modelId="{32853320-C917-4600-95B0-C84D15EC3A4B}" type="presParOf" srcId="{85744995-7042-49B2-8186-3868A7A56547}" destId="{8A006960-44A8-44F1-AC28-476DC4B73D08}" srcOrd="4" destOrd="0" presId="urn:microsoft.com/office/officeart/2018/2/layout/IconLabelDescriptionList"/>
    <dgm:cxn modelId="{7770C080-BFBB-488F-B509-9DE32F803D2A}" type="presParOf" srcId="{A198B28D-3408-4261-9799-F381F24CFA03}" destId="{B42E2784-C09B-4E48-8847-A4BBEAF524B3}" srcOrd="5" destOrd="0" presId="urn:microsoft.com/office/officeart/2018/2/layout/IconLabelDescriptionList"/>
    <dgm:cxn modelId="{044D37B2-5371-46AD-ADED-16EF91086ADC}" type="presParOf" srcId="{A198B28D-3408-4261-9799-F381F24CFA03}" destId="{E81FC605-9266-4367-BA81-90F5E8A7FE49}" srcOrd="6" destOrd="0" presId="urn:microsoft.com/office/officeart/2018/2/layout/IconLabelDescriptionList"/>
    <dgm:cxn modelId="{77F4E4FF-ADD2-4242-AA20-B6E19D2742EF}" type="presParOf" srcId="{E81FC605-9266-4367-BA81-90F5E8A7FE49}" destId="{21484B37-3BBF-4CC1-9993-BC4008C25090}" srcOrd="0" destOrd="0" presId="urn:microsoft.com/office/officeart/2018/2/layout/IconLabelDescriptionList"/>
    <dgm:cxn modelId="{C4F8A5BD-E62C-4E6D-8DCA-3BCC792C0D64}" type="presParOf" srcId="{E81FC605-9266-4367-BA81-90F5E8A7FE49}" destId="{B377F0EB-BAAE-4845-9993-247D7F930255}" srcOrd="1" destOrd="0" presId="urn:microsoft.com/office/officeart/2018/2/layout/IconLabelDescriptionList"/>
    <dgm:cxn modelId="{DB1B353F-D27F-42ED-A28B-C331F5DE9F3B}" type="presParOf" srcId="{E81FC605-9266-4367-BA81-90F5E8A7FE49}" destId="{C9AC45A8-785F-476B-B023-B35A47F7415F}" srcOrd="2" destOrd="0" presId="urn:microsoft.com/office/officeart/2018/2/layout/IconLabelDescriptionList"/>
    <dgm:cxn modelId="{84D097C6-7BE1-446C-A7F9-B1BE8169261E}" type="presParOf" srcId="{E81FC605-9266-4367-BA81-90F5E8A7FE49}" destId="{34EB6657-1D18-40FA-BE56-C2465E927EB7}" srcOrd="3" destOrd="0" presId="urn:microsoft.com/office/officeart/2018/2/layout/IconLabelDescriptionList"/>
    <dgm:cxn modelId="{1F1F2A6E-624C-46D3-8231-A03902A8F55E}" type="presParOf" srcId="{E81FC605-9266-4367-BA81-90F5E8A7FE49}" destId="{DA41CD4E-A6A5-4956-AE94-7B3627665C5A}" srcOrd="4" destOrd="0" presId="urn:microsoft.com/office/officeart/2018/2/layout/IconLabelDescriptionList"/>
    <dgm:cxn modelId="{F8633CE2-960B-4639-96A7-24BCC7014125}" type="presParOf" srcId="{A198B28D-3408-4261-9799-F381F24CFA03}" destId="{10461F28-D66A-40F7-BC6F-1866D2669354}" srcOrd="7" destOrd="0" presId="urn:microsoft.com/office/officeart/2018/2/layout/IconLabelDescriptionList"/>
    <dgm:cxn modelId="{EBE2FC20-4A96-47DF-94E7-D899647CE5D9}" type="presParOf" srcId="{A198B28D-3408-4261-9799-F381F24CFA03}" destId="{C177E2E8-47B0-4374-B135-CA29CAB545D8}" srcOrd="8" destOrd="0" presId="urn:microsoft.com/office/officeart/2018/2/layout/IconLabelDescriptionList"/>
    <dgm:cxn modelId="{AB94F61A-B78B-4299-AF8F-EB32ECF8D921}" type="presParOf" srcId="{C177E2E8-47B0-4374-B135-CA29CAB545D8}" destId="{5A8361B8-0F53-49EF-BA35-2FEC9BD12B8F}" srcOrd="0" destOrd="0" presId="urn:microsoft.com/office/officeart/2018/2/layout/IconLabelDescriptionList"/>
    <dgm:cxn modelId="{FFA04951-F8E2-4F1E-A490-E041D1882CA7}" type="presParOf" srcId="{C177E2E8-47B0-4374-B135-CA29CAB545D8}" destId="{39ED533F-CF90-4D97-B2B1-989FD54F68D3}" srcOrd="1" destOrd="0" presId="urn:microsoft.com/office/officeart/2018/2/layout/IconLabelDescriptionList"/>
    <dgm:cxn modelId="{46A24CE8-9C96-4575-8F4F-156CD7DD28AA}" type="presParOf" srcId="{C177E2E8-47B0-4374-B135-CA29CAB545D8}" destId="{D430D279-9C30-466B-8089-53D015B59FBD}" srcOrd="2" destOrd="0" presId="urn:microsoft.com/office/officeart/2018/2/layout/IconLabelDescriptionList"/>
    <dgm:cxn modelId="{5CD85C4A-CBE9-425A-9E16-A3C6BFF17432}" type="presParOf" srcId="{C177E2E8-47B0-4374-B135-CA29CAB545D8}" destId="{05999CF3-0024-44B8-B6E0-8B66031CDC73}" srcOrd="3" destOrd="0" presId="urn:microsoft.com/office/officeart/2018/2/layout/IconLabelDescriptionList"/>
    <dgm:cxn modelId="{BD7EA3B5-A67E-4930-95E5-AE30B71A4D31}" type="presParOf" srcId="{C177E2E8-47B0-4374-B135-CA29CAB545D8}" destId="{DD091779-57BE-4D8A-B3BF-E4D738CA3B1A}"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A7E4D3E-BC2E-4EED-AA6E-081446085F6B}"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DC9BD630-FA37-4E98-A827-A14E82BBBB30}">
      <dgm:prSet/>
      <dgm:spPr/>
      <dgm:t>
        <a:bodyPr/>
        <a:lstStyle/>
        <a:p>
          <a:pPr>
            <a:lnSpc>
              <a:spcPct val="100000"/>
            </a:lnSpc>
          </a:pPr>
          <a:r>
            <a:rPr lang="en-GB" dirty="0"/>
            <a:t>Public Schools</a:t>
          </a:r>
          <a:endParaRPr lang="en-US" dirty="0"/>
        </a:p>
      </dgm:t>
    </dgm:pt>
    <dgm:pt modelId="{DC6D6225-C5DE-4E9D-ABE0-B2039EFD1D53}" type="parTrans" cxnId="{67243B31-BD6E-4DA4-9BD3-B57FD1DED622}">
      <dgm:prSet/>
      <dgm:spPr/>
      <dgm:t>
        <a:bodyPr/>
        <a:lstStyle/>
        <a:p>
          <a:endParaRPr lang="en-US"/>
        </a:p>
      </dgm:t>
    </dgm:pt>
    <dgm:pt modelId="{FB86E850-87B0-4A0D-A70A-9755EFF3DBEF}" type="sibTrans" cxnId="{67243B31-BD6E-4DA4-9BD3-B57FD1DED622}">
      <dgm:prSet/>
      <dgm:spPr/>
      <dgm:t>
        <a:bodyPr/>
        <a:lstStyle/>
        <a:p>
          <a:endParaRPr lang="en-US"/>
        </a:p>
      </dgm:t>
    </dgm:pt>
    <dgm:pt modelId="{40CF1CBA-B775-4FC0-9AB2-12605FA83687}">
      <dgm:prSet/>
      <dgm:spPr/>
      <dgm:t>
        <a:bodyPr/>
        <a:lstStyle/>
        <a:p>
          <a:pPr>
            <a:lnSpc>
              <a:spcPct val="100000"/>
            </a:lnSpc>
          </a:pPr>
          <a:r>
            <a:rPr lang="en-GB" dirty="0"/>
            <a:t>Independent Schools (</a:t>
          </a:r>
          <a:r>
            <a:rPr lang="en-GB" b="1" dirty="0"/>
            <a:t>Also, as part of accreditation with </a:t>
          </a:r>
          <a:r>
            <a:rPr lang="en-GB" b="1" dirty="0" err="1"/>
            <a:t>Umalusi</a:t>
          </a:r>
          <a:r>
            <a:rPr lang="en-GB" dirty="0"/>
            <a:t>)</a:t>
          </a:r>
          <a:endParaRPr lang="en-US" dirty="0"/>
        </a:p>
      </dgm:t>
    </dgm:pt>
    <dgm:pt modelId="{3E32DC5A-B9C5-46D7-B4C9-CAF86DE52BB6}" type="parTrans" cxnId="{27281BAB-EBE8-42A0-9233-5C3DF614F487}">
      <dgm:prSet/>
      <dgm:spPr/>
      <dgm:t>
        <a:bodyPr/>
        <a:lstStyle/>
        <a:p>
          <a:endParaRPr lang="en-US"/>
        </a:p>
      </dgm:t>
    </dgm:pt>
    <dgm:pt modelId="{0E7EAA2D-5ED1-4EDF-80B1-EDFAD3A729FB}" type="sibTrans" cxnId="{27281BAB-EBE8-42A0-9233-5C3DF614F487}">
      <dgm:prSet/>
      <dgm:spPr/>
      <dgm:t>
        <a:bodyPr/>
        <a:lstStyle/>
        <a:p>
          <a:endParaRPr lang="en-US"/>
        </a:p>
      </dgm:t>
    </dgm:pt>
    <dgm:pt modelId="{E6E4AD9D-F6BF-4BE2-9F55-6B14BBC5B20E}">
      <dgm:prSet/>
      <dgm:spPr/>
      <dgm:t>
        <a:bodyPr/>
        <a:lstStyle/>
        <a:p>
          <a:pPr>
            <a:lnSpc>
              <a:spcPct val="100000"/>
            </a:lnSpc>
          </a:pPr>
          <a:r>
            <a:rPr lang="en-GB"/>
            <a:t>School-governing body appointed teachers</a:t>
          </a:r>
          <a:endParaRPr lang="en-US"/>
        </a:p>
      </dgm:t>
    </dgm:pt>
    <dgm:pt modelId="{F13DBA20-57D2-46BB-BA02-A317282F7DB7}" type="parTrans" cxnId="{5079835D-AADC-4C0E-AE14-C201D612BC4C}">
      <dgm:prSet/>
      <dgm:spPr/>
      <dgm:t>
        <a:bodyPr/>
        <a:lstStyle/>
        <a:p>
          <a:endParaRPr lang="en-US"/>
        </a:p>
      </dgm:t>
    </dgm:pt>
    <dgm:pt modelId="{253C1052-DC46-4108-90F7-95506EF8716D}" type="sibTrans" cxnId="{5079835D-AADC-4C0E-AE14-C201D612BC4C}">
      <dgm:prSet/>
      <dgm:spPr/>
      <dgm:t>
        <a:bodyPr/>
        <a:lstStyle/>
        <a:p>
          <a:endParaRPr lang="en-US"/>
        </a:p>
      </dgm:t>
    </dgm:pt>
    <dgm:pt modelId="{15F6F3AA-7B2F-4DC5-B96F-B74AF7E06DF5}" type="pres">
      <dgm:prSet presAssocID="{8A7E4D3E-BC2E-4EED-AA6E-081446085F6B}" presName="hierChild1" presStyleCnt="0">
        <dgm:presLayoutVars>
          <dgm:chPref val="1"/>
          <dgm:dir/>
          <dgm:animOne val="branch"/>
          <dgm:animLvl val="lvl"/>
          <dgm:resizeHandles/>
        </dgm:presLayoutVars>
      </dgm:prSet>
      <dgm:spPr/>
    </dgm:pt>
    <dgm:pt modelId="{E693CE42-3DBB-421A-BD9F-A23045CDCD1C}" type="pres">
      <dgm:prSet presAssocID="{DC9BD630-FA37-4E98-A827-A14E82BBBB30}" presName="hierRoot1" presStyleCnt="0"/>
      <dgm:spPr/>
    </dgm:pt>
    <dgm:pt modelId="{5718F218-9187-4DA4-BE13-28DA0559BC82}" type="pres">
      <dgm:prSet presAssocID="{DC9BD630-FA37-4E98-A827-A14E82BBBB30}" presName="composite" presStyleCnt="0"/>
      <dgm:spPr/>
    </dgm:pt>
    <dgm:pt modelId="{9C94C48C-CB6C-49DD-8A3F-07268E1FFC4E}" type="pres">
      <dgm:prSet presAssocID="{DC9BD630-FA37-4E98-A827-A14E82BBBB30}" presName="background" presStyleLbl="node0" presStyleIdx="0" presStyleCnt="3"/>
      <dgm:spPr/>
    </dgm:pt>
    <dgm:pt modelId="{589F5A21-842F-4F44-B3D2-ACAB7A0767B8}" type="pres">
      <dgm:prSet presAssocID="{DC9BD630-FA37-4E98-A827-A14E82BBBB30}" presName="text" presStyleLbl="fgAcc0" presStyleIdx="0" presStyleCnt="3">
        <dgm:presLayoutVars>
          <dgm:chPref val="3"/>
        </dgm:presLayoutVars>
      </dgm:prSet>
      <dgm:spPr/>
    </dgm:pt>
    <dgm:pt modelId="{A2404DD5-2198-4283-91BA-755D4AE3EE14}" type="pres">
      <dgm:prSet presAssocID="{DC9BD630-FA37-4E98-A827-A14E82BBBB30}" presName="hierChild2" presStyleCnt="0"/>
      <dgm:spPr/>
    </dgm:pt>
    <dgm:pt modelId="{BD845728-B6BC-4D8E-940F-C0E7CBF87D09}" type="pres">
      <dgm:prSet presAssocID="{40CF1CBA-B775-4FC0-9AB2-12605FA83687}" presName="hierRoot1" presStyleCnt="0"/>
      <dgm:spPr/>
    </dgm:pt>
    <dgm:pt modelId="{AB77A31F-918B-4FED-85B3-2643078A4C46}" type="pres">
      <dgm:prSet presAssocID="{40CF1CBA-B775-4FC0-9AB2-12605FA83687}" presName="composite" presStyleCnt="0"/>
      <dgm:spPr/>
    </dgm:pt>
    <dgm:pt modelId="{188B93D3-1104-47B9-86B4-9194BFC0691A}" type="pres">
      <dgm:prSet presAssocID="{40CF1CBA-B775-4FC0-9AB2-12605FA83687}" presName="background" presStyleLbl="node0" presStyleIdx="1" presStyleCnt="3"/>
      <dgm:spPr/>
    </dgm:pt>
    <dgm:pt modelId="{4DE84398-E925-4F17-8649-DD6F3EB35467}" type="pres">
      <dgm:prSet presAssocID="{40CF1CBA-B775-4FC0-9AB2-12605FA83687}" presName="text" presStyleLbl="fgAcc0" presStyleIdx="1" presStyleCnt="3">
        <dgm:presLayoutVars>
          <dgm:chPref val="3"/>
        </dgm:presLayoutVars>
      </dgm:prSet>
      <dgm:spPr/>
    </dgm:pt>
    <dgm:pt modelId="{9323167F-6D7C-4252-857C-60A2953100F8}" type="pres">
      <dgm:prSet presAssocID="{40CF1CBA-B775-4FC0-9AB2-12605FA83687}" presName="hierChild2" presStyleCnt="0"/>
      <dgm:spPr/>
    </dgm:pt>
    <dgm:pt modelId="{A05DE159-F921-4444-B66F-6E3BE9895DA2}" type="pres">
      <dgm:prSet presAssocID="{E6E4AD9D-F6BF-4BE2-9F55-6B14BBC5B20E}" presName="hierRoot1" presStyleCnt="0"/>
      <dgm:spPr/>
    </dgm:pt>
    <dgm:pt modelId="{18D1E351-9BEC-4F0F-804D-889A9B80FF6C}" type="pres">
      <dgm:prSet presAssocID="{E6E4AD9D-F6BF-4BE2-9F55-6B14BBC5B20E}" presName="composite" presStyleCnt="0"/>
      <dgm:spPr/>
    </dgm:pt>
    <dgm:pt modelId="{944359EE-70E8-42AE-9B91-834859381A3B}" type="pres">
      <dgm:prSet presAssocID="{E6E4AD9D-F6BF-4BE2-9F55-6B14BBC5B20E}" presName="background" presStyleLbl="node0" presStyleIdx="2" presStyleCnt="3"/>
      <dgm:spPr/>
    </dgm:pt>
    <dgm:pt modelId="{82D23AFF-FA75-459F-8223-A43AE4A069B2}" type="pres">
      <dgm:prSet presAssocID="{E6E4AD9D-F6BF-4BE2-9F55-6B14BBC5B20E}" presName="text" presStyleLbl="fgAcc0" presStyleIdx="2" presStyleCnt="3">
        <dgm:presLayoutVars>
          <dgm:chPref val="3"/>
        </dgm:presLayoutVars>
      </dgm:prSet>
      <dgm:spPr/>
    </dgm:pt>
    <dgm:pt modelId="{3D01FA62-C25E-4482-9853-3FF9DE1CE845}" type="pres">
      <dgm:prSet presAssocID="{E6E4AD9D-F6BF-4BE2-9F55-6B14BBC5B20E}" presName="hierChild2" presStyleCnt="0"/>
      <dgm:spPr/>
    </dgm:pt>
  </dgm:ptLst>
  <dgm:cxnLst>
    <dgm:cxn modelId="{67243B31-BD6E-4DA4-9BD3-B57FD1DED622}" srcId="{8A7E4D3E-BC2E-4EED-AA6E-081446085F6B}" destId="{DC9BD630-FA37-4E98-A827-A14E82BBBB30}" srcOrd="0" destOrd="0" parTransId="{DC6D6225-C5DE-4E9D-ABE0-B2039EFD1D53}" sibTransId="{FB86E850-87B0-4A0D-A70A-9755EFF3DBEF}"/>
    <dgm:cxn modelId="{5079835D-AADC-4C0E-AE14-C201D612BC4C}" srcId="{8A7E4D3E-BC2E-4EED-AA6E-081446085F6B}" destId="{E6E4AD9D-F6BF-4BE2-9F55-6B14BBC5B20E}" srcOrd="2" destOrd="0" parTransId="{F13DBA20-57D2-46BB-BA02-A317282F7DB7}" sibTransId="{253C1052-DC46-4108-90F7-95506EF8716D}"/>
    <dgm:cxn modelId="{18A4F442-23B6-4247-B5CB-7B4B6F0CE8BC}" type="presOf" srcId="{E6E4AD9D-F6BF-4BE2-9F55-6B14BBC5B20E}" destId="{82D23AFF-FA75-459F-8223-A43AE4A069B2}" srcOrd="0" destOrd="0" presId="urn:microsoft.com/office/officeart/2005/8/layout/hierarchy1"/>
    <dgm:cxn modelId="{16773E44-A23A-43E3-8FF9-1D82F2D09901}" type="presOf" srcId="{40CF1CBA-B775-4FC0-9AB2-12605FA83687}" destId="{4DE84398-E925-4F17-8649-DD6F3EB35467}" srcOrd="0" destOrd="0" presId="urn:microsoft.com/office/officeart/2005/8/layout/hierarchy1"/>
    <dgm:cxn modelId="{477DBC6D-EDC7-42EF-93CE-4B5F497E4734}" type="presOf" srcId="{8A7E4D3E-BC2E-4EED-AA6E-081446085F6B}" destId="{15F6F3AA-7B2F-4DC5-B96F-B74AF7E06DF5}" srcOrd="0" destOrd="0" presId="urn:microsoft.com/office/officeart/2005/8/layout/hierarchy1"/>
    <dgm:cxn modelId="{27281BAB-EBE8-42A0-9233-5C3DF614F487}" srcId="{8A7E4D3E-BC2E-4EED-AA6E-081446085F6B}" destId="{40CF1CBA-B775-4FC0-9AB2-12605FA83687}" srcOrd="1" destOrd="0" parTransId="{3E32DC5A-B9C5-46D7-B4C9-CAF86DE52BB6}" sibTransId="{0E7EAA2D-5ED1-4EDF-80B1-EDFAD3A729FB}"/>
    <dgm:cxn modelId="{0838E3D8-7C7E-404D-86B7-FC8BD37A375D}" type="presOf" srcId="{DC9BD630-FA37-4E98-A827-A14E82BBBB30}" destId="{589F5A21-842F-4F44-B3D2-ACAB7A0767B8}" srcOrd="0" destOrd="0" presId="urn:microsoft.com/office/officeart/2005/8/layout/hierarchy1"/>
    <dgm:cxn modelId="{A260C467-0E2D-4876-B035-4E9A167A4887}" type="presParOf" srcId="{15F6F3AA-7B2F-4DC5-B96F-B74AF7E06DF5}" destId="{E693CE42-3DBB-421A-BD9F-A23045CDCD1C}" srcOrd="0" destOrd="0" presId="urn:microsoft.com/office/officeart/2005/8/layout/hierarchy1"/>
    <dgm:cxn modelId="{A6D78D91-3632-4922-AE79-2698F140089A}" type="presParOf" srcId="{E693CE42-3DBB-421A-BD9F-A23045CDCD1C}" destId="{5718F218-9187-4DA4-BE13-28DA0559BC82}" srcOrd="0" destOrd="0" presId="urn:microsoft.com/office/officeart/2005/8/layout/hierarchy1"/>
    <dgm:cxn modelId="{0201B9F3-EBD2-4649-A685-4179E984F49A}" type="presParOf" srcId="{5718F218-9187-4DA4-BE13-28DA0559BC82}" destId="{9C94C48C-CB6C-49DD-8A3F-07268E1FFC4E}" srcOrd="0" destOrd="0" presId="urn:microsoft.com/office/officeart/2005/8/layout/hierarchy1"/>
    <dgm:cxn modelId="{5B8AAC25-3B44-4B87-BF43-A473C565A240}" type="presParOf" srcId="{5718F218-9187-4DA4-BE13-28DA0559BC82}" destId="{589F5A21-842F-4F44-B3D2-ACAB7A0767B8}" srcOrd="1" destOrd="0" presId="urn:microsoft.com/office/officeart/2005/8/layout/hierarchy1"/>
    <dgm:cxn modelId="{F4E043D2-26F4-4BFB-A3A6-53ADF3058D48}" type="presParOf" srcId="{E693CE42-3DBB-421A-BD9F-A23045CDCD1C}" destId="{A2404DD5-2198-4283-91BA-755D4AE3EE14}" srcOrd="1" destOrd="0" presId="urn:microsoft.com/office/officeart/2005/8/layout/hierarchy1"/>
    <dgm:cxn modelId="{C7716EA4-A1D1-4A26-8AC0-6F0C6F6EF099}" type="presParOf" srcId="{15F6F3AA-7B2F-4DC5-B96F-B74AF7E06DF5}" destId="{BD845728-B6BC-4D8E-940F-C0E7CBF87D09}" srcOrd="1" destOrd="0" presId="urn:microsoft.com/office/officeart/2005/8/layout/hierarchy1"/>
    <dgm:cxn modelId="{FF3C42E8-5B61-423D-8E75-4FD315452B91}" type="presParOf" srcId="{BD845728-B6BC-4D8E-940F-C0E7CBF87D09}" destId="{AB77A31F-918B-4FED-85B3-2643078A4C46}" srcOrd="0" destOrd="0" presId="urn:microsoft.com/office/officeart/2005/8/layout/hierarchy1"/>
    <dgm:cxn modelId="{FB6E6700-B44D-4355-862F-7054CD32492B}" type="presParOf" srcId="{AB77A31F-918B-4FED-85B3-2643078A4C46}" destId="{188B93D3-1104-47B9-86B4-9194BFC0691A}" srcOrd="0" destOrd="0" presId="urn:microsoft.com/office/officeart/2005/8/layout/hierarchy1"/>
    <dgm:cxn modelId="{5CC3847F-E2E1-45AA-A394-8E1FCB072C60}" type="presParOf" srcId="{AB77A31F-918B-4FED-85B3-2643078A4C46}" destId="{4DE84398-E925-4F17-8649-DD6F3EB35467}" srcOrd="1" destOrd="0" presId="urn:microsoft.com/office/officeart/2005/8/layout/hierarchy1"/>
    <dgm:cxn modelId="{CB03755C-EDE8-4BBF-B1A4-1F12E8D542FA}" type="presParOf" srcId="{BD845728-B6BC-4D8E-940F-C0E7CBF87D09}" destId="{9323167F-6D7C-4252-857C-60A2953100F8}" srcOrd="1" destOrd="0" presId="urn:microsoft.com/office/officeart/2005/8/layout/hierarchy1"/>
    <dgm:cxn modelId="{0AFB0952-548D-465C-BA5A-C7B3950C9B64}" type="presParOf" srcId="{15F6F3AA-7B2F-4DC5-B96F-B74AF7E06DF5}" destId="{A05DE159-F921-4444-B66F-6E3BE9895DA2}" srcOrd="2" destOrd="0" presId="urn:microsoft.com/office/officeart/2005/8/layout/hierarchy1"/>
    <dgm:cxn modelId="{3F0E5137-4FA6-476D-A0EA-6978EFCA843D}" type="presParOf" srcId="{A05DE159-F921-4444-B66F-6E3BE9895DA2}" destId="{18D1E351-9BEC-4F0F-804D-889A9B80FF6C}" srcOrd="0" destOrd="0" presId="urn:microsoft.com/office/officeart/2005/8/layout/hierarchy1"/>
    <dgm:cxn modelId="{DEA52DDB-D237-471B-8D84-E4C79905426E}" type="presParOf" srcId="{18D1E351-9BEC-4F0F-804D-889A9B80FF6C}" destId="{944359EE-70E8-42AE-9B91-834859381A3B}" srcOrd="0" destOrd="0" presId="urn:microsoft.com/office/officeart/2005/8/layout/hierarchy1"/>
    <dgm:cxn modelId="{FDA131B1-4FE7-42B3-B144-660BD51ED76F}" type="presParOf" srcId="{18D1E351-9BEC-4F0F-804D-889A9B80FF6C}" destId="{82D23AFF-FA75-459F-8223-A43AE4A069B2}" srcOrd="1" destOrd="0" presId="urn:microsoft.com/office/officeart/2005/8/layout/hierarchy1"/>
    <dgm:cxn modelId="{E3C37C3E-70DD-4B20-806C-8011D59C8404}" type="presParOf" srcId="{A05DE159-F921-4444-B66F-6E3BE9895DA2}" destId="{3D01FA62-C25E-4482-9853-3FF9DE1CE84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0048834-93EB-4778-9610-F76F90C14DB5}" type="doc">
      <dgm:prSet loTypeId="urn:microsoft.com/office/officeart/2005/8/layout/cycle6" loCatId="cycle" qsTypeId="urn:microsoft.com/office/officeart/2005/8/quickstyle/simple1" qsCatId="simple" csTypeId="urn:microsoft.com/office/officeart/2005/8/colors/colorful1" csCatId="colorful" phldr="1"/>
      <dgm:spPr/>
      <dgm:t>
        <a:bodyPr/>
        <a:lstStyle/>
        <a:p>
          <a:endParaRPr lang="en-ZA"/>
        </a:p>
      </dgm:t>
    </dgm:pt>
    <dgm:pt modelId="{F8738B25-D6C4-4923-B924-CF901BF7B506}">
      <dgm:prSet phldrT="[Text]"/>
      <dgm:spPr/>
      <dgm:t>
        <a:bodyPr/>
        <a:lstStyle/>
        <a:p>
          <a:r>
            <a:rPr lang="en-ZA" b="1" dirty="0"/>
            <a:t>SACE</a:t>
          </a:r>
        </a:p>
      </dgm:t>
    </dgm:pt>
    <dgm:pt modelId="{563ED95F-1777-420D-B422-E684C893AB6A}" type="parTrans" cxnId="{5F1EB38B-9216-4001-8D7E-93312A4110BE}">
      <dgm:prSet/>
      <dgm:spPr/>
      <dgm:t>
        <a:bodyPr/>
        <a:lstStyle/>
        <a:p>
          <a:endParaRPr lang="en-ZA"/>
        </a:p>
      </dgm:t>
    </dgm:pt>
    <dgm:pt modelId="{F40119B9-3F56-4D09-BBA3-DD3B1EA1D5D1}" type="sibTrans" cxnId="{5F1EB38B-9216-4001-8D7E-93312A4110BE}">
      <dgm:prSet/>
      <dgm:spPr/>
      <dgm:t>
        <a:bodyPr/>
        <a:lstStyle/>
        <a:p>
          <a:endParaRPr lang="en-ZA"/>
        </a:p>
      </dgm:t>
    </dgm:pt>
    <dgm:pt modelId="{C52E2B9C-F3E5-4E8A-A67E-6BC2F929EC16}">
      <dgm:prSet phldrT="[Text]"/>
      <dgm:spPr/>
      <dgm:t>
        <a:bodyPr/>
        <a:lstStyle/>
        <a:p>
          <a:r>
            <a:rPr lang="en-ZA" b="1" dirty="0"/>
            <a:t>SAQA</a:t>
          </a:r>
        </a:p>
      </dgm:t>
    </dgm:pt>
    <dgm:pt modelId="{D6DED951-BF27-4F65-B647-6445CBC686B0}" type="parTrans" cxnId="{336C4263-03B1-4B27-A563-8C218CAC2B6B}">
      <dgm:prSet/>
      <dgm:spPr/>
      <dgm:t>
        <a:bodyPr/>
        <a:lstStyle/>
        <a:p>
          <a:endParaRPr lang="en-ZA"/>
        </a:p>
      </dgm:t>
    </dgm:pt>
    <dgm:pt modelId="{28BA9FA2-165F-49CD-848F-9F28D5D895A8}" type="sibTrans" cxnId="{336C4263-03B1-4B27-A563-8C218CAC2B6B}">
      <dgm:prSet/>
      <dgm:spPr/>
      <dgm:t>
        <a:bodyPr/>
        <a:lstStyle/>
        <a:p>
          <a:endParaRPr lang="en-ZA"/>
        </a:p>
      </dgm:t>
    </dgm:pt>
    <dgm:pt modelId="{87F87B86-F4AC-4445-AF1D-4793E7576885}">
      <dgm:prSet phldrT="[Text]"/>
      <dgm:spPr/>
      <dgm:t>
        <a:bodyPr/>
        <a:lstStyle/>
        <a:p>
          <a:r>
            <a:rPr lang="en-ZA" b="1" dirty="0"/>
            <a:t>SAPS</a:t>
          </a:r>
        </a:p>
      </dgm:t>
    </dgm:pt>
    <dgm:pt modelId="{84A5F945-109E-4BF2-811A-BB99A42FFA58}" type="parTrans" cxnId="{6125B283-A199-4B00-85ED-1E6F3BD367A6}">
      <dgm:prSet/>
      <dgm:spPr/>
      <dgm:t>
        <a:bodyPr/>
        <a:lstStyle/>
        <a:p>
          <a:endParaRPr lang="en-ZA"/>
        </a:p>
      </dgm:t>
    </dgm:pt>
    <dgm:pt modelId="{3C4950C9-623B-4E7C-9B5F-6B615D93512F}" type="sibTrans" cxnId="{6125B283-A199-4B00-85ED-1E6F3BD367A6}">
      <dgm:prSet/>
      <dgm:spPr/>
      <dgm:t>
        <a:bodyPr/>
        <a:lstStyle/>
        <a:p>
          <a:endParaRPr lang="en-ZA"/>
        </a:p>
      </dgm:t>
    </dgm:pt>
    <dgm:pt modelId="{F9A5A2B7-1AC9-4BB4-B5EF-C3AF6A6431DA}">
      <dgm:prSet phldrT="[Text]"/>
      <dgm:spPr/>
      <dgm:t>
        <a:bodyPr/>
        <a:lstStyle/>
        <a:p>
          <a:r>
            <a:rPr lang="en-ZA" b="1" dirty="0"/>
            <a:t>DHET </a:t>
          </a:r>
        </a:p>
        <a:p>
          <a:r>
            <a:rPr lang="en-ZA" b="1" dirty="0"/>
            <a:t>DHA</a:t>
          </a:r>
        </a:p>
      </dgm:t>
    </dgm:pt>
    <dgm:pt modelId="{A3F51EE7-318D-451A-B8C9-258FEB1533CB}" type="parTrans" cxnId="{6582345A-6902-44DE-9BB6-7349AFFA35EA}">
      <dgm:prSet/>
      <dgm:spPr/>
      <dgm:t>
        <a:bodyPr/>
        <a:lstStyle/>
        <a:p>
          <a:endParaRPr lang="en-ZA"/>
        </a:p>
      </dgm:t>
    </dgm:pt>
    <dgm:pt modelId="{6CFE6426-CB4B-441C-B8FC-C01DC67B81C7}" type="sibTrans" cxnId="{6582345A-6902-44DE-9BB6-7349AFFA35EA}">
      <dgm:prSet/>
      <dgm:spPr/>
      <dgm:t>
        <a:bodyPr/>
        <a:lstStyle/>
        <a:p>
          <a:endParaRPr lang="en-ZA"/>
        </a:p>
      </dgm:t>
    </dgm:pt>
    <dgm:pt modelId="{EA5CED61-4D7D-4464-9AD4-73DF71C04B12}">
      <dgm:prSet phldrT="[Text]"/>
      <dgm:spPr/>
      <dgm:t>
        <a:bodyPr/>
        <a:lstStyle/>
        <a:p>
          <a:r>
            <a:rPr lang="en-ZA" b="1" dirty="0"/>
            <a:t>DSD</a:t>
          </a:r>
        </a:p>
        <a:p>
          <a:r>
            <a:rPr lang="en-ZA" b="1" dirty="0" err="1"/>
            <a:t>DoJC</a:t>
          </a:r>
          <a:endParaRPr lang="en-ZA" b="1" dirty="0"/>
        </a:p>
      </dgm:t>
    </dgm:pt>
    <dgm:pt modelId="{EC5632A9-D044-4C6A-BC48-01AE1CEFD4AA}" type="parTrans" cxnId="{B151D449-BDA4-42EB-A5AB-A5D2FDD0B821}">
      <dgm:prSet/>
      <dgm:spPr/>
      <dgm:t>
        <a:bodyPr/>
        <a:lstStyle/>
        <a:p>
          <a:endParaRPr lang="en-ZA"/>
        </a:p>
      </dgm:t>
    </dgm:pt>
    <dgm:pt modelId="{554EBA70-1C40-4862-9099-F399EB7DA993}" type="sibTrans" cxnId="{B151D449-BDA4-42EB-A5AB-A5D2FDD0B821}">
      <dgm:prSet/>
      <dgm:spPr/>
      <dgm:t>
        <a:bodyPr/>
        <a:lstStyle/>
        <a:p>
          <a:endParaRPr lang="en-ZA"/>
        </a:p>
      </dgm:t>
    </dgm:pt>
    <dgm:pt modelId="{5E0ADBC5-BB1D-421E-ABFB-28823076D7C3}" type="pres">
      <dgm:prSet presAssocID="{F0048834-93EB-4778-9610-F76F90C14DB5}" presName="cycle" presStyleCnt="0">
        <dgm:presLayoutVars>
          <dgm:dir/>
          <dgm:resizeHandles val="exact"/>
        </dgm:presLayoutVars>
      </dgm:prSet>
      <dgm:spPr/>
    </dgm:pt>
    <dgm:pt modelId="{6FBA2982-19E1-4037-9243-8EA8299B5240}" type="pres">
      <dgm:prSet presAssocID="{F8738B25-D6C4-4923-B924-CF901BF7B506}" presName="node" presStyleLbl="node1" presStyleIdx="0" presStyleCnt="5">
        <dgm:presLayoutVars>
          <dgm:bulletEnabled val="1"/>
        </dgm:presLayoutVars>
      </dgm:prSet>
      <dgm:spPr/>
    </dgm:pt>
    <dgm:pt modelId="{E9DE75DF-7739-41AC-BCDD-ABB450CE303F}" type="pres">
      <dgm:prSet presAssocID="{F8738B25-D6C4-4923-B924-CF901BF7B506}" presName="spNode" presStyleCnt="0"/>
      <dgm:spPr/>
    </dgm:pt>
    <dgm:pt modelId="{22035C28-5AB9-41BB-B74A-5D16FAB331AC}" type="pres">
      <dgm:prSet presAssocID="{F40119B9-3F56-4D09-BBA3-DD3B1EA1D5D1}" presName="sibTrans" presStyleLbl="sibTrans1D1" presStyleIdx="0" presStyleCnt="5"/>
      <dgm:spPr/>
    </dgm:pt>
    <dgm:pt modelId="{84D71D56-CED2-49C2-A870-A12C7C7A1CCD}" type="pres">
      <dgm:prSet presAssocID="{C52E2B9C-F3E5-4E8A-A67E-6BC2F929EC16}" presName="node" presStyleLbl="node1" presStyleIdx="1" presStyleCnt="5">
        <dgm:presLayoutVars>
          <dgm:bulletEnabled val="1"/>
        </dgm:presLayoutVars>
      </dgm:prSet>
      <dgm:spPr/>
    </dgm:pt>
    <dgm:pt modelId="{F997D92C-6D98-4600-9124-C3C5639076BA}" type="pres">
      <dgm:prSet presAssocID="{C52E2B9C-F3E5-4E8A-A67E-6BC2F929EC16}" presName="spNode" presStyleCnt="0"/>
      <dgm:spPr/>
    </dgm:pt>
    <dgm:pt modelId="{3F66BD5A-F192-4633-80E9-BE8F44C79B3C}" type="pres">
      <dgm:prSet presAssocID="{28BA9FA2-165F-49CD-848F-9F28D5D895A8}" presName="sibTrans" presStyleLbl="sibTrans1D1" presStyleIdx="1" presStyleCnt="5"/>
      <dgm:spPr/>
    </dgm:pt>
    <dgm:pt modelId="{1E1CEDF7-8C63-47DA-9FA8-7D71069D15AD}" type="pres">
      <dgm:prSet presAssocID="{87F87B86-F4AC-4445-AF1D-4793E7576885}" presName="node" presStyleLbl="node1" presStyleIdx="2" presStyleCnt="5">
        <dgm:presLayoutVars>
          <dgm:bulletEnabled val="1"/>
        </dgm:presLayoutVars>
      </dgm:prSet>
      <dgm:spPr/>
    </dgm:pt>
    <dgm:pt modelId="{23E75B9A-B28C-41DD-B1F5-FF78F194968E}" type="pres">
      <dgm:prSet presAssocID="{87F87B86-F4AC-4445-AF1D-4793E7576885}" presName="spNode" presStyleCnt="0"/>
      <dgm:spPr/>
    </dgm:pt>
    <dgm:pt modelId="{3602F14D-FFC7-45F4-994E-1F424C99731F}" type="pres">
      <dgm:prSet presAssocID="{3C4950C9-623B-4E7C-9B5F-6B615D93512F}" presName="sibTrans" presStyleLbl="sibTrans1D1" presStyleIdx="2" presStyleCnt="5"/>
      <dgm:spPr/>
    </dgm:pt>
    <dgm:pt modelId="{7B35D4E2-AEA4-4C9F-99EC-8F4D531938E1}" type="pres">
      <dgm:prSet presAssocID="{F9A5A2B7-1AC9-4BB4-B5EF-C3AF6A6431DA}" presName="node" presStyleLbl="node1" presStyleIdx="3" presStyleCnt="5">
        <dgm:presLayoutVars>
          <dgm:bulletEnabled val="1"/>
        </dgm:presLayoutVars>
      </dgm:prSet>
      <dgm:spPr/>
    </dgm:pt>
    <dgm:pt modelId="{042F5CA6-19F1-498C-9F51-589F72107792}" type="pres">
      <dgm:prSet presAssocID="{F9A5A2B7-1AC9-4BB4-B5EF-C3AF6A6431DA}" presName="spNode" presStyleCnt="0"/>
      <dgm:spPr/>
    </dgm:pt>
    <dgm:pt modelId="{3D203FBB-4569-4DC7-8599-E8A61BA7AC91}" type="pres">
      <dgm:prSet presAssocID="{6CFE6426-CB4B-441C-B8FC-C01DC67B81C7}" presName="sibTrans" presStyleLbl="sibTrans1D1" presStyleIdx="3" presStyleCnt="5"/>
      <dgm:spPr/>
    </dgm:pt>
    <dgm:pt modelId="{07FC7C55-8FB4-4A9C-BA91-D2C99A7AF19A}" type="pres">
      <dgm:prSet presAssocID="{EA5CED61-4D7D-4464-9AD4-73DF71C04B12}" presName="node" presStyleLbl="node1" presStyleIdx="4" presStyleCnt="5">
        <dgm:presLayoutVars>
          <dgm:bulletEnabled val="1"/>
        </dgm:presLayoutVars>
      </dgm:prSet>
      <dgm:spPr/>
    </dgm:pt>
    <dgm:pt modelId="{AE8A1BDD-A006-4ABF-9FCB-E6AB268D30CE}" type="pres">
      <dgm:prSet presAssocID="{EA5CED61-4D7D-4464-9AD4-73DF71C04B12}" presName="spNode" presStyleCnt="0"/>
      <dgm:spPr/>
    </dgm:pt>
    <dgm:pt modelId="{B2A3DBB6-5B80-4134-97BB-BB3DCDAC7277}" type="pres">
      <dgm:prSet presAssocID="{554EBA70-1C40-4862-9099-F399EB7DA993}" presName="sibTrans" presStyleLbl="sibTrans1D1" presStyleIdx="4" presStyleCnt="5"/>
      <dgm:spPr/>
    </dgm:pt>
  </dgm:ptLst>
  <dgm:cxnLst>
    <dgm:cxn modelId="{5241B206-C012-4426-BFE2-7801F86639FE}" type="presOf" srcId="{F0048834-93EB-4778-9610-F76F90C14DB5}" destId="{5E0ADBC5-BB1D-421E-ABFB-28823076D7C3}" srcOrd="0" destOrd="0" presId="urn:microsoft.com/office/officeart/2005/8/layout/cycle6"/>
    <dgm:cxn modelId="{E6E92011-C654-4718-9974-787ADC919098}" type="presOf" srcId="{C52E2B9C-F3E5-4E8A-A67E-6BC2F929EC16}" destId="{84D71D56-CED2-49C2-A870-A12C7C7A1CCD}" srcOrd="0" destOrd="0" presId="urn:microsoft.com/office/officeart/2005/8/layout/cycle6"/>
    <dgm:cxn modelId="{EEDDBA13-68D5-43F0-B3D0-E25B71582C62}" type="presOf" srcId="{F9A5A2B7-1AC9-4BB4-B5EF-C3AF6A6431DA}" destId="{7B35D4E2-AEA4-4C9F-99EC-8F4D531938E1}" srcOrd="0" destOrd="0" presId="urn:microsoft.com/office/officeart/2005/8/layout/cycle6"/>
    <dgm:cxn modelId="{1EB10214-7B16-4342-867D-21AC501E6B2C}" type="presOf" srcId="{F8738B25-D6C4-4923-B924-CF901BF7B506}" destId="{6FBA2982-19E1-4037-9243-8EA8299B5240}" srcOrd="0" destOrd="0" presId="urn:microsoft.com/office/officeart/2005/8/layout/cycle6"/>
    <dgm:cxn modelId="{95B04F5B-DE16-48A2-BDE0-B90F89170DB2}" type="presOf" srcId="{EA5CED61-4D7D-4464-9AD4-73DF71C04B12}" destId="{07FC7C55-8FB4-4A9C-BA91-D2C99A7AF19A}" srcOrd="0" destOrd="0" presId="urn:microsoft.com/office/officeart/2005/8/layout/cycle6"/>
    <dgm:cxn modelId="{336C4263-03B1-4B27-A563-8C218CAC2B6B}" srcId="{F0048834-93EB-4778-9610-F76F90C14DB5}" destId="{C52E2B9C-F3E5-4E8A-A67E-6BC2F929EC16}" srcOrd="1" destOrd="0" parTransId="{D6DED951-BF27-4F65-B647-6445CBC686B0}" sibTransId="{28BA9FA2-165F-49CD-848F-9F28D5D895A8}"/>
    <dgm:cxn modelId="{B151D449-BDA4-42EB-A5AB-A5D2FDD0B821}" srcId="{F0048834-93EB-4778-9610-F76F90C14DB5}" destId="{EA5CED61-4D7D-4464-9AD4-73DF71C04B12}" srcOrd="4" destOrd="0" parTransId="{EC5632A9-D044-4C6A-BC48-01AE1CEFD4AA}" sibTransId="{554EBA70-1C40-4862-9099-F399EB7DA993}"/>
    <dgm:cxn modelId="{6FD2854E-0F9F-4E0B-AB30-5DA740D33070}" type="presOf" srcId="{87F87B86-F4AC-4445-AF1D-4793E7576885}" destId="{1E1CEDF7-8C63-47DA-9FA8-7D71069D15AD}" srcOrd="0" destOrd="0" presId="urn:microsoft.com/office/officeart/2005/8/layout/cycle6"/>
    <dgm:cxn modelId="{69972054-4263-4795-8F36-87FB8856E875}" type="presOf" srcId="{F40119B9-3F56-4D09-BBA3-DD3B1EA1D5D1}" destId="{22035C28-5AB9-41BB-B74A-5D16FAB331AC}" srcOrd="0" destOrd="0" presId="urn:microsoft.com/office/officeart/2005/8/layout/cycle6"/>
    <dgm:cxn modelId="{6582345A-6902-44DE-9BB6-7349AFFA35EA}" srcId="{F0048834-93EB-4778-9610-F76F90C14DB5}" destId="{F9A5A2B7-1AC9-4BB4-B5EF-C3AF6A6431DA}" srcOrd="3" destOrd="0" parTransId="{A3F51EE7-318D-451A-B8C9-258FEB1533CB}" sibTransId="{6CFE6426-CB4B-441C-B8FC-C01DC67B81C7}"/>
    <dgm:cxn modelId="{6125B283-A199-4B00-85ED-1E6F3BD367A6}" srcId="{F0048834-93EB-4778-9610-F76F90C14DB5}" destId="{87F87B86-F4AC-4445-AF1D-4793E7576885}" srcOrd="2" destOrd="0" parTransId="{84A5F945-109E-4BF2-811A-BB99A42FFA58}" sibTransId="{3C4950C9-623B-4E7C-9B5F-6B615D93512F}"/>
    <dgm:cxn modelId="{5F1EB38B-9216-4001-8D7E-93312A4110BE}" srcId="{F0048834-93EB-4778-9610-F76F90C14DB5}" destId="{F8738B25-D6C4-4923-B924-CF901BF7B506}" srcOrd="0" destOrd="0" parTransId="{563ED95F-1777-420D-B422-E684C893AB6A}" sibTransId="{F40119B9-3F56-4D09-BBA3-DD3B1EA1D5D1}"/>
    <dgm:cxn modelId="{1682AA98-FE87-4675-8F3F-21A9685FC29D}" type="presOf" srcId="{3C4950C9-623B-4E7C-9B5F-6B615D93512F}" destId="{3602F14D-FFC7-45F4-994E-1F424C99731F}" srcOrd="0" destOrd="0" presId="urn:microsoft.com/office/officeart/2005/8/layout/cycle6"/>
    <dgm:cxn modelId="{BF376DC5-3D8C-4B2C-AEB0-F8DC72E5F47B}" type="presOf" srcId="{6CFE6426-CB4B-441C-B8FC-C01DC67B81C7}" destId="{3D203FBB-4569-4DC7-8599-E8A61BA7AC91}" srcOrd="0" destOrd="0" presId="urn:microsoft.com/office/officeart/2005/8/layout/cycle6"/>
    <dgm:cxn modelId="{E53D09CE-6A4D-4912-9460-9CA3A13A67E9}" type="presOf" srcId="{28BA9FA2-165F-49CD-848F-9F28D5D895A8}" destId="{3F66BD5A-F192-4633-80E9-BE8F44C79B3C}" srcOrd="0" destOrd="0" presId="urn:microsoft.com/office/officeart/2005/8/layout/cycle6"/>
    <dgm:cxn modelId="{F848FDDF-3882-4188-8FC2-7BB2CFB2899C}" type="presOf" srcId="{554EBA70-1C40-4862-9099-F399EB7DA993}" destId="{B2A3DBB6-5B80-4134-97BB-BB3DCDAC7277}" srcOrd="0" destOrd="0" presId="urn:microsoft.com/office/officeart/2005/8/layout/cycle6"/>
    <dgm:cxn modelId="{4DE99274-7BB9-4A2C-BDC7-0A786D93D02C}" type="presParOf" srcId="{5E0ADBC5-BB1D-421E-ABFB-28823076D7C3}" destId="{6FBA2982-19E1-4037-9243-8EA8299B5240}" srcOrd="0" destOrd="0" presId="urn:microsoft.com/office/officeart/2005/8/layout/cycle6"/>
    <dgm:cxn modelId="{B92A762B-9265-44D1-8DB0-254FB7472ACB}" type="presParOf" srcId="{5E0ADBC5-BB1D-421E-ABFB-28823076D7C3}" destId="{E9DE75DF-7739-41AC-BCDD-ABB450CE303F}" srcOrd="1" destOrd="0" presId="urn:microsoft.com/office/officeart/2005/8/layout/cycle6"/>
    <dgm:cxn modelId="{6F7AA013-E3E1-486B-846C-C1D83484DFC9}" type="presParOf" srcId="{5E0ADBC5-BB1D-421E-ABFB-28823076D7C3}" destId="{22035C28-5AB9-41BB-B74A-5D16FAB331AC}" srcOrd="2" destOrd="0" presId="urn:microsoft.com/office/officeart/2005/8/layout/cycle6"/>
    <dgm:cxn modelId="{598BF46E-DCC7-4CA4-A3E1-07C497511163}" type="presParOf" srcId="{5E0ADBC5-BB1D-421E-ABFB-28823076D7C3}" destId="{84D71D56-CED2-49C2-A870-A12C7C7A1CCD}" srcOrd="3" destOrd="0" presId="urn:microsoft.com/office/officeart/2005/8/layout/cycle6"/>
    <dgm:cxn modelId="{151E8825-ECB6-4A1B-8F3D-5C7A5942A8C4}" type="presParOf" srcId="{5E0ADBC5-BB1D-421E-ABFB-28823076D7C3}" destId="{F997D92C-6D98-4600-9124-C3C5639076BA}" srcOrd="4" destOrd="0" presId="urn:microsoft.com/office/officeart/2005/8/layout/cycle6"/>
    <dgm:cxn modelId="{59CF3EC3-0DF0-4857-BD58-E0CFA2C8F9D7}" type="presParOf" srcId="{5E0ADBC5-BB1D-421E-ABFB-28823076D7C3}" destId="{3F66BD5A-F192-4633-80E9-BE8F44C79B3C}" srcOrd="5" destOrd="0" presId="urn:microsoft.com/office/officeart/2005/8/layout/cycle6"/>
    <dgm:cxn modelId="{0B4C0334-20A9-4947-BA63-513515AE30B9}" type="presParOf" srcId="{5E0ADBC5-BB1D-421E-ABFB-28823076D7C3}" destId="{1E1CEDF7-8C63-47DA-9FA8-7D71069D15AD}" srcOrd="6" destOrd="0" presId="urn:microsoft.com/office/officeart/2005/8/layout/cycle6"/>
    <dgm:cxn modelId="{865EA7C8-24EA-4E44-8E52-19246AA066F6}" type="presParOf" srcId="{5E0ADBC5-BB1D-421E-ABFB-28823076D7C3}" destId="{23E75B9A-B28C-41DD-B1F5-FF78F194968E}" srcOrd="7" destOrd="0" presId="urn:microsoft.com/office/officeart/2005/8/layout/cycle6"/>
    <dgm:cxn modelId="{6991BC4F-E0CC-4C0B-AC06-D7B3AB853E43}" type="presParOf" srcId="{5E0ADBC5-BB1D-421E-ABFB-28823076D7C3}" destId="{3602F14D-FFC7-45F4-994E-1F424C99731F}" srcOrd="8" destOrd="0" presId="urn:microsoft.com/office/officeart/2005/8/layout/cycle6"/>
    <dgm:cxn modelId="{3D5F380C-5600-47DB-B59E-8EB02809051F}" type="presParOf" srcId="{5E0ADBC5-BB1D-421E-ABFB-28823076D7C3}" destId="{7B35D4E2-AEA4-4C9F-99EC-8F4D531938E1}" srcOrd="9" destOrd="0" presId="urn:microsoft.com/office/officeart/2005/8/layout/cycle6"/>
    <dgm:cxn modelId="{0C60CCFA-BA7B-4011-95E6-D17D1CE4E021}" type="presParOf" srcId="{5E0ADBC5-BB1D-421E-ABFB-28823076D7C3}" destId="{042F5CA6-19F1-498C-9F51-589F72107792}" srcOrd="10" destOrd="0" presId="urn:microsoft.com/office/officeart/2005/8/layout/cycle6"/>
    <dgm:cxn modelId="{58259113-2373-4951-9CF4-8D6935F26A0E}" type="presParOf" srcId="{5E0ADBC5-BB1D-421E-ABFB-28823076D7C3}" destId="{3D203FBB-4569-4DC7-8599-E8A61BA7AC91}" srcOrd="11" destOrd="0" presId="urn:microsoft.com/office/officeart/2005/8/layout/cycle6"/>
    <dgm:cxn modelId="{93995E95-13A0-4EA2-A4DB-278EC2809F87}" type="presParOf" srcId="{5E0ADBC5-BB1D-421E-ABFB-28823076D7C3}" destId="{07FC7C55-8FB4-4A9C-BA91-D2C99A7AF19A}" srcOrd="12" destOrd="0" presId="urn:microsoft.com/office/officeart/2005/8/layout/cycle6"/>
    <dgm:cxn modelId="{888EC4AF-9D87-49B1-94C5-B7931219FF01}" type="presParOf" srcId="{5E0ADBC5-BB1D-421E-ABFB-28823076D7C3}" destId="{AE8A1BDD-A006-4ABF-9FCB-E6AB268D30CE}" srcOrd="13" destOrd="0" presId="urn:microsoft.com/office/officeart/2005/8/layout/cycle6"/>
    <dgm:cxn modelId="{B5CF71B2-B46E-4A87-92DD-A5E304C8FD96}" type="presParOf" srcId="{5E0ADBC5-BB1D-421E-ABFB-28823076D7C3}" destId="{B2A3DBB6-5B80-4134-97BB-BB3DCDAC7277}"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CF7169A-53B6-4322-81DF-6383F1877E84}"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8526F954-EF78-4787-9207-309FB5D0CD78}">
      <dgm:prSet custT="1"/>
      <dgm:spPr/>
      <dgm:t>
        <a:bodyPr/>
        <a:lstStyle/>
        <a:p>
          <a:r>
            <a:rPr lang="en-GB" sz="2000" b="1" dirty="0"/>
            <a:t>Diploma in Grade R Teaching – Restrictive to Grade R</a:t>
          </a:r>
          <a:endParaRPr lang="en-US" sz="2000" b="1" dirty="0"/>
        </a:p>
      </dgm:t>
    </dgm:pt>
    <dgm:pt modelId="{DE550D83-4EDB-4470-87F6-3A2B571DB851}" type="parTrans" cxnId="{75278B7A-5A35-44FF-8667-DF7F0C843DE7}">
      <dgm:prSet/>
      <dgm:spPr/>
      <dgm:t>
        <a:bodyPr/>
        <a:lstStyle/>
        <a:p>
          <a:endParaRPr lang="en-US"/>
        </a:p>
      </dgm:t>
    </dgm:pt>
    <dgm:pt modelId="{14F3DAF6-EB11-4FE8-BE94-5DFEECC62296}" type="sibTrans" cxnId="{75278B7A-5A35-44FF-8667-DF7F0C843DE7}">
      <dgm:prSet/>
      <dgm:spPr/>
      <dgm:t>
        <a:bodyPr/>
        <a:lstStyle/>
        <a:p>
          <a:endParaRPr lang="en-US"/>
        </a:p>
      </dgm:t>
    </dgm:pt>
    <dgm:pt modelId="{E29EAEAA-DC73-4110-B2A1-4D188E8F5B1F}">
      <dgm:prSet custT="1"/>
      <dgm:spPr/>
      <dgm:t>
        <a:bodyPr/>
        <a:lstStyle/>
        <a:p>
          <a:r>
            <a:rPr lang="en-GB" sz="2400" b="1" dirty="0" err="1"/>
            <a:t>Educare</a:t>
          </a:r>
          <a:r>
            <a:rPr lang="en-GB" sz="2400" dirty="0"/>
            <a:t> </a:t>
          </a:r>
          <a:r>
            <a:rPr lang="en-GB" sz="1500" dirty="0"/>
            <a:t>– </a:t>
          </a:r>
          <a:r>
            <a:rPr lang="en-GB" sz="3200" dirty="0"/>
            <a:t>Not for employment  </a:t>
          </a:r>
          <a:endParaRPr lang="en-US" sz="1500" dirty="0"/>
        </a:p>
      </dgm:t>
    </dgm:pt>
    <dgm:pt modelId="{D22DAB8A-8D52-4C9B-8C83-844675A304F5}" type="sibTrans" cxnId="{9BC9458D-20AB-43EC-BDDD-22FEAE97200F}">
      <dgm:prSet/>
      <dgm:spPr/>
      <dgm:t>
        <a:bodyPr/>
        <a:lstStyle/>
        <a:p>
          <a:endParaRPr lang="en-US"/>
        </a:p>
      </dgm:t>
    </dgm:pt>
    <dgm:pt modelId="{55821F19-FA3F-4854-9B54-5257859602B5}" type="parTrans" cxnId="{9BC9458D-20AB-43EC-BDDD-22FEAE97200F}">
      <dgm:prSet/>
      <dgm:spPr/>
      <dgm:t>
        <a:bodyPr/>
        <a:lstStyle/>
        <a:p>
          <a:endParaRPr lang="en-US"/>
        </a:p>
      </dgm:t>
    </dgm:pt>
    <dgm:pt modelId="{3DCF5B41-4639-4792-AAD2-1575BAF1BD2C}">
      <dgm:prSet custT="1"/>
      <dgm:spPr/>
      <dgm:t>
        <a:bodyPr/>
        <a:lstStyle/>
        <a:p>
          <a:r>
            <a:rPr lang="en-GB" sz="2000" dirty="0"/>
            <a:t>NQF Level 4 (120 credits </a:t>
          </a:r>
          <a:r>
            <a:rPr lang="en-GB" sz="2000" b="1" dirty="0"/>
            <a:t>Conditional Registration)</a:t>
          </a:r>
          <a:endParaRPr lang="en-US" sz="2000" dirty="0"/>
        </a:p>
      </dgm:t>
    </dgm:pt>
    <dgm:pt modelId="{F1B09735-D3C7-4934-BAE7-D0FF5C414060}" type="sibTrans" cxnId="{3D26B65B-6996-4CB5-B051-1197F3B8B013}">
      <dgm:prSet/>
      <dgm:spPr/>
      <dgm:t>
        <a:bodyPr/>
        <a:lstStyle/>
        <a:p>
          <a:endParaRPr lang="en-US"/>
        </a:p>
      </dgm:t>
    </dgm:pt>
    <dgm:pt modelId="{B611F906-8EF0-4513-B99E-5FF5BF47581D}" type="parTrans" cxnId="{3D26B65B-6996-4CB5-B051-1197F3B8B013}">
      <dgm:prSet/>
      <dgm:spPr/>
      <dgm:t>
        <a:bodyPr/>
        <a:lstStyle/>
        <a:p>
          <a:endParaRPr lang="en-US"/>
        </a:p>
      </dgm:t>
    </dgm:pt>
    <dgm:pt modelId="{6BA63901-53B0-46BB-8FCA-0A4B580C0376}">
      <dgm:prSet custT="1"/>
      <dgm:spPr/>
      <dgm:t>
        <a:bodyPr/>
        <a:lstStyle/>
        <a:p>
          <a:r>
            <a:rPr lang="en-GB" sz="2000" dirty="0"/>
            <a:t>Proceed to NQF Level 5 </a:t>
          </a:r>
          <a:r>
            <a:rPr lang="en-GB" sz="2000" b="1" dirty="0"/>
            <a:t>(Special Category) OR</a:t>
          </a:r>
          <a:endParaRPr lang="en-US" sz="2000" dirty="0"/>
        </a:p>
      </dgm:t>
    </dgm:pt>
    <dgm:pt modelId="{0221CB90-315F-46F8-BDB1-2D81C0575834}" type="sibTrans" cxnId="{B5579C04-075F-49E4-8F3E-DADBFBA8D5E8}">
      <dgm:prSet/>
      <dgm:spPr/>
      <dgm:t>
        <a:bodyPr/>
        <a:lstStyle/>
        <a:p>
          <a:endParaRPr lang="en-US"/>
        </a:p>
      </dgm:t>
    </dgm:pt>
    <dgm:pt modelId="{DAA2C77E-E9C4-4058-8D36-573B164079CD}" type="parTrans" cxnId="{B5579C04-075F-49E4-8F3E-DADBFBA8D5E8}">
      <dgm:prSet/>
      <dgm:spPr/>
      <dgm:t>
        <a:bodyPr/>
        <a:lstStyle/>
        <a:p>
          <a:endParaRPr lang="en-US"/>
        </a:p>
      </dgm:t>
    </dgm:pt>
    <dgm:pt modelId="{6913620D-4290-4D5B-AF92-58FF84D995EA}">
      <dgm:prSet custT="1"/>
      <dgm:spPr/>
      <dgm:t>
        <a:bodyPr/>
        <a:lstStyle/>
        <a:p>
          <a:r>
            <a:rPr lang="en-GB" sz="2000" dirty="0"/>
            <a:t>Proceed to BED Foundation Phase</a:t>
          </a:r>
          <a:r>
            <a:rPr lang="en-ZA" sz="2000" dirty="0"/>
            <a:t> </a:t>
          </a:r>
          <a:r>
            <a:rPr lang="en-ZA" sz="2000" b="1" dirty="0"/>
            <a:t>(Full Registration</a:t>
          </a:r>
          <a:r>
            <a:rPr lang="en-ZA" sz="1500" b="1" dirty="0"/>
            <a:t>)</a:t>
          </a:r>
          <a:endParaRPr lang="en-US" sz="1500" dirty="0"/>
        </a:p>
      </dgm:t>
    </dgm:pt>
    <dgm:pt modelId="{5D03D4C1-4394-489E-A3F9-F549C3229425}" type="sibTrans" cxnId="{C608F818-DA49-4C13-9734-809977C560F9}">
      <dgm:prSet/>
      <dgm:spPr/>
      <dgm:t>
        <a:bodyPr/>
        <a:lstStyle/>
        <a:p>
          <a:endParaRPr lang="en-US"/>
        </a:p>
      </dgm:t>
    </dgm:pt>
    <dgm:pt modelId="{9E760197-13D6-4BD2-AA9B-DF36B87F8EE3}" type="parTrans" cxnId="{C608F818-DA49-4C13-9734-809977C560F9}">
      <dgm:prSet/>
      <dgm:spPr/>
      <dgm:t>
        <a:bodyPr/>
        <a:lstStyle/>
        <a:p>
          <a:endParaRPr lang="en-US"/>
        </a:p>
      </dgm:t>
    </dgm:pt>
    <dgm:pt modelId="{FAD6F88E-032F-4B19-9A1B-1FF66C8C4762}" type="pres">
      <dgm:prSet presAssocID="{5CF7169A-53B6-4322-81DF-6383F1877E84}" presName="linear" presStyleCnt="0">
        <dgm:presLayoutVars>
          <dgm:dir/>
          <dgm:animLvl val="lvl"/>
          <dgm:resizeHandles val="exact"/>
        </dgm:presLayoutVars>
      </dgm:prSet>
      <dgm:spPr/>
    </dgm:pt>
    <dgm:pt modelId="{91825F76-0CD2-4B8D-940C-471108C4BAD5}" type="pres">
      <dgm:prSet presAssocID="{E29EAEAA-DC73-4110-B2A1-4D188E8F5B1F}" presName="parentLin" presStyleCnt="0"/>
      <dgm:spPr/>
    </dgm:pt>
    <dgm:pt modelId="{7859C191-39FE-4B12-B2F8-B32702DE1984}" type="pres">
      <dgm:prSet presAssocID="{E29EAEAA-DC73-4110-B2A1-4D188E8F5B1F}" presName="parentLeftMargin" presStyleLbl="node1" presStyleIdx="0" presStyleCnt="2"/>
      <dgm:spPr/>
    </dgm:pt>
    <dgm:pt modelId="{A0E2910D-5E8D-468F-B24D-D2648EEA00AC}" type="pres">
      <dgm:prSet presAssocID="{E29EAEAA-DC73-4110-B2A1-4D188E8F5B1F}" presName="parentText" presStyleLbl="node1" presStyleIdx="0" presStyleCnt="2" custLinFactNeighborY="-4306">
        <dgm:presLayoutVars>
          <dgm:chMax val="0"/>
          <dgm:bulletEnabled val="1"/>
        </dgm:presLayoutVars>
      </dgm:prSet>
      <dgm:spPr/>
    </dgm:pt>
    <dgm:pt modelId="{EBB0E972-C23B-4715-B7E1-C44E2277D621}" type="pres">
      <dgm:prSet presAssocID="{E29EAEAA-DC73-4110-B2A1-4D188E8F5B1F}" presName="negativeSpace" presStyleCnt="0"/>
      <dgm:spPr/>
    </dgm:pt>
    <dgm:pt modelId="{576EA557-41C5-4AD3-B349-2E4FF5F74937}" type="pres">
      <dgm:prSet presAssocID="{E29EAEAA-DC73-4110-B2A1-4D188E8F5B1F}" presName="childText" presStyleLbl="conFgAcc1" presStyleIdx="0" presStyleCnt="2">
        <dgm:presLayoutVars>
          <dgm:bulletEnabled val="1"/>
        </dgm:presLayoutVars>
      </dgm:prSet>
      <dgm:spPr/>
    </dgm:pt>
    <dgm:pt modelId="{AB73E0C7-F22E-4BA6-BCFC-790E977B1F5D}" type="pres">
      <dgm:prSet presAssocID="{D22DAB8A-8D52-4C9B-8C83-844675A304F5}" presName="spaceBetweenRectangles" presStyleCnt="0"/>
      <dgm:spPr/>
    </dgm:pt>
    <dgm:pt modelId="{B726BBEC-A5EC-470D-B42A-C3DED097DF0C}" type="pres">
      <dgm:prSet presAssocID="{8526F954-EF78-4787-9207-309FB5D0CD78}" presName="parentLin" presStyleCnt="0"/>
      <dgm:spPr/>
    </dgm:pt>
    <dgm:pt modelId="{60105B13-C7DF-4C93-908C-3DA23FD5C7EC}" type="pres">
      <dgm:prSet presAssocID="{8526F954-EF78-4787-9207-309FB5D0CD78}" presName="parentLeftMargin" presStyleLbl="node1" presStyleIdx="0" presStyleCnt="2"/>
      <dgm:spPr/>
    </dgm:pt>
    <dgm:pt modelId="{FF973E6B-E617-47EA-B9DA-442E4A920350}" type="pres">
      <dgm:prSet presAssocID="{8526F954-EF78-4787-9207-309FB5D0CD78}" presName="parentText" presStyleLbl="node1" presStyleIdx="1" presStyleCnt="2">
        <dgm:presLayoutVars>
          <dgm:chMax val="0"/>
          <dgm:bulletEnabled val="1"/>
        </dgm:presLayoutVars>
      </dgm:prSet>
      <dgm:spPr/>
    </dgm:pt>
    <dgm:pt modelId="{93B829BD-D3C0-42B2-95D7-AD2A4923878B}" type="pres">
      <dgm:prSet presAssocID="{8526F954-EF78-4787-9207-309FB5D0CD78}" presName="negativeSpace" presStyleCnt="0"/>
      <dgm:spPr/>
    </dgm:pt>
    <dgm:pt modelId="{6898DE8A-C861-4058-A757-0239981DC8A2}" type="pres">
      <dgm:prSet presAssocID="{8526F954-EF78-4787-9207-309FB5D0CD78}" presName="childText" presStyleLbl="conFgAcc1" presStyleIdx="1" presStyleCnt="2">
        <dgm:presLayoutVars>
          <dgm:bulletEnabled val="1"/>
        </dgm:presLayoutVars>
      </dgm:prSet>
      <dgm:spPr/>
    </dgm:pt>
  </dgm:ptLst>
  <dgm:cxnLst>
    <dgm:cxn modelId="{B5579C04-075F-49E4-8F3E-DADBFBA8D5E8}" srcId="{E29EAEAA-DC73-4110-B2A1-4D188E8F5B1F}" destId="{6BA63901-53B0-46BB-8FCA-0A4B580C0376}" srcOrd="1" destOrd="0" parTransId="{DAA2C77E-E9C4-4058-8D36-573B164079CD}" sibTransId="{0221CB90-315F-46F8-BDB1-2D81C0575834}"/>
    <dgm:cxn modelId="{C608F818-DA49-4C13-9734-809977C560F9}" srcId="{E29EAEAA-DC73-4110-B2A1-4D188E8F5B1F}" destId="{6913620D-4290-4D5B-AF92-58FF84D995EA}" srcOrd="2" destOrd="0" parTransId="{9E760197-13D6-4BD2-AA9B-DF36B87F8EE3}" sibTransId="{5D03D4C1-4394-489E-A3F9-F549C3229425}"/>
    <dgm:cxn modelId="{3D26B65B-6996-4CB5-B051-1197F3B8B013}" srcId="{E29EAEAA-DC73-4110-B2A1-4D188E8F5B1F}" destId="{3DCF5B41-4639-4792-AAD2-1575BAF1BD2C}" srcOrd="0" destOrd="0" parTransId="{B611F906-8EF0-4513-B99E-5FF5BF47581D}" sibTransId="{F1B09735-D3C7-4934-BAE7-D0FF5C414060}"/>
    <dgm:cxn modelId="{2DB82249-B380-4C19-B128-61FC5624DABA}" type="presOf" srcId="{6913620D-4290-4D5B-AF92-58FF84D995EA}" destId="{576EA557-41C5-4AD3-B349-2E4FF5F74937}" srcOrd="0" destOrd="2" presId="urn:microsoft.com/office/officeart/2005/8/layout/list1"/>
    <dgm:cxn modelId="{2546E374-5A65-4219-A4DA-E6C7CDAE76ED}" type="presOf" srcId="{6BA63901-53B0-46BB-8FCA-0A4B580C0376}" destId="{576EA557-41C5-4AD3-B349-2E4FF5F74937}" srcOrd="0" destOrd="1" presId="urn:microsoft.com/office/officeart/2005/8/layout/list1"/>
    <dgm:cxn modelId="{3B008256-4D6F-4ED8-BE98-77561829ACC1}" type="presOf" srcId="{5CF7169A-53B6-4322-81DF-6383F1877E84}" destId="{FAD6F88E-032F-4B19-9A1B-1FF66C8C4762}" srcOrd="0" destOrd="0" presId="urn:microsoft.com/office/officeart/2005/8/layout/list1"/>
    <dgm:cxn modelId="{75278B7A-5A35-44FF-8667-DF7F0C843DE7}" srcId="{5CF7169A-53B6-4322-81DF-6383F1877E84}" destId="{8526F954-EF78-4787-9207-309FB5D0CD78}" srcOrd="1" destOrd="0" parTransId="{DE550D83-4EDB-4470-87F6-3A2B571DB851}" sibTransId="{14F3DAF6-EB11-4FE8-BE94-5DFEECC62296}"/>
    <dgm:cxn modelId="{9BC9458D-20AB-43EC-BDDD-22FEAE97200F}" srcId="{5CF7169A-53B6-4322-81DF-6383F1877E84}" destId="{E29EAEAA-DC73-4110-B2A1-4D188E8F5B1F}" srcOrd="0" destOrd="0" parTransId="{55821F19-FA3F-4854-9B54-5257859602B5}" sibTransId="{D22DAB8A-8D52-4C9B-8C83-844675A304F5}"/>
    <dgm:cxn modelId="{90569E91-A09D-458A-B138-AF691C8B2A4C}" type="presOf" srcId="{8526F954-EF78-4787-9207-309FB5D0CD78}" destId="{60105B13-C7DF-4C93-908C-3DA23FD5C7EC}" srcOrd="0" destOrd="0" presId="urn:microsoft.com/office/officeart/2005/8/layout/list1"/>
    <dgm:cxn modelId="{681CECD5-7502-4EB2-8244-5FA7B5FDAAE7}" type="presOf" srcId="{3DCF5B41-4639-4792-AAD2-1575BAF1BD2C}" destId="{576EA557-41C5-4AD3-B349-2E4FF5F74937}" srcOrd="0" destOrd="0" presId="urn:microsoft.com/office/officeart/2005/8/layout/list1"/>
    <dgm:cxn modelId="{463823E7-1606-4502-900B-095DD5225589}" type="presOf" srcId="{8526F954-EF78-4787-9207-309FB5D0CD78}" destId="{FF973E6B-E617-47EA-B9DA-442E4A920350}" srcOrd="1" destOrd="0" presId="urn:microsoft.com/office/officeart/2005/8/layout/list1"/>
    <dgm:cxn modelId="{6361C0EA-A41C-41D3-8283-D2B435C5BD2C}" type="presOf" srcId="{E29EAEAA-DC73-4110-B2A1-4D188E8F5B1F}" destId="{A0E2910D-5E8D-468F-B24D-D2648EEA00AC}" srcOrd="1" destOrd="0" presId="urn:microsoft.com/office/officeart/2005/8/layout/list1"/>
    <dgm:cxn modelId="{82C496FA-0A4C-4633-8B5A-2BF9FD1014B4}" type="presOf" srcId="{E29EAEAA-DC73-4110-B2A1-4D188E8F5B1F}" destId="{7859C191-39FE-4B12-B2F8-B32702DE1984}" srcOrd="0" destOrd="0" presId="urn:microsoft.com/office/officeart/2005/8/layout/list1"/>
    <dgm:cxn modelId="{300D7525-CD2B-414B-8433-2A4FDCF477DF}" type="presParOf" srcId="{FAD6F88E-032F-4B19-9A1B-1FF66C8C4762}" destId="{91825F76-0CD2-4B8D-940C-471108C4BAD5}" srcOrd="0" destOrd="0" presId="urn:microsoft.com/office/officeart/2005/8/layout/list1"/>
    <dgm:cxn modelId="{9C6F846A-B1FE-4664-9C02-FC7CF78DA939}" type="presParOf" srcId="{91825F76-0CD2-4B8D-940C-471108C4BAD5}" destId="{7859C191-39FE-4B12-B2F8-B32702DE1984}" srcOrd="0" destOrd="0" presId="urn:microsoft.com/office/officeart/2005/8/layout/list1"/>
    <dgm:cxn modelId="{204346C9-F638-499C-96D4-4CDB5D366F35}" type="presParOf" srcId="{91825F76-0CD2-4B8D-940C-471108C4BAD5}" destId="{A0E2910D-5E8D-468F-B24D-D2648EEA00AC}" srcOrd="1" destOrd="0" presId="urn:microsoft.com/office/officeart/2005/8/layout/list1"/>
    <dgm:cxn modelId="{CBA74C0E-F49E-4C45-8F72-19A233189952}" type="presParOf" srcId="{FAD6F88E-032F-4B19-9A1B-1FF66C8C4762}" destId="{EBB0E972-C23B-4715-B7E1-C44E2277D621}" srcOrd="1" destOrd="0" presId="urn:microsoft.com/office/officeart/2005/8/layout/list1"/>
    <dgm:cxn modelId="{724C6743-955F-4782-A65B-32D11B0C5AE6}" type="presParOf" srcId="{FAD6F88E-032F-4B19-9A1B-1FF66C8C4762}" destId="{576EA557-41C5-4AD3-B349-2E4FF5F74937}" srcOrd="2" destOrd="0" presId="urn:microsoft.com/office/officeart/2005/8/layout/list1"/>
    <dgm:cxn modelId="{CADB918F-B9D3-4143-B840-D90DFB72D874}" type="presParOf" srcId="{FAD6F88E-032F-4B19-9A1B-1FF66C8C4762}" destId="{AB73E0C7-F22E-4BA6-BCFC-790E977B1F5D}" srcOrd="3" destOrd="0" presId="urn:microsoft.com/office/officeart/2005/8/layout/list1"/>
    <dgm:cxn modelId="{19560536-805C-4083-B719-78F7E08D2864}" type="presParOf" srcId="{FAD6F88E-032F-4B19-9A1B-1FF66C8C4762}" destId="{B726BBEC-A5EC-470D-B42A-C3DED097DF0C}" srcOrd="4" destOrd="0" presId="urn:microsoft.com/office/officeart/2005/8/layout/list1"/>
    <dgm:cxn modelId="{1F190955-DEF2-42C7-87FB-2F9D9742F192}" type="presParOf" srcId="{B726BBEC-A5EC-470D-B42A-C3DED097DF0C}" destId="{60105B13-C7DF-4C93-908C-3DA23FD5C7EC}" srcOrd="0" destOrd="0" presId="urn:microsoft.com/office/officeart/2005/8/layout/list1"/>
    <dgm:cxn modelId="{A8F49749-67C4-4920-BCB3-0FACADE13D21}" type="presParOf" srcId="{B726BBEC-A5EC-470D-B42A-C3DED097DF0C}" destId="{FF973E6B-E617-47EA-B9DA-442E4A920350}" srcOrd="1" destOrd="0" presId="urn:microsoft.com/office/officeart/2005/8/layout/list1"/>
    <dgm:cxn modelId="{1FA1ACE3-AE48-4F56-B0F4-715661D63F12}" type="presParOf" srcId="{FAD6F88E-032F-4B19-9A1B-1FF66C8C4762}" destId="{93B829BD-D3C0-42B2-95D7-AD2A4923878B}" srcOrd="5" destOrd="0" presId="urn:microsoft.com/office/officeart/2005/8/layout/list1"/>
    <dgm:cxn modelId="{0EDC440F-FC7F-40E3-BAD8-A028016FD63E}" type="presParOf" srcId="{FAD6F88E-032F-4B19-9A1B-1FF66C8C4762}" destId="{6898DE8A-C861-4058-A757-0239981DC8A2}"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4091BBD-A715-4815-B8C6-900C5C30661B}"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ZA"/>
        </a:p>
      </dgm:t>
    </dgm:pt>
    <dgm:pt modelId="{0A3E0D69-4A65-41F0-898E-E9D5AA0BD1B5}">
      <dgm:prSet phldrT="[Text]"/>
      <dgm:spPr/>
      <dgm:t>
        <a:bodyPr/>
        <a:lstStyle/>
        <a:p>
          <a:r>
            <a:rPr lang="en-ZA" b="1" dirty="0">
              <a:solidFill>
                <a:srgbClr val="C00000"/>
              </a:solidFill>
            </a:rPr>
            <a:t>TVET College</a:t>
          </a:r>
        </a:p>
        <a:p>
          <a:r>
            <a:rPr lang="en-ZA" b="1" dirty="0">
              <a:solidFill>
                <a:srgbClr val="C00000"/>
              </a:solidFill>
            </a:rPr>
            <a:t>Lecturers</a:t>
          </a:r>
        </a:p>
      </dgm:t>
    </dgm:pt>
    <dgm:pt modelId="{53CE3B3E-219C-467B-AF4B-BDEBDF0C9EC5}" type="parTrans" cxnId="{081748C7-06B0-4B93-A6A4-4E66EB51B29D}">
      <dgm:prSet/>
      <dgm:spPr/>
      <dgm:t>
        <a:bodyPr/>
        <a:lstStyle/>
        <a:p>
          <a:endParaRPr lang="en-ZA"/>
        </a:p>
      </dgm:t>
    </dgm:pt>
    <dgm:pt modelId="{2BBFFB2D-4E78-4332-B340-2C68F4D7146C}" type="sibTrans" cxnId="{081748C7-06B0-4B93-A6A4-4E66EB51B29D}">
      <dgm:prSet/>
      <dgm:spPr/>
      <dgm:t>
        <a:bodyPr/>
        <a:lstStyle/>
        <a:p>
          <a:endParaRPr lang="en-ZA"/>
        </a:p>
      </dgm:t>
    </dgm:pt>
    <dgm:pt modelId="{BE375261-D986-4518-9EC7-E9E904D7A063}">
      <dgm:prSet phldrT="[Text]"/>
      <dgm:spPr/>
      <dgm:t>
        <a:bodyPr/>
        <a:lstStyle/>
        <a:p>
          <a:r>
            <a:rPr lang="en-ZA" b="1" dirty="0">
              <a:solidFill>
                <a:srgbClr val="7030A0"/>
              </a:solidFill>
            </a:rPr>
            <a:t>CET College</a:t>
          </a:r>
        </a:p>
        <a:p>
          <a:r>
            <a:rPr lang="en-ZA" b="1" dirty="0">
              <a:solidFill>
                <a:srgbClr val="7030A0"/>
              </a:solidFill>
            </a:rPr>
            <a:t>Lecturers</a:t>
          </a:r>
        </a:p>
      </dgm:t>
    </dgm:pt>
    <dgm:pt modelId="{8AEE6366-713F-43EC-8BDE-EA01271837D9}" type="parTrans" cxnId="{F038CA24-E861-4C44-A861-C8D08372F4F3}">
      <dgm:prSet/>
      <dgm:spPr/>
      <dgm:t>
        <a:bodyPr/>
        <a:lstStyle/>
        <a:p>
          <a:endParaRPr lang="en-ZA"/>
        </a:p>
      </dgm:t>
    </dgm:pt>
    <dgm:pt modelId="{575FDD71-5E42-4105-9EC8-7B03581F4B1D}" type="sibTrans" cxnId="{F038CA24-E861-4C44-A861-C8D08372F4F3}">
      <dgm:prSet/>
      <dgm:spPr/>
      <dgm:t>
        <a:bodyPr/>
        <a:lstStyle/>
        <a:p>
          <a:endParaRPr lang="en-ZA"/>
        </a:p>
      </dgm:t>
    </dgm:pt>
    <dgm:pt modelId="{65070705-447A-44F4-B4EC-D53FB20CB876}">
      <dgm:prSet phldrT="[Text]"/>
      <dgm:spPr/>
      <dgm:t>
        <a:bodyPr/>
        <a:lstStyle/>
        <a:p>
          <a:r>
            <a:rPr lang="en-ZA" b="1" dirty="0">
              <a:solidFill>
                <a:srgbClr val="00B050"/>
              </a:solidFill>
            </a:rPr>
            <a:t>HEIs</a:t>
          </a:r>
        </a:p>
        <a:p>
          <a:r>
            <a:rPr lang="en-ZA" b="1" dirty="0">
              <a:solidFill>
                <a:srgbClr val="00B050"/>
              </a:solidFill>
            </a:rPr>
            <a:t>Teacher Educators</a:t>
          </a:r>
        </a:p>
      </dgm:t>
    </dgm:pt>
    <dgm:pt modelId="{5D793202-7996-4895-A761-933C813BD464}" type="parTrans" cxnId="{CCB63BF6-189B-426D-8C2E-B9E3AE52343C}">
      <dgm:prSet/>
      <dgm:spPr/>
      <dgm:t>
        <a:bodyPr/>
        <a:lstStyle/>
        <a:p>
          <a:endParaRPr lang="en-ZA"/>
        </a:p>
      </dgm:t>
    </dgm:pt>
    <dgm:pt modelId="{44E4458D-64EF-4675-BB46-66524E82EDFB}" type="sibTrans" cxnId="{CCB63BF6-189B-426D-8C2E-B9E3AE52343C}">
      <dgm:prSet/>
      <dgm:spPr/>
      <dgm:t>
        <a:bodyPr/>
        <a:lstStyle/>
        <a:p>
          <a:endParaRPr lang="en-ZA"/>
        </a:p>
      </dgm:t>
    </dgm:pt>
    <dgm:pt modelId="{91F5A9F4-943F-4CDA-983C-B5324BCD1D77}" type="pres">
      <dgm:prSet presAssocID="{74091BBD-A715-4815-B8C6-900C5C30661B}" presName="diagram" presStyleCnt="0">
        <dgm:presLayoutVars>
          <dgm:dir/>
          <dgm:resizeHandles val="exact"/>
        </dgm:presLayoutVars>
      </dgm:prSet>
      <dgm:spPr/>
    </dgm:pt>
    <dgm:pt modelId="{03472225-FF35-4BE5-AE21-88115A58226B}" type="pres">
      <dgm:prSet presAssocID="{0A3E0D69-4A65-41F0-898E-E9D5AA0BD1B5}" presName="node" presStyleLbl="node1" presStyleIdx="0" presStyleCnt="3">
        <dgm:presLayoutVars>
          <dgm:bulletEnabled val="1"/>
        </dgm:presLayoutVars>
      </dgm:prSet>
      <dgm:spPr/>
    </dgm:pt>
    <dgm:pt modelId="{794B34B4-569E-4961-8DF2-760DD9500BA1}" type="pres">
      <dgm:prSet presAssocID="{2BBFFB2D-4E78-4332-B340-2C68F4D7146C}" presName="sibTrans" presStyleCnt="0"/>
      <dgm:spPr/>
    </dgm:pt>
    <dgm:pt modelId="{51A550A4-2412-4919-833C-4C538CF4327D}" type="pres">
      <dgm:prSet presAssocID="{BE375261-D986-4518-9EC7-E9E904D7A063}" presName="node" presStyleLbl="node1" presStyleIdx="1" presStyleCnt="3">
        <dgm:presLayoutVars>
          <dgm:bulletEnabled val="1"/>
        </dgm:presLayoutVars>
      </dgm:prSet>
      <dgm:spPr/>
    </dgm:pt>
    <dgm:pt modelId="{8D0E8ABC-D177-4DC2-AF4B-A395F4563E1F}" type="pres">
      <dgm:prSet presAssocID="{575FDD71-5E42-4105-9EC8-7B03581F4B1D}" presName="sibTrans" presStyleCnt="0"/>
      <dgm:spPr/>
    </dgm:pt>
    <dgm:pt modelId="{4F37BB1C-0BB5-49F1-BC88-9C00ECAA795B}" type="pres">
      <dgm:prSet presAssocID="{65070705-447A-44F4-B4EC-D53FB20CB876}" presName="node" presStyleLbl="node1" presStyleIdx="2" presStyleCnt="3" custLinFactNeighborX="2494" custLinFactNeighborY="-10095">
        <dgm:presLayoutVars>
          <dgm:bulletEnabled val="1"/>
        </dgm:presLayoutVars>
      </dgm:prSet>
      <dgm:spPr/>
    </dgm:pt>
  </dgm:ptLst>
  <dgm:cxnLst>
    <dgm:cxn modelId="{F038CA24-E861-4C44-A861-C8D08372F4F3}" srcId="{74091BBD-A715-4815-B8C6-900C5C30661B}" destId="{BE375261-D986-4518-9EC7-E9E904D7A063}" srcOrd="1" destOrd="0" parTransId="{8AEE6366-713F-43EC-8BDE-EA01271837D9}" sibTransId="{575FDD71-5E42-4105-9EC8-7B03581F4B1D}"/>
    <dgm:cxn modelId="{ED4F6F91-C32A-4B08-91A3-3552120C9FB6}" type="presOf" srcId="{BE375261-D986-4518-9EC7-E9E904D7A063}" destId="{51A550A4-2412-4919-833C-4C538CF4327D}" srcOrd="0" destOrd="0" presId="urn:microsoft.com/office/officeart/2005/8/layout/default"/>
    <dgm:cxn modelId="{4BD7089B-622F-4297-86B7-42555E5CEA96}" type="presOf" srcId="{0A3E0D69-4A65-41F0-898E-E9D5AA0BD1B5}" destId="{03472225-FF35-4BE5-AE21-88115A58226B}" srcOrd="0" destOrd="0" presId="urn:microsoft.com/office/officeart/2005/8/layout/default"/>
    <dgm:cxn modelId="{653C3FBD-7182-4CAA-A035-E7E073153E0C}" type="presOf" srcId="{65070705-447A-44F4-B4EC-D53FB20CB876}" destId="{4F37BB1C-0BB5-49F1-BC88-9C00ECAA795B}" srcOrd="0" destOrd="0" presId="urn:microsoft.com/office/officeart/2005/8/layout/default"/>
    <dgm:cxn modelId="{77804FBF-DC45-4B5D-82EA-7DE401AD81DD}" type="presOf" srcId="{74091BBD-A715-4815-B8C6-900C5C30661B}" destId="{91F5A9F4-943F-4CDA-983C-B5324BCD1D77}" srcOrd="0" destOrd="0" presId="urn:microsoft.com/office/officeart/2005/8/layout/default"/>
    <dgm:cxn modelId="{081748C7-06B0-4B93-A6A4-4E66EB51B29D}" srcId="{74091BBD-A715-4815-B8C6-900C5C30661B}" destId="{0A3E0D69-4A65-41F0-898E-E9D5AA0BD1B5}" srcOrd="0" destOrd="0" parTransId="{53CE3B3E-219C-467B-AF4B-BDEBDF0C9EC5}" sibTransId="{2BBFFB2D-4E78-4332-B340-2C68F4D7146C}"/>
    <dgm:cxn modelId="{CCB63BF6-189B-426D-8C2E-B9E3AE52343C}" srcId="{74091BBD-A715-4815-B8C6-900C5C30661B}" destId="{65070705-447A-44F4-B4EC-D53FB20CB876}" srcOrd="2" destOrd="0" parTransId="{5D793202-7996-4895-A761-933C813BD464}" sibTransId="{44E4458D-64EF-4675-BB46-66524E82EDFB}"/>
    <dgm:cxn modelId="{AFB082D0-DC92-4EC2-9321-A454E12AEE2A}" type="presParOf" srcId="{91F5A9F4-943F-4CDA-983C-B5324BCD1D77}" destId="{03472225-FF35-4BE5-AE21-88115A58226B}" srcOrd="0" destOrd="0" presId="urn:microsoft.com/office/officeart/2005/8/layout/default"/>
    <dgm:cxn modelId="{EC9700BE-AFC1-4CC4-8811-96E7CABFEBCE}" type="presParOf" srcId="{91F5A9F4-943F-4CDA-983C-B5324BCD1D77}" destId="{794B34B4-569E-4961-8DF2-760DD9500BA1}" srcOrd="1" destOrd="0" presId="urn:microsoft.com/office/officeart/2005/8/layout/default"/>
    <dgm:cxn modelId="{A81D4183-C24C-448E-937D-5D3980C867BE}" type="presParOf" srcId="{91F5A9F4-943F-4CDA-983C-B5324BCD1D77}" destId="{51A550A4-2412-4919-833C-4C538CF4327D}" srcOrd="2" destOrd="0" presId="urn:microsoft.com/office/officeart/2005/8/layout/default"/>
    <dgm:cxn modelId="{C6AD0EB1-5435-467C-B0BA-88DA13DB8FE6}" type="presParOf" srcId="{91F5A9F4-943F-4CDA-983C-B5324BCD1D77}" destId="{8D0E8ABC-D177-4DC2-AF4B-A395F4563E1F}" srcOrd="3" destOrd="0" presId="urn:microsoft.com/office/officeart/2005/8/layout/default"/>
    <dgm:cxn modelId="{EBF93013-EBAA-4ECF-B264-9FE55A97D13A}" type="presParOf" srcId="{91F5A9F4-943F-4CDA-983C-B5324BCD1D77}" destId="{4F37BB1C-0BB5-49F1-BC88-9C00ECAA795B}"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EDCA153-A113-4C72-ACDF-052E570E660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ZA"/>
        </a:p>
      </dgm:t>
    </dgm:pt>
    <dgm:pt modelId="{CA167BB9-FD6B-4BEB-88B3-340B8B758E89}">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en-ZA" sz="2400" b="1" dirty="0"/>
            <a:t>Fully Qualified Educators / Lecturers</a:t>
          </a:r>
        </a:p>
        <a:p>
          <a:r>
            <a:rPr lang="en-ZA" sz="2000" dirty="0"/>
            <a:t>Full Registration Status to Practice</a:t>
          </a:r>
        </a:p>
      </dgm:t>
    </dgm:pt>
    <dgm:pt modelId="{DF01BFB7-4044-4B21-93CE-CD29FF4404F3}" type="parTrans" cxnId="{1D5BD63B-7763-4053-B0E8-E339EC7CD1C6}">
      <dgm:prSet/>
      <dgm:spPr/>
      <dgm:t>
        <a:bodyPr/>
        <a:lstStyle/>
        <a:p>
          <a:endParaRPr lang="en-ZA"/>
        </a:p>
      </dgm:t>
    </dgm:pt>
    <dgm:pt modelId="{C0F0A349-64D0-4311-8226-C65F90DB0068}" type="sibTrans" cxnId="{1D5BD63B-7763-4053-B0E8-E339EC7CD1C6}">
      <dgm:prSet/>
      <dgm:spPr/>
      <dgm:t>
        <a:bodyPr/>
        <a:lstStyle/>
        <a:p>
          <a:endParaRPr lang="en-ZA"/>
        </a:p>
      </dgm:t>
    </dgm:pt>
    <dgm:pt modelId="{0579EEE5-C84E-4C26-A165-89A9AAE7685C}">
      <dgm:prSet phldrT="[Text]" custT="1">
        <dgm:style>
          <a:lnRef idx="1">
            <a:schemeClr val="dk1"/>
          </a:lnRef>
          <a:fillRef idx="3">
            <a:schemeClr val="dk1"/>
          </a:fillRef>
          <a:effectRef idx="2">
            <a:schemeClr val="dk1"/>
          </a:effectRef>
          <a:fontRef idx="minor">
            <a:schemeClr val="lt1"/>
          </a:fontRef>
        </dgm:style>
      </dgm:prSet>
      <dgm:spPr/>
      <dgm:t>
        <a:bodyPr/>
        <a:lstStyle/>
        <a:p>
          <a:endParaRPr lang="en-ZA" sz="2400" b="1" dirty="0"/>
        </a:p>
        <a:p>
          <a:r>
            <a:rPr lang="en-ZA" sz="2400" b="1" dirty="0"/>
            <a:t>Student Teachers</a:t>
          </a:r>
        </a:p>
        <a:p>
          <a:r>
            <a:rPr lang="en-ZA" sz="1700" dirty="0"/>
            <a:t>Provisional Registration Status for </a:t>
          </a:r>
          <a:r>
            <a:rPr lang="en-ZA" sz="1700" dirty="0" err="1"/>
            <a:t>BEd</a:t>
          </a:r>
          <a:r>
            <a:rPr lang="en-ZA" sz="1700" dirty="0"/>
            <a:t> and PGCE</a:t>
          </a:r>
        </a:p>
        <a:p>
          <a:r>
            <a:rPr lang="en-ZA" sz="1700" dirty="0"/>
            <a:t>The status should not be used for employment purposes</a:t>
          </a:r>
        </a:p>
        <a:p>
          <a:endParaRPr lang="en-ZA" sz="1700" dirty="0"/>
        </a:p>
      </dgm:t>
    </dgm:pt>
    <dgm:pt modelId="{1C8550F3-9FDF-4D9F-8F0E-5838C8CFEDD0}" type="parTrans" cxnId="{7705D13C-73D7-41F1-A92D-8A38DF38E26F}">
      <dgm:prSet/>
      <dgm:spPr/>
      <dgm:t>
        <a:bodyPr/>
        <a:lstStyle/>
        <a:p>
          <a:endParaRPr lang="en-ZA"/>
        </a:p>
      </dgm:t>
    </dgm:pt>
    <dgm:pt modelId="{BDC96E60-1FAB-4A75-830E-4CB42D723563}" type="sibTrans" cxnId="{7705D13C-73D7-41F1-A92D-8A38DF38E26F}">
      <dgm:prSet/>
      <dgm:spPr/>
      <dgm:t>
        <a:bodyPr/>
        <a:lstStyle/>
        <a:p>
          <a:endParaRPr lang="en-ZA"/>
        </a:p>
      </dgm:t>
    </dgm:pt>
    <dgm:pt modelId="{5CFABD1C-95E8-48CE-9997-68BF1B3FA591}">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ZA" sz="2400" b="1" dirty="0"/>
            <a:t>Special Category</a:t>
          </a:r>
        </a:p>
        <a:p>
          <a:r>
            <a:rPr lang="en-ZA" sz="1800" b="1" dirty="0"/>
            <a:t>Conditional Registration Status with some limitations to a subject / phase / school</a:t>
          </a:r>
        </a:p>
        <a:p>
          <a:r>
            <a:rPr lang="en-ZA" sz="1800" b="1" dirty="0">
              <a:solidFill>
                <a:schemeClr val="tx1"/>
              </a:solidFill>
            </a:rPr>
            <a:t>Three Stream Model</a:t>
          </a:r>
          <a:r>
            <a:rPr lang="en-ZA" sz="1800" b="1" dirty="0">
              <a:solidFill>
                <a:srgbClr val="FF0000"/>
              </a:solidFill>
            </a:rPr>
            <a:t>, </a:t>
          </a:r>
          <a:r>
            <a:rPr lang="en-ZA" sz="1800" b="1" dirty="0"/>
            <a:t>Focus Schools </a:t>
          </a:r>
          <a:r>
            <a:rPr lang="en-ZA" sz="1800" dirty="0"/>
            <a:t>(Sports, Maritime, Arts, Aviation, Hospitality, Agriculture, etc)</a:t>
          </a:r>
        </a:p>
        <a:p>
          <a:endParaRPr lang="en-ZA" sz="2200" dirty="0"/>
        </a:p>
      </dgm:t>
    </dgm:pt>
    <dgm:pt modelId="{6F0C0BC9-B15C-476F-96B8-632B0C8B7410}" type="parTrans" cxnId="{7830611F-85E2-461F-9B7F-BB139499EF3B}">
      <dgm:prSet/>
      <dgm:spPr/>
      <dgm:t>
        <a:bodyPr/>
        <a:lstStyle/>
        <a:p>
          <a:endParaRPr lang="en-ZA"/>
        </a:p>
      </dgm:t>
    </dgm:pt>
    <dgm:pt modelId="{65FA723E-2BA0-4D65-86D6-C915E783561A}" type="sibTrans" cxnId="{7830611F-85E2-461F-9B7F-BB139499EF3B}">
      <dgm:prSet/>
      <dgm:spPr/>
      <dgm:t>
        <a:bodyPr/>
        <a:lstStyle/>
        <a:p>
          <a:endParaRPr lang="en-ZA"/>
        </a:p>
      </dgm:t>
    </dgm:pt>
    <dgm:pt modelId="{1012B021-8914-4019-B9CD-FA9F876E4581}" type="pres">
      <dgm:prSet presAssocID="{9EDCA153-A113-4C72-ACDF-052E570E6602}" presName="diagram" presStyleCnt="0">
        <dgm:presLayoutVars>
          <dgm:dir/>
          <dgm:resizeHandles val="exact"/>
        </dgm:presLayoutVars>
      </dgm:prSet>
      <dgm:spPr/>
    </dgm:pt>
    <dgm:pt modelId="{CD86D377-3D15-4D06-A67E-C6A354041A71}" type="pres">
      <dgm:prSet presAssocID="{CA167BB9-FD6B-4BEB-88B3-340B8B758E89}" presName="node" presStyleLbl="node1" presStyleIdx="0" presStyleCnt="3" custScaleX="123060" custScaleY="114013" custLinFactNeighborX="-12" custLinFactNeighborY="-26402">
        <dgm:presLayoutVars>
          <dgm:bulletEnabled val="1"/>
        </dgm:presLayoutVars>
      </dgm:prSet>
      <dgm:spPr/>
    </dgm:pt>
    <dgm:pt modelId="{7AB5D9BA-5095-4739-ADF1-1F7729E6328A}" type="pres">
      <dgm:prSet presAssocID="{C0F0A349-64D0-4311-8226-C65F90DB0068}" presName="sibTrans" presStyleCnt="0"/>
      <dgm:spPr/>
    </dgm:pt>
    <dgm:pt modelId="{E63A398C-45DE-4A5E-B128-4707A7BD4D7A}" type="pres">
      <dgm:prSet presAssocID="{0579EEE5-C84E-4C26-A165-89A9AAE7685C}" presName="node" presStyleLbl="node1" presStyleIdx="1" presStyleCnt="3" custScaleX="113665" custScaleY="115387" custLinFactNeighborX="1374" custLinFactNeighborY="-28165">
        <dgm:presLayoutVars>
          <dgm:bulletEnabled val="1"/>
        </dgm:presLayoutVars>
      </dgm:prSet>
      <dgm:spPr/>
    </dgm:pt>
    <dgm:pt modelId="{0F593CBC-1EC6-4CA3-A7E7-D2FF09A448E7}" type="pres">
      <dgm:prSet presAssocID="{BDC96E60-1FAB-4A75-830E-4CB42D723563}" presName="sibTrans" presStyleCnt="0"/>
      <dgm:spPr/>
    </dgm:pt>
    <dgm:pt modelId="{8459E121-E44C-4068-9664-1252A598D860}" type="pres">
      <dgm:prSet presAssocID="{5CFABD1C-95E8-48CE-9997-68BF1B3FA591}" presName="node" presStyleLbl="node1" presStyleIdx="2" presStyleCnt="3" custScaleX="112154" custScaleY="247701" custLinFactNeighborX="407" custLinFactNeighborY="28691">
        <dgm:presLayoutVars>
          <dgm:bulletEnabled val="1"/>
        </dgm:presLayoutVars>
      </dgm:prSet>
      <dgm:spPr/>
    </dgm:pt>
  </dgm:ptLst>
  <dgm:cxnLst>
    <dgm:cxn modelId="{4CE0EB19-C3DE-4D82-AE12-F3E0ACDF0BFC}" type="presOf" srcId="{9EDCA153-A113-4C72-ACDF-052E570E6602}" destId="{1012B021-8914-4019-B9CD-FA9F876E4581}" srcOrd="0" destOrd="0" presId="urn:microsoft.com/office/officeart/2005/8/layout/default"/>
    <dgm:cxn modelId="{7830611F-85E2-461F-9B7F-BB139499EF3B}" srcId="{9EDCA153-A113-4C72-ACDF-052E570E6602}" destId="{5CFABD1C-95E8-48CE-9997-68BF1B3FA591}" srcOrd="2" destOrd="0" parTransId="{6F0C0BC9-B15C-476F-96B8-632B0C8B7410}" sibTransId="{65FA723E-2BA0-4D65-86D6-C915E783561A}"/>
    <dgm:cxn modelId="{1D5BD63B-7763-4053-B0E8-E339EC7CD1C6}" srcId="{9EDCA153-A113-4C72-ACDF-052E570E6602}" destId="{CA167BB9-FD6B-4BEB-88B3-340B8B758E89}" srcOrd="0" destOrd="0" parTransId="{DF01BFB7-4044-4B21-93CE-CD29FF4404F3}" sibTransId="{C0F0A349-64D0-4311-8226-C65F90DB0068}"/>
    <dgm:cxn modelId="{7705D13C-73D7-41F1-A92D-8A38DF38E26F}" srcId="{9EDCA153-A113-4C72-ACDF-052E570E6602}" destId="{0579EEE5-C84E-4C26-A165-89A9AAE7685C}" srcOrd="1" destOrd="0" parTransId="{1C8550F3-9FDF-4D9F-8F0E-5838C8CFEDD0}" sibTransId="{BDC96E60-1FAB-4A75-830E-4CB42D723563}"/>
    <dgm:cxn modelId="{5E841859-9073-4FAF-99D6-EE03A7B43DB1}" type="presOf" srcId="{5CFABD1C-95E8-48CE-9997-68BF1B3FA591}" destId="{8459E121-E44C-4068-9664-1252A598D860}" srcOrd="0" destOrd="0" presId="urn:microsoft.com/office/officeart/2005/8/layout/default"/>
    <dgm:cxn modelId="{5C1AA9A7-F9C6-49D8-A747-A6F1F8FC40C6}" type="presOf" srcId="{0579EEE5-C84E-4C26-A165-89A9AAE7685C}" destId="{E63A398C-45DE-4A5E-B128-4707A7BD4D7A}" srcOrd="0" destOrd="0" presId="urn:microsoft.com/office/officeart/2005/8/layout/default"/>
    <dgm:cxn modelId="{A7187CE4-C401-4BB7-833D-D8B03DC6F515}" type="presOf" srcId="{CA167BB9-FD6B-4BEB-88B3-340B8B758E89}" destId="{CD86D377-3D15-4D06-A67E-C6A354041A71}" srcOrd="0" destOrd="0" presId="urn:microsoft.com/office/officeart/2005/8/layout/default"/>
    <dgm:cxn modelId="{1215B177-4F6E-48E9-81A9-A425AF153CA9}" type="presParOf" srcId="{1012B021-8914-4019-B9CD-FA9F876E4581}" destId="{CD86D377-3D15-4D06-A67E-C6A354041A71}" srcOrd="0" destOrd="0" presId="urn:microsoft.com/office/officeart/2005/8/layout/default"/>
    <dgm:cxn modelId="{E0C796EA-E86D-4BD2-823E-294D37737F0B}" type="presParOf" srcId="{1012B021-8914-4019-B9CD-FA9F876E4581}" destId="{7AB5D9BA-5095-4739-ADF1-1F7729E6328A}" srcOrd="1" destOrd="0" presId="urn:microsoft.com/office/officeart/2005/8/layout/default"/>
    <dgm:cxn modelId="{EB760EEE-FA21-4079-8D19-6409EDBA73F1}" type="presParOf" srcId="{1012B021-8914-4019-B9CD-FA9F876E4581}" destId="{E63A398C-45DE-4A5E-B128-4707A7BD4D7A}" srcOrd="2" destOrd="0" presId="urn:microsoft.com/office/officeart/2005/8/layout/default"/>
    <dgm:cxn modelId="{397130AA-7386-4A6A-833E-62577E616470}" type="presParOf" srcId="{1012B021-8914-4019-B9CD-FA9F876E4581}" destId="{0F593CBC-1EC6-4CA3-A7E7-D2FF09A448E7}" srcOrd="3" destOrd="0" presId="urn:microsoft.com/office/officeart/2005/8/layout/default"/>
    <dgm:cxn modelId="{941E5C20-A8FE-4E42-9B27-58F2FEC0DAA2}" type="presParOf" srcId="{1012B021-8914-4019-B9CD-FA9F876E4581}" destId="{8459E121-E44C-4068-9664-1252A598D860}"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4FEDF0E-01A5-4348-9355-9C782516E6BD}"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DF424DE-CF26-481A-901A-AF2677A776A8}">
      <dgm:prSet/>
      <dgm:spPr/>
      <dgm:t>
        <a:bodyPr/>
        <a:lstStyle/>
        <a:p>
          <a:r>
            <a:rPr lang="en-ZA" dirty="0"/>
            <a:t>R200 – South African (Once-Off Registration Fee)</a:t>
          </a:r>
          <a:endParaRPr lang="en-US" dirty="0"/>
        </a:p>
      </dgm:t>
    </dgm:pt>
    <dgm:pt modelId="{33058706-CEE7-4ECE-97FF-C96831172922}" type="parTrans" cxnId="{B4E0FF99-546B-4F7E-B766-758EC4C2FF9A}">
      <dgm:prSet/>
      <dgm:spPr/>
      <dgm:t>
        <a:bodyPr/>
        <a:lstStyle/>
        <a:p>
          <a:endParaRPr lang="en-US"/>
        </a:p>
      </dgm:t>
    </dgm:pt>
    <dgm:pt modelId="{5CD52A38-4FDE-4873-BDDB-688918D77A7C}" type="sibTrans" cxnId="{B4E0FF99-546B-4F7E-B766-758EC4C2FF9A}">
      <dgm:prSet/>
      <dgm:spPr/>
      <dgm:t>
        <a:bodyPr/>
        <a:lstStyle/>
        <a:p>
          <a:endParaRPr lang="en-US"/>
        </a:p>
      </dgm:t>
    </dgm:pt>
    <dgm:pt modelId="{7351A8DA-F7F6-42A1-B197-B1D051777A0E}">
      <dgm:prSet/>
      <dgm:spPr/>
      <dgm:t>
        <a:bodyPr/>
        <a:lstStyle/>
        <a:p>
          <a:r>
            <a:rPr lang="en-ZA" dirty="0"/>
            <a:t>R400 – Foreign Nationals (Once-Off Registration Fee)</a:t>
          </a:r>
          <a:endParaRPr lang="en-US" dirty="0"/>
        </a:p>
      </dgm:t>
    </dgm:pt>
    <dgm:pt modelId="{521A88C1-52CE-444B-9C94-1BC770CA9D42}" type="parTrans" cxnId="{8E246146-0B17-487F-9976-92E0799467DA}">
      <dgm:prSet/>
      <dgm:spPr/>
      <dgm:t>
        <a:bodyPr/>
        <a:lstStyle/>
        <a:p>
          <a:endParaRPr lang="en-US"/>
        </a:p>
      </dgm:t>
    </dgm:pt>
    <dgm:pt modelId="{AFD1D4A9-4B7C-47A9-8A31-099691514BA9}" type="sibTrans" cxnId="{8E246146-0B17-487F-9976-92E0799467DA}">
      <dgm:prSet/>
      <dgm:spPr/>
      <dgm:t>
        <a:bodyPr/>
        <a:lstStyle/>
        <a:p>
          <a:endParaRPr lang="en-US"/>
        </a:p>
      </dgm:t>
    </dgm:pt>
    <dgm:pt modelId="{D95F1C30-9F9F-4525-A9DB-A89AF648AAFB}">
      <dgm:prSet/>
      <dgm:spPr/>
      <dgm:t>
        <a:bodyPr/>
        <a:lstStyle/>
        <a:p>
          <a:r>
            <a:rPr lang="en-ZA"/>
            <a:t>R50 – 00 Update from Provisional to Full Registration Status (Once-Off)</a:t>
          </a:r>
          <a:endParaRPr lang="en-US"/>
        </a:p>
      </dgm:t>
    </dgm:pt>
    <dgm:pt modelId="{F325F935-5026-4BF7-9220-23C729BD6B91}" type="parTrans" cxnId="{2F1E6117-1C4B-4654-8662-806D040BC1CB}">
      <dgm:prSet/>
      <dgm:spPr/>
      <dgm:t>
        <a:bodyPr/>
        <a:lstStyle/>
        <a:p>
          <a:endParaRPr lang="en-US"/>
        </a:p>
      </dgm:t>
    </dgm:pt>
    <dgm:pt modelId="{4C04BAEC-EFEB-4C6E-96C0-687CF803DA34}" type="sibTrans" cxnId="{2F1E6117-1C4B-4654-8662-806D040BC1CB}">
      <dgm:prSet/>
      <dgm:spPr/>
      <dgm:t>
        <a:bodyPr/>
        <a:lstStyle/>
        <a:p>
          <a:endParaRPr lang="en-US"/>
        </a:p>
      </dgm:t>
    </dgm:pt>
    <dgm:pt modelId="{07162E6A-45A4-41FC-B27F-C9ED719352DB}">
      <dgm:prSet/>
      <dgm:spPr/>
      <dgm:t>
        <a:bodyPr/>
        <a:lstStyle/>
        <a:p>
          <a:r>
            <a:rPr lang="en-ZA" dirty="0"/>
            <a:t>R16-50 Mandatory Monthly Membership Fee -Once Employed as Qualified Educator from 1</a:t>
          </a:r>
          <a:r>
            <a:rPr lang="en-ZA" baseline="30000" dirty="0"/>
            <a:t>st</a:t>
          </a:r>
          <a:r>
            <a:rPr lang="en-ZA" dirty="0"/>
            <a:t> April 2022 (</a:t>
          </a:r>
          <a:r>
            <a:rPr lang="en-ZA" b="1" dirty="0"/>
            <a:t>Reviewed periodically</a:t>
          </a:r>
          <a:r>
            <a:rPr lang="en-ZA" dirty="0"/>
            <a:t>)</a:t>
          </a:r>
          <a:endParaRPr lang="en-US" dirty="0"/>
        </a:p>
      </dgm:t>
    </dgm:pt>
    <dgm:pt modelId="{3B6D4D0E-0482-47CD-A48B-DA4E39AE9849}" type="parTrans" cxnId="{45BDE2F2-B160-4CBC-BBFC-C5E2E029F182}">
      <dgm:prSet/>
      <dgm:spPr/>
      <dgm:t>
        <a:bodyPr/>
        <a:lstStyle/>
        <a:p>
          <a:endParaRPr lang="en-US"/>
        </a:p>
      </dgm:t>
    </dgm:pt>
    <dgm:pt modelId="{E978AB36-D2DD-4436-A5B1-A6D603C053EA}" type="sibTrans" cxnId="{45BDE2F2-B160-4CBC-BBFC-C5E2E029F182}">
      <dgm:prSet/>
      <dgm:spPr/>
      <dgm:t>
        <a:bodyPr/>
        <a:lstStyle/>
        <a:p>
          <a:endParaRPr lang="en-US"/>
        </a:p>
      </dgm:t>
    </dgm:pt>
    <dgm:pt modelId="{03D7D060-0237-459B-8185-60D5B7DB9D8F}" type="pres">
      <dgm:prSet presAssocID="{B4FEDF0E-01A5-4348-9355-9C782516E6BD}" presName="vert0" presStyleCnt="0">
        <dgm:presLayoutVars>
          <dgm:dir/>
          <dgm:animOne val="branch"/>
          <dgm:animLvl val="lvl"/>
        </dgm:presLayoutVars>
      </dgm:prSet>
      <dgm:spPr/>
    </dgm:pt>
    <dgm:pt modelId="{517E57B5-DC33-47D3-97C0-18AAAD8E8DED}" type="pres">
      <dgm:prSet presAssocID="{1DF424DE-CF26-481A-901A-AF2677A776A8}" presName="thickLine" presStyleLbl="alignNode1" presStyleIdx="0" presStyleCnt="4"/>
      <dgm:spPr/>
    </dgm:pt>
    <dgm:pt modelId="{BDAA32CA-31AB-4DD5-85CE-4B4193861E3D}" type="pres">
      <dgm:prSet presAssocID="{1DF424DE-CF26-481A-901A-AF2677A776A8}" presName="horz1" presStyleCnt="0"/>
      <dgm:spPr/>
    </dgm:pt>
    <dgm:pt modelId="{9FDCA813-5367-485A-BACB-CDA54F9E45DA}" type="pres">
      <dgm:prSet presAssocID="{1DF424DE-CF26-481A-901A-AF2677A776A8}" presName="tx1" presStyleLbl="revTx" presStyleIdx="0" presStyleCnt="4"/>
      <dgm:spPr/>
    </dgm:pt>
    <dgm:pt modelId="{523CC4F2-CC81-4284-8D9D-998BA2D6291A}" type="pres">
      <dgm:prSet presAssocID="{1DF424DE-CF26-481A-901A-AF2677A776A8}" presName="vert1" presStyleCnt="0"/>
      <dgm:spPr/>
    </dgm:pt>
    <dgm:pt modelId="{9224E13D-29FB-497C-93E9-17EE08B66B4D}" type="pres">
      <dgm:prSet presAssocID="{7351A8DA-F7F6-42A1-B197-B1D051777A0E}" presName="thickLine" presStyleLbl="alignNode1" presStyleIdx="1" presStyleCnt="4"/>
      <dgm:spPr/>
    </dgm:pt>
    <dgm:pt modelId="{2A389BFD-37AB-4BFF-91F5-D0392526FA61}" type="pres">
      <dgm:prSet presAssocID="{7351A8DA-F7F6-42A1-B197-B1D051777A0E}" presName="horz1" presStyleCnt="0"/>
      <dgm:spPr/>
    </dgm:pt>
    <dgm:pt modelId="{1C71735A-8178-458B-B1D1-9D89EA2C51E8}" type="pres">
      <dgm:prSet presAssocID="{7351A8DA-F7F6-42A1-B197-B1D051777A0E}" presName="tx1" presStyleLbl="revTx" presStyleIdx="1" presStyleCnt="4"/>
      <dgm:spPr/>
    </dgm:pt>
    <dgm:pt modelId="{28857F5C-6FB7-4666-9AC1-2167407B6041}" type="pres">
      <dgm:prSet presAssocID="{7351A8DA-F7F6-42A1-B197-B1D051777A0E}" presName="vert1" presStyleCnt="0"/>
      <dgm:spPr/>
    </dgm:pt>
    <dgm:pt modelId="{8C4A4F36-D888-4DA3-AC6E-D485E7ECACF9}" type="pres">
      <dgm:prSet presAssocID="{D95F1C30-9F9F-4525-A9DB-A89AF648AAFB}" presName="thickLine" presStyleLbl="alignNode1" presStyleIdx="2" presStyleCnt="4"/>
      <dgm:spPr/>
    </dgm:pt>
    <dgm:pt modelId="{0D563466-22F7-4268-A764-A249B26D4104}" type="pres">
      <dgm:prSet presAssocID="{D95F1C30-9F9F-4525-A9DB-A89AF648AAFB}" presName="horz1" presStyleCnt="0"/>
      <dgm:spPr/>
    </dgm:pt>
    <dgm:pt modelId="{D1FE4480-5B44-420E-9BA0-092D58F2B991}" type="pres">
      <dgm:prSet presAssocID="{D95F1C30-9F9F-4525-A9DB-A89AF648AAFB}" presName="tx1" presStyleLbl="revTx" presStyleIdx="2" presStyleCnt="4"/>
      <dgm:spPr/>
    </dgm:pt>
    <dgm:pt modelId="{74470405-F41C-4E55-86A7-42B902AD526F}" type="pres">
      <dgm:prSet presAssocID="{D95F1C30-9F9F-4525-A9DB-A89AF648AAFB}" presName="vert1" presStyleCnt="0"/>
      <dgm:spPr/>
    </dgm:pt>
    <dgm:pt modelId="{73F79379-ABE6-4D7F-8F67-356DB16B9929}" type="pres">
      <dgm:prSet presAssocID="{07162E6A-45A4-41FC-B27F-C9ED719352DB}" presName="thickLine" presStyleLbl="alignNode1" presStyleIdx="3" presStyleCnt="4"/>
      <dgm:spPr/>
    </dgm:pt>
    <dgm:pt modelId="{503B30B4-B50B-47BC-8DA2-F3AE8F9CA67C}" type="pres">
      <dgm:prSet presAssocID="{07162E6A-45A4-41FC-B27F-C9ED719352DB}" presName="horz1" presStyleCnt="0"/>
      <dgm:spPr/>
    </dgm:pt>
    <dgm:pt modelId="{3525F3D1-4A74-487C-8811-39254EBEB0E6}" type="pres">
      <dgm:prSet presAssocID="{07162E6A-45A4-41FC-B27F-C9ED719352DB}" presName="tx1" presStyleLbl="revTx" presStyleIdx="3" presStyleCnt="4"/>
      <dgm:spPr/>
    </dgm:pt>
    <dgm:pt modelId="{B4FADB4A-BAA1-4048-B023-56316C5CEB8F}" type="pres">
      <dgm:prSet presAssocID="{07162E6A-45A4-41FC-B27F-C9ED719352DB}" presName="vert1" presStyleCnt="0"/>
      <dgm:spPr/>
    </dgm:pt>
  </dgm:ptLst>
  <dgm:cxnLst>
    <dgm:cxn modelId="{F80A7F13-F6A3-45A0-9BF4-76BE95BB1DCB}" type="presOf" srcId="{B4FEDF0E-01A5-4348-9355-9C782516E6BD}" destId="{03D7D060-0237-459B-8185-60D5B7DB9D8F}" srcOrd="0" destOrd="0" presId="urn:microsoft.com/office/officeart/2008/layout/LinedList"/>
    <dgm:cxn modelId="{2F1E6117-1C4B-4654-8662-806D040BC1CB}" srcId="{B4FEDF0E-01A5-4348-9355-9C782516E6BD}" destId="{D95F1C30-9F9F-4525-A9DB-A89AF648AAFB}" srcOrd="2" destOrd="0" parTransId="{F325F935-5026-4BF7-9220-23C729BD6B91}" sibTransId="{4C04BAEC-EFEB-4C6E-96C0-687CF803DA34}"/>
    <dgm:cxn modelId="{1C365835-D23F-4DCC-9B31-B1DD0D33D25E}" type="presOf" srcId="{D95F1C30-9F9F-4525-A9DB-A89AF648AAFB}" destId="{D1FE4480-5B44-420E-9BA0-092D58F2B991}" srcOrd="0" destOrd="0" presId="urn:microsoft.com/office/officeart/2008/layout/LinedList"/>
    <dgm:cxn modelId="{12409938-1BF3-49E1-8AE9-892AA5F4E891}" type="presOf" srcId="{07162E6A-45A4-41FC-B27F-C9ED719352DB}" destId="{3525F3D1-4A74-487C-8811-39254EBEB0E6}" srcOrd="0" destOrd="0" presId="urn:microsoft.com/office/officeart/2008/layout/LinedList"/>
    <dgm:cxn modelId="{8E246146-0B17-487F-9976-92E0799467DA}" srcId="{B4FEDF0E-01A5-4348-9355-9C782516E6BD}" destId="{7351A8DA-F7F6-42A1-B197-B1D051777A0E}" srcOrd="1" destOrd="0" parTransId="{521A88C1-52CE-444B-9C94-1BC770CA9D42}" sibTransId="{AFD1D4A9-4B7C-47A9-8A31-099691514BA9}"/>
    <dgm:cxn modelId="{6810F655-7E3F-498B-AE44-041A8EC2DADB}" type="presOf" srcId="{7351A8DA-F7F6-42A1-B197-B1D051777A0E}" destId="{1C71735A-8178-458B-B1D1-9D89EA2C51E8}" srcOrd="0" destOrd="0" presId="urn:microsoft.com/office/officeart/2008/layout/LinedList"/>
    <dgm:cxn modelId="{FF83805A-5ACD-4406-8BFA-F3CFF206A838}" type="presOf" srcId="{1DF424DE-CF26-481A-901A-AF2677A776A8}" destId="{9FDCA813-5367-485A-BACB-CDA54F9E45DA}" srcOrd="0" destOrd="0" presId="urn:microsoft.com/office/officeart/2008/layout/LinedList"/>
    <dgm:cxn modelId="{B4E0FF99-546B-4F7E-B766-758EC4C2FF9A}" srcId="{B4FEDF0E-01A5-4348-9355-9C782516E6BD}" destId="{1DF424DE-CF26-481A-901A-AF2677A776A8}" srcOrd="0" destOrd="0" parTransId="{33058706-CEE7-4ECE-97FF-C96831172922}" sibTransId="{5CD52A38-4FDE-4873-BDDB-688918D77A7C}"/>
    <dgm:cxn modelId="{45BDE2F2-B160-4CBC-BBFC-C5E2E029F182}" srcId="{B4FEDF0E-01A5-4348-9355-9C782516E6BD}" destId="{07162E6A-45A4-41FC-B27F-C9ED719352DB}" srcOrd="3" destOrd="0" parTransId="{3B6D4D0E-0482-47CD-A48B-DA4E39AE9849}" sibTransId="{E978AB36-D2DD-4436-A5B1-A6D603C053EA}"/>
    <dgm:cxn modelId="{D5F99A02-A487-4570-8227-D6F02DD4BEF0}" type="presParOf" srcId="{03D7D060-0237-459B-8185-60D5B7DB9D8F}" destId="{517E57B5-DC33-47D3-97C0-18AAAD8E8DED}" srcOrd="0" destOrd="0" presId="urn:microsoft.com/office/officeart/2008/layout/LinedList"/>
    <dgm:cxn modelId="{72E5216C-39CD-49C5-BC63-DF8BEB69E3EE}" type="presParOf" srcId="{03D7D060-0237-459B-8185-60D5B7DB9D8F}" destId="{BDAA32CA-31AB-4DD5-85CE-4B4193861E3D}" srcOrd="1" destOrd="0" presId="urn:microsoft.com/office/officeart/2008/layout/LinedList"/>
    <dgm:cxn modelId="{664A4421-77E3-477E-8225-D38E06CED1CB}" type="presParOf" srcId="{BDAA32CA-31AB-4DD5-85CE-4B4193861E3D}" destId="{9FDCA813-5367-485A-BACB-CDA54F9E45DA}" srcOrd="0" destOrd="0" presId="urn:microsoft.com/office/officeart/2008/layout/LinedList"/>
    <dgm:cxn modelId="{EC8A3B03-A71C-46D4-9437-22BBE3BB210E}" type="presParOf" srcId="{BDAA32CA-31AB-4DD5-85CE-4B4193861E3D}" destId="{523CC4F2-CC81-4284-8D9D-998BA2D6291A}" srcOrd="1" destOrd="0" presId="urn:microsoft.com/office/officeart/2008/layout/LinedList"/>
    <dgm:cxn modelId="{7DBFA195-C58D-49F7-A4A0-BE0D6435B763}" type="presParOf" srcId="{03D7D060-0237-459B-8185-60D5B7DB9D8F}" destId="{9224E13D-29FB-497C-93E9-17EE08B66B4D}" srcOrd="2" destOrd="0" presId="urn:microsoft.com/office/officeart/2008/layout/LinedList"/>
    <dgm:cxn modelId="{AA7F5590-73E2-4CEE-999B-3F080ED65202}" type="presParOf" srcId="{03D7D060-0237-459B-8185-60D5B7DB9D8F}" destId="{2A389BFD-37AB-4BFF-91F5-D0392526FA61}" srcOrd="3" destOrd="0" presId="urn:microsoft.com/office/officeart/2008/layout/LinedList"/>
    <dgm:cxn modelId="{3AD09B0B-DAF6-47AB-ABD5-5E1E266CE819}" type="presParOf" srcId="{2A389BFD-37AB-4BFF-91F5-D0392526FA61}" destId="{1C71735A-8178-458B-B1D1-9D89EA2C51E8}" srcOrd="0" destOrd="0" presId="urn:microsoft.com/office/officeart/2008/layout/LinedList"/>
    <dgm:cxn modelId="{343B786D-5D60-4354-9D5C-03841EDAFB55}" type="presParOf" srcId="{2A389BFD-37AB-4BFF-91F5-D0392526FA61}" destId="{28857F5C-6FB7-4666-9AC1-2167407B6041}" srcOrd="1" destOrd="0" presId="urn:microsoft.com/office/officeart/2008/layout/LinedList"/>
    <dgm:cxn modelId="{CDC815C6-C3B3-4B24-A551-E5C1709AB87E}" type="presParOf" srcId="{03D7D060-0237-459B-8185-60D5B7DB9D8F}" destId="{8C4A4F36-D888-4DA3-AC6E-D485E7ECACF9}" srcOrd="4" destOrd="0" presId="urn:microsoft.com/office/officeart/2008/layout/LinedList"/>
    <dgm:cxn modelId="{B879D794-E94E-4E0F-A6B3-61B61406B58A}" type="presParOf" srcId="{03D7D060-0237-459B-8185-60D5B7DB9D8F}" destId="{0D563466-22F7-4268-A764-A249B26D4104}" srcOrd="5" destOrd="0" presId="urn:microsoft.com/office/officeart/2008/layout/LinedList"/>
    <dgm:cxn modelId="{082EC9AE-C224-43F9-A63E-F3B7ED9ADE2A}" type="presParOf" srcId="{0D563466-22F7-4268-A764-A249B26D4104}" destId="{D1FE4480-5B44-420E-9BA0-092D58F2B991}" srcOrd="0" destOrd="0" presId="urn:microsoft.com/office/officeart/2008/layout/LinedList"/>
    <dgm:cxn modelId="{74FCD4CE-16B3-415A-A30C-3E13C5F5631B}" type="presParOf" srcId="{0D563466-22F7-4268-A764-A249B26D4104}" destId="{74470405-F41C-4E55-86A7-42B902AD526F}" srcOrd="1" destOrd="0" presId="urn:microsoft.com/office/officeart/2008/layout/LinedList"/>
    <dgm:cxn modelId="{EA3671EF-284F-46DD-AA39-CE98EFD799ED}" type="presParOf" srcId="{03D7D060-0237-459B-8185-60D5B7DB9D8F}" destId="{73F79379-ABE6-4D7F-8F67-356DB16B9929}" srcOrd="6" destOrd="0" presId="urn:microsoft.com/office/officeart/2008/layout/LinedList"/>
    <dgm:cxn modelId="{1AACB562-8F8D-48CE-B8B9-A87B0AFA99F2}" type="presParOf" srcId="{03D7D060-0237-459B-8185-60D5B7DB9D8F}" destId="{503B30B4-B50B-47BC-8DA2-F3AE8F9CA67C}" srcOrd="7" destOrd="0" presId="urn:microsoft.com/office/officeart/2008/layout/LinedList"/>
    <dgm:cxn modelId="{62E01A3C-52B0-4C01-A6B4-89A0168A06EF}" type="presParOf" srcId="{503B30B4-B50B-47BC-8DA2-F3AE8F9CA67C}" destId="{3525F3D1-4A74-487C-8811-39254EBEB0E6}" srcOrd="0" destOrd="0" presId="urn:microsoft.com/office/officeart/2008/layout/LinedList"/>
    <dgm:cxn modelId="{8D80191C-B888-4C3D-A823-03DA9E541BE1}" type="presParOf" srcId="{503B30B4-B50B-47BC-8DA2-F3AE8F9CA67C}" destId="{B4FADB4A-BAA1-4048-B023-56316C5CEB8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57B4BE2-765B-471A-82C7-70BE80FA588D}"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n-ZA"/>
        </a:p>
      </dgm:t>
    </dgm:pt>
    <dgm:pt modelId="{D6F86BA1-0E5D-4C14-995B-0F45F588E571}">
      <dgm:prSet phldrT="[Text]"/>
      <dgm:spPr/>
      <dgm:t>
        <a:bodyPr/>
        <a:lstStyle/>
        <a:p>
          <a:r>
            <a:rPr lang="en-GB" dirty="0"/>
            <a:t>Future –Fit	</a:t>
          </a:r>
          <a:endParaRPr lang="en-ZA" dirty="0"/>
        </a:p>
      </dgm:t>
    </dgm:pt>
    <dgm:pt modelId="{F3AB47DB-CF01-47C5-B4F9-98DD88CC5FDC}" type="parTrans" cxnId="{D978735F-5749-4506-96ED-2A800928FED6}">
      <dgm:prSet/>
      <dgm:spPr/>
      <dgm:t>
        <a:bodyPr/>
        <a:lstStyle/>
        <a:p>
          <a:endParaRPr lang="en-ZA"/>
        </a:p>
      </dgm:t>
    </dgm:pt>
    <dgm:pt modelId="{853A8E22-4CA9-4111-B59B-65A6FCFD5D98}" type="sibTrans" cxnId="{D978735F-5749-4506-96ED-2A800928FED6}">
      <dgm:prSet/>
      <dgm:spPr/>
      <dgm:t>
        <a:bodyPr/>
        <a:lstStyle/>
        <a:p>
          <a:endParaRPr lang="en-ZA"/>
        </a:p>
      </dgm:t>
    </dgm:pt>
    <dgm:pt modelId="{9917D3E8-3B23-4E0B-8BF2-4CD6E4896AEC}">
      <dgm:prSet phldrT="[Text]"/>
      <dgm:spPr/>
      <dgm:t>
        <a:bodyPr/>
        <a:lstStyle/>
        <a:p>
          <a:r>
            <a:rPr lang="en-GB" dirty="0"/>
            <a:t>Future-Proof</a:t>
          </a:r>
          <a:endParaRPr lang="en-ZA" dirty="0"/>
        </a:p>
      </dgm:t>
    </dgm:pt>
    <dgm:pt modelId="{66449B5A-9159-4625-973F-00A2F128D653}" type="parTrans" cxnId="{4C75D1E9-C477-496F-B1AD-21195959A60D}">
      <dgm:prSet/>
      <dgm:spPr/>
      <dgm:t>
        <a:bodyPr/>
        <a:lstStyle/>
        <a:p>
          <a:endParaRPr lang="en-ZA"/>
        </a:p>
      </dgm:t>
    </dgm:pt>
    <dgm:pt modelId="{F51F9BB3-11A6-46EA-A2F5-C7467210E15B}" type="sibTrans" cxnId="{4C75D1E9-C477-496F-B1AD-21195959A60D}">
      <dgm:prSet/>
      <dgm:spPr/>
      <dgm:t>
        <a:bodyPr/>
        <a:lstStyle/>
        <a:p>
          <a:endParaRPr lang="en-ZA"/>
        </a:p>
      </dgm:t>
    </dgm:pt>
    <dgm:pt modelId="{A189A8F5-689E-4003-AAED-A4CDE1B9F1F0}">
      <dgm:prSet phldrT="[Text]"/>
      <dgm:spPr/>
      <dgm:t>
        <a:bodyPr/>
        <a:lstStyle/>
        <a:p>
          <a:r>
            <a:rPr lang="en-GB" dirty="0"/>
            <a:t>Change-Fit</a:t>
          </a:r>
          <a:endParaRPr lang="en-ZA" dirty="0"/>
        </a:p>
      </dgm:t>
    </dgm:pt>
    <dgm:pt modelId="{40AC6C0B-A46F-48F8-BFF3-EA4E2C356372}" type="parTrans" cxnId="{D084DCDC-474D-4FA8-A291-A5C63D29BF80}">
      <dgm:prSet/>
      <dgm:spPr/>
      <dgm:t>
        <a:bodyPr/>
        <a:lstStyle/>
        <a:p>
          <a:endParaRPr lang="en-ZA"/>
        </a:p>
      </dgm:t>
    </dgm:pt>
    <dgm:pt modelId="{515C9FAE-3D09-419B-954B-6F6D97A7EE92}" type="sibTrans" cxnId="{D084DCDC-474D-4FA8-A291-A5C63D29BF80}">
      <dgm:prSet/>
      <dgm:spPr/>
      <dgm:t>
        <a:bodyPr/>
        <a:lstStyle/>
        <a:p>
          <a:endParaRPr lang="en-ZA"/>
        </a:p>
      </dgm:t>
    </dgm:pt>
    <dgm:pt modelId="{56EBF425-FB8B-46E4-A19D-981B0F809ED5}">
      <dgm:prSet phldrT="[Text]"/>
      <dgm:spPr/>
      <dgm:t>
        <a:bodyPr/>
        <a:lstStyle/>
        <a:p>
          <a:r>
            <a:rPr lang="en-GB" dirty="0"/>
            <a:t>Digitally Fit &amp; Savvy</a:t>
          </a:r>
          <a:endParaRPr lang="en-ZA" dirty="0"/>
        </a:p>
      </dgm:t>
    </dgm:pt>
    <dgm:pt modelId="{724F7125-4DDB-4A7E-8FB6-A99D2087BCB8}" type="parTrans" cxnId="{65E96A16-53DB-4354-B0FD-677D1860D395}">
      <dgm:prSet/>
      <dgm:spPr/>
      <dgm:t>
        <a:bodyPr/>
        <a:lstStyle/>
        <a:p>
          <a:endParaRPr lang="en-ZA"/>
        </a:p>
      </dgm:t>
    </dgm:pt>
    <dgm:pt modelId="{1C0A4438-FDA1-4088-9288-82E402F62417}" type="sibTrans" cxnId="{65E96A16-53DB-4354-B0FD-677D1860D395}">
      <dgm:prSet/>
      <dgm:spPr/>
      <dgm:t>
        <a:bodyPr/>
        <a:lstStyle/>
        <a:p>
          <a:endParaRPr lang="en-ZA"/>
        </a:p>
      </dgm:t>
    </dgm:pt>
    <dgm:pt modelId="{A895A23F-13F1-408B-BE0F-5E45BE182EEC}" type="pres">
      <dgm:prSet presAssocID="{157B4BE2-765B-471A-82C7-70BE80FA588D}" presName="Name0" presStyleCnt="0">
        <dgm:presLayoutVars>
          <dgm:dir/>
          <dgm:resizeHandles val="exact"/>
        </dgm:presLayoutVars>
      </dgm:prSet>
      <dgm:spPr/>
    </dgm:pt>
    <dgm:pt modelId="{1AB6D50B-ADF2-453E-879A-251F64127930}" type="pres">
      <dgm:prSet presAssocID="{D6F86BA1-0E5D-4C14-995B-0F45F588E571}" presName="Name5" presStyleLbl="vennNode1" presStyleIdx="0" presStyleCnt="4" custLinFactNeighborY="0">
        <dgm:presLayoutVars>
          <dgm:bulletEnabled val="1"/>
        </dgm:presLayoutVars>
      </dgm:prSet>
      <dgm:spPr/>
    </dgm:pt>
    <dgm:pt modelId="{D15D0B14-A504-49C4-B3F4-184DFBCB97F7}" type="pres">
      <dgm:prSet presAssocID="{853A8E22-4CA9-4111-B59B-65A6FCFD5D98}" presName="space" presStyleCnt="0"/>
      <dgm:spPr/>
    </dgm:pt>
    <dgm:pt modelId="{37E2A5B9-1213-456D-94B0-E63E3CBB7D64}" type="pres">
      <dgm:prSet presAssocID="{9917D3E8-3B23-4E0B-8BF2-4CD6E4896AEC}" presName="Name5" presStyleLbl="vennNode1" presStyleIdx="1" presStyleCnt="4" custLinFactNeighborY="1095">
        <dgm:presLayoutVars>
          <dgm:bulletEnabled val="1"/>
        </dgm:presLayoutVars>
      </dgm:prSet>
      <dgm:spPr/>
    </dgm:pt>
    <dgm:pt modelId="{F97D368D-C370-4509-962F-D27AF2E65D80}" type="pres">
      <dgm:prSet presAssocID="{F51F9BB3-11A6-46EA-A2F5-C7467210E15B}" presName="space" presStyleCnt="0"/>
      <dgm:spPr/>
    </dgm:pt>
    <dgm:pt modelId="{422276B2-C34A-4126-A118-7111B3099FD5}" type="pres">
      <dgm:prSet presAssocID="{A189A8F5-689E-4003-AAED-A4CDE1B9F1F0}" presName="Name5" presStyleLbl="vennNode1" presStyleIdx="2" presStyleCnt="4">
        <dgm:presLayoutVars>
          <dgm:bulletEnabled val="1"/>
        </dgm:presLayoutVars>
      </dgm:prSet>
      <dgm:spPr/>
    </dgm:pt>
    <dgm:pt modelId="{694AFCA4-1066-4076-9FBE-5D0F6C571D39}" type="pres">
      <dgm:prSet presAssocID="{515C9FAE-3D09-419B-954B-6F6D97A7EE92}" presName="space" presStyleCnt="0"/>
      <dgm:spPr/>
    </dgm:pt>
    <dgm:pt modelId="{2584C9F3-B29A-485A-8492-C593111BD90F}" type="pres">
      <dgm:prSet presAssocID="{56EBF425-FB8B-46E4-A19D-981B0F809ED5}" presName="Name5" presStyleLbl="vennNode1" presStyleIdx="3" presStyleCnt="4">
        <dgm:presLayoutVars>
          <dgm:bulletEnabled val="1"/>
        </dgm:presLayoutVars>
      </dgm:prSet>
      <dgm:spPr/>
    </dgm:pt>
  </dgm:ptLst>
  <dgm:cxnLst>
    <dgm:cxn modelId="{65E96A16-53DB-4354-B0FD-677D1860D395}" srcId="{157B4BE2-765B-471A-82C7-70BE80FA588D}" destId="{56EBF425-FB8B-46E4-A19D-981B0F809ED5}" srcOrd="3" destOrd="0" parTransId="{724F7125-4DDB-4A7E-8FB6-A99D2087BCB8}" sibTransId="{1C0A4438-FDA1-4088-9288-82E402F62417}"/>
    <dgm:cxn modelId="{8F9C8819-2DF4-4F04-A279-8D7F8725E294}" type="presOf" srcId="{9917D3E8-3B23-4E0B-8BF2-4CD6E4896AEC}" destId="{37E2A5B9-1213-456D-94B0-E63E3CBB7D64}" srcOrd="0" destOrd="0" presId="urn:microsoft.com/office/officeart/2005/8/layout/venn3"/>
    <dgm:cxn modelId="{D978735F-5749-4506-96ED-2A800928FED6}" srcId="{157B4BE2-765B-471A-82C7-70BE80FA588D}" destId="{D6F86BA1-0E5D-4C14-995B-0F45F588E571}" srcOrd="0" destOrd="0" parTransId="{F3AB47DB-CF01-47C5-B4F9-98DD88CC5FDC}" sibTransId="{853A8E22-4CA9-4111-B59B-65A6FCFD5D98}"/>
    <dgm:cxn modelId="{10CFF742-B1B5-48FC-9A2D-CDDC788432E4}" type="presOf" srcId="{157B4BE2-765B-471A-82C7-70BE80FA588D}" destId="{A895A23F-13F1-408B-BE0F-5E45BE182EEC}" srcOrd="0" destOrd="0" presId="urn:microsoft.com/office/officeart/2005/8/layout/venn3"/>
    <dgm:cxn modelId="{B8172E72-9957-4F77-A960-518771950477}" type="presOf" srcId="{D6F86BA1-0E5D-4C14-995B-0F45F588E571}" destId="{1AB6D50B-ADF2-453E-879A-251F64127930}" srcOrd="0" destOrd="0" presId="urn:microsoft.com/office/officeart/2005/8/layout/venn3"/>
    <dgm:cxn modelId="{AB6E07AE-DC7F-44C0-8AB3-32D7F3E072C5}" type="presOf" srcId="{56EBF425-FB8B-46E4-A19D-981B0F809ED5}" destId="{2584C9F3-B29A-485A-8492-C593111BD90F}" srcOrd="0" destOrd="0" presId="urn:microsoft.com/office/officeart/2005/8/layout/venn3"/>
    <dgm:cxn modelId="{D084DCDC-474D-4FA8-A291-A5C63D29BF80}" srcId="{157B4BE2-765B-471A-82C7-70BE80FA588D}" destId="{A189A8F5-689E-4003-AAED-A4CDE1B9F1F0}" srcOrd="2" destOrd="0" parTransId="{40AC6C0B-A46F-48F8-BFF3-EA4E2C356372}" sibTransId="{515C9FAE-3D09-419B-954B-6F6D97A7EE92}"/>
    <dgm:cxn modelId="{C6E1B2E3-7356-4E67-A019-5156E810A44E}" type="presOf" srcId="{A189A8F5-689E-4003-AAED-A4CDE1B9F1F0}" destId="{422276B2-C34A-4126-A118-7111B3099FD5}" srcOrd="0" destOrd="0" presId="urn:microsoft.com/office/officeart/2005/8/layout/venn3"/>
    <dgm:cxn modelId="{4C75D1E9-C477-496F-B1AD-21195959A60D}" srcId="{157B4BE2-765B-471A-82C7-70BE80FA588D}" destId="{9917D3E8-3B23-4E0B-8BF2-4CD6E4896AEC}" srcOrd="1" destOrd="0" parTransId="{66449B5A-9159-4625-973F-00A2F128D653}" sibTransId="{F51F9BB3-11A6-46EA-A2F5-C7467210E15B}"/>
    <dgm:cxn modelId="{17A1297E-5230-4486-A61E-F449A369E446}" type="presParOf" srcId="{A895A23F-13F1-408B-BE0F-5E45BE182EEC}" destId="{1AB6D50B-ADF2-453E-879A-251F64127930}" srcOrd="0" destOrd="0" presId="urn:microsoft.com/office/officeart/2005/8/layout/venn3"/>
    <dgm:cxn modelId="{6CC6E359-FC6A-4E80-8F60-403D4128CD63}" type="presParOf" srcId="{A895A23F-13F1-408B-BE0F-5E45BE182EEC}" destId="{D15D0B14-A504-49C4-B3F4-184DFBCB97F7}" srcOrd="1" destOrd="0" presId="urn:microsoft.com/office/officeart/2005/8/layout/venn3"/>
    <dgm:cxn modelId="{90362E64-F78F-4441-9AD8-3B238BACC2EE}" type="presParOf" srcId="{A895A23F-13F1-408B-BE0F-5E45BE182EEC}" destId="{37E2A5B9-1213-456D-94B0-E63E3CBB7D64}" srcOrd="2" destOrd="0" presId="urn:microsoft.com/office/officeart/2005/8/layout/venn3"/>
    <dgm:cxn modelId="{5C990E9A-2357-44A2-B513-6B6F7DB97106}" type="presParOf" srcId="{A895A23F-13F1-408B-BE0F-5E45BE182EEC}" destId="{F97D368D-C370-4509-962F-D27AF2E65D80}" srcOrd="3" destOrd="0" presId="urn:microsoft.com/office/officeart/2005/8/layout/venn3"/>
    <dgm:cxn modelId="{903A27DD-4CED-4A3A-96C2-CDAA6811034D}" type="presParOf" srcId="{A895A23F-13F1-408B-BE0F-5E45BE182EEC}" destId="{422276B2-C34A-4126-A118-7111B3099FD5}" srcOrd="4" destOrd="0" presId="urn:microsoft.com/office/officeart/2005/8/layout/venn3"/>
    <dgm:cxn modelId="{785628CD-58E3-49C7-8DDD-90E9643CC633}" type="presParOf" srcId="{A895A23F-13F1-408B-BE0F-5E45BE182EEC}" destId="{694AFCA4-1066-4076-9FBE-5D0F6C571D39}" srcOrd="5" destOrd="0" presId="urn:microsoft.com/office/officeart/2005/8/layout/venn3"/>
    <dgm:cxn modelId="{6BF140E4-1473-44E4-9E70-9B9516DE3CE7}" type="presParOf" srcId="{A895A23F-13F1-408B-BE0F-5E45BE182EEC}" destId="{2584C9F3-B29A-485A-8492-C593111BD90F}"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5769730-96A8-465D-B2E9-2E0C968CBCE0}" type="doc">
      <dgm:prSet loTypeId="urn:diagrams.loki3.com/BracketList" loCatId="list" qsTypeId="urn:microsoft.com/office/officeart/2005/8/quickstyle/simple1" qsCatId="simple" csTypeId="urn:microsoft.com/office/officeart/2005/8/colors/colorful1" csCatId="colorful" phldr="1"/>
      <dgm:spPr/>
      <dgm:t>
        <a:bodyPr/>
        <a:lstStyle/>
        <a:p>
          <a:endParaRPr lang="en-ZA"/>
        </a:p>
      </dgm:t>
    </dgm:pt>
    <dgm:pt modelId="{13074AE2-A30B-45BA-94AF-D4424B6F35B2}">
      <dgm:prSet phldrT="[Text]" custT="1"/>
      <dgm:spPr/>
      <dgm:t>
        <a:bodyPr/>
        <a:lstStyle/>
        <a:p>
          <a:r>
            <a:rPr lang="en-ZA" sz="3200" b="0" i="1" dirty="0"/>
            <a:t>Section 5(b) </a:t>
          </a:r>
        </a:p>
        <a:p>
          <a:r>
            <a:rPr lang="en-ZA" sz="3200" b="1" dirty="0"/>
            <a:t>MANDATORY</a:t>
          </a:r>
        </a:p>
        <a:p>
          <a:r>
            <a:rPr lang="en-ZA" sz="3200" b="1" dirty="0"/>
            <a:t>FUNCTIONS</a:t>
          </a:r>
        </a:p>
      </dgm:t>
    </dgm:pt>
    <dgm:pt modelId="{87A7902B-7E48-4DE4-8D4D-16A892765E33}" type="parTrans" cxnId="{4EE0724D-A9D5-4B1D-BF13-3A2A95B7279D}">
      <dgm:prSet/>
      <dgm:spPr/>
      <dgm:t>
        <a:bodyPr/>
        <a:lstStyle/>
        <a:p>
          <a:endParaRPr lang="en-ZA" sz="3200"/>
        </a:p>
      </dgm:t>
    </dgm:pt>
    <dgm:pt modelId="{379E32D8-EFBE-4613-B387-91FC0BA3130F}" type="sibTrans" cxnId="{4EE0724D-A9D5-4B1D-BF13-3A2A95B7279D}">
      <dgm:prSet/>
      <dgm:spPr/>
      <dgm:t>
        <a:bodyPr/>
        <a:lstStyle/>
        <a:p>
          <a:endParaRPr lang="en-ZA" sz="3200"/>
        </a:p>
      </dgm:t>
    </dgm:pt>
    <dgm:pt modelId="{53996C94-432B-4FB6-9BBE-26C6B038D2EA}">
      <dgm:prSet phldrT="[Text]" custT="1"/>
      <dgm:spPr/>
      <dgm:t>
        <a:bodyPr/>
        <a:lstStyle/>
        <a:p>
          <a:r>
            <a:rPr lang="en-ZA" sz="2000" i="1" dirty="0"/>
            <a:t>(</a:t>
          </a:r>
          <a:r>
            <a:rPr lang="en-ZA" sz="2400" i="1" dirty="0"/>
            <a:t>aa) </a:t>
          </a:r>
          <a:r>
            <a:rPr lang="en-ZA" sz="2400" dirty="0"/>
            <a:t>the </a:t>
          </a:r>
          <a:r>
            <a:rPr lang="en-ZA" sz="2400" b="1" dirty="0"/>
            <a:t>minimum requirements for entry </a:t>
          </a:r>
          <a:r>
            <a:rPr lang="en-ZA" sz="2400" dirty="0"/>
            <a:t>to all the levels of the  profession;</a:t>
          </a:r>
        </a:p>
      </dgm:t>
    </dgm:pt>
    <dgm:pt modelId="{BD81B57B-CFD7-41DC-A1BD-AF801FFD05B8}" type="parTrans" cxnId="{0E13EF24-FC92-4383-87BA-79F81197192D}">
      <dgm:prSet/>
      <dgm:spPr/>
      <dgm:t>
        <a:bodyPr/>
        <a:lstStyle/>
        <a:p>
          <a:endParaRPr lang="en-ZA" sz="3200"/>
        </a:p>
      </dgm:t>
    </dgm:pt>
    <dgm:pt modelId="{89212C44-1FB0-4BE2-9F80-61234CA1FE0B}" type="sibTrans" cxnId="{0E13EF24-FC92-4383-87BA-79F81197192D}">
      <dgm:prSet/>
      <dgm:spPr/>
      <dgm:t>
        <a:bodyPr/>
        <a:lstStyle/>
        <a:p>
          <a:endParaRPr lang="en-ZA" sz="3200"/>
        </a:p>
      </dgm:t>
    </dgm:pt>
    <dgm:pt modelId="{07A1A5C7-38B9-4A93-AE2E-87D28F2FD935}">
      <dgm:prSet custT="1"/>
      <dgm:spPr/>
      <dgm:t>
        <a:bodyPr/>
        <a:lstStyle/>
        <a:p>
          <a:r>
            <a:rPr lang="en-ZA" sz="2400" dirty="0"/>
            <a:t>(bb)  the </a:t>
          </a:r>
          <a:r>
            <a:rPr lang="en-ZA" sz="2400" b="1" dirty="0"/>
            <a:t>standards of programmes of pre-service and in-service</a:t>
          </a:r>
          <a:r>
            <a:rPr lang="en-ZA" sz="2400" dirty="0"/>
            <a:t> educator education;</a:t>
          </a:r>
        </a:p>
      </dgm:t>
    </dgm:pt>
    <dgm:pt modelId="{AE28DBF4-EF20-4180-A323-DE96EE39AE22}" type="parTrans" cxnId="{C3C81377-6513-4DF0-9C29-25945E43B8A9}">
      <dgm:prSet/>
      <dgm:spPr/>
      <dgm:t>
        <a:bodyPr/>
        <a:lstStyle/>
        <a:p>
          <a:endParaRPr lang="en-ZA"/>
        </a:p>
      </dgm:t>
    </dgm:pt>
    <dgm:pt modelId="{E17DC4CF-5D3D-4867-9C9A-10865A34EF4E}" type="sibTrans" cxnId="{C3C81377-6513-4DF0-9C29-25945E43B8A9}">
      <dgm:prSet/>
      <dgm:spPr/>
      <dgm:t>
        <a:bodyPr/>
        <a:lstStyle/>
        <a:p>
          <a:endParaRPr lang="en-ZA"/>
        </a:p>
      </dgm:t>
    </dgm:pt>
    <dgm:pt modelId="{48877E82-51EC-4ED6-B751-DE10A57CF3A8}">
      <dgm:prSet custT="1"/>
      <dgm:spPr/>
      <dgm:t>
        <a:bodyPr/>
        <a:lstStyle/>
        <a:p>
          <a:r>
            <a:rPr lang="en-ZA" sz="2400" dirty="0"/>
            <a:t>(cc)   the </a:t>
          </a:r>
          <a:r>
            <a:rPr lang="en-ZA" sz="2400" b="1" dirty="0"/>
            <a:t>requirements for promotion within the education system</a:t>
          </a:r>
          <a:r>
            <a:rPr lang="en-ZA" sz="2400" dirty="0"/>
            <a:t>; and</a:t>
          </a:r>
        </a:p>
      </dgm:t>
    </dgm:pt>
    <dgm:pt modelId="{B67F4F97-DC2D-44D8-8C69-907AC1038B2F}" type="parTrans" cxnId="{9E3BEB04-A82D-460E-9E27-7C0B6510A24A}">
      <dgm:prSet/>
      <dgm:spPr/>
      <dgm:t>
        <a:bodyPr/>
        <a:lstStyle/>
        <a:p>
          <a:endParaRPr lang="en-ZA"/>
        </a:p>
      </dgm:t>
    </dgm:pt>
    <dgm:pt modelId="{22836712-C2F8-4394-ADEE-3308F47521B1}" type="sibTrans" cxnId="{9E3BEB04-A82D-460E-9E27-7C0B6510A24A}">
      <dgm:prSet/>
      <dgm:spPr/>
      <dgm:t>
        <a:bodyPr/>
        <a:lstStyle/>
        <a:p>
          <a:endParaRPr lang="en-ZA"/>
        </a:p>
      </dgm:t>
    </dgm:pt>
    <dgm:pt modelId="{D96CFCFE-2912-491A-9288-B67529735B32}">
      <dgm:prSet custT="1"/>
      <dgm:spPr/>
      <dgm:t>
        <a:bodyPr/>
        <a:lstStyle/>
        <a:p>
          <a:r>
            <a:rPr lang="en-ZA" sz="2400" dirty="0"/>
            <a:t>(dd)   </a:t>
          </a:r>
          <a:r>
            <a:rPr lang="en-ZA" sz="2400" b="1" dirty="0"/>
            <a:t>educator professionalism</a:t>
          </a:r>
          <a:r>
            <a:rPr lang="en-ZA" sz="2400" dirty="0"/>
            <a:t>;</a:t>
          </a:r>
        </a:p>
      </dgm:t>
    </dgm:pt>
    <dgm:pt modelId="{93D0A281-1331-4139-B820-31E914858ADD}" type="parTrans" cxnId="{07814D8E-A092-4B49-95B0-BFA46DFBF128}">
      <dgm:prSet/>
      <dgm:spPr/>
      <dgm:t>
        <a:bodyPr/>
        <a:lstStyle/>
        <a:p>
          <a:endParaRPr lang="en-ZA"/>
        </a:p>
      </dgm:t>
    </dgm:pt>
    <dgm:pt modelId="{F3608C8F-90F1-4858-89A9-A767B8AB87D4}" type="sibTrans" cxnId="{07814D8E-A092-4B49-95B0-BFA46DFBF128}">
      <dgm:prSet/>
      <dgm:spPr/>
      <dgm:t>
        <a:bodyPr/>
        <a:lstStyle/>
        <a:p>
          <a:endParaRPr lang="en-ZA"/>
        </a:p>
      </dgm:t>
    </dgm:pt>
    <dgm:pt modelId="{7DC1145D-BD64-4B16-87F4-6279884077EA}">
      <dgm:prSet phldrT="[Text]" custT="1"/>
      <dgm:spPr/>
      <dgm:t>
        <a:bodyPr/>
        <a:lstStyle/>
        <a:p>
          <a:r>
            <a:rPr lang="en-ZA" sz="2400" b="1" dirty="0"/>
            <a:t>Manage a system for continuing professional development of all educators in schools</a:t>
          </a:r>
        </a:p>
      </dgm:t>
    </dgm:pt>
    <dgm:pt modelId="{62CCC492-32B3-4AF3-8283-39237EA6A209}" type="parTrans" cxnId="{7663DB5E-5B29-4C03-B2D9-8B79669E765C}">
      <dgm:prSet/>
      <dgm:spPr/>
      <dgm:t>
        <a:bodyPr/>
        <a:lstStyle/>
        <a:p>
          <a:endParaRPr lang="en-ZA"/>
        </a:p>
      </dgm:t>
    </dgm:pt>
    <dgm:pt modelId="{67107F9B-A359-4D4D-B5D7-3ABE1391C470}" type="sibTrans" cxnId="{7663DB5E-5B29-4C03-B2D9-8B79669E765C}">
      <dgm:prSet/>
      <dgm:spPr/>
      <dgm:t>
        <a:bodyPr/>
        <a:lstStyle/>
        <a:p>
          <a:endParaRPr lang="en-ZA"/>
        </a:p>
      </dgm:t>
    </dgm:pt>
    <dgm:pt modelId="{E2C5C9A6-B55C-49E0-816A-B875FC7ED86B}">
      <dgm:prSet phldrT="[Text]" custT="1"/>
      <dgm:spPr/>
      <dgm:t>
        <a:bodyPr/>
        <a:lstStyle/>
        <a:p>
          <a:r>
            <a:rPr lang="en-ZA" sz="2400" b="1" dirty="0"/>
            <a:t>Advice The Minister on the following:</a:t>
          </a:r>
        </a:p>
      </dgm:t>
    </dgm:pt>
    <dgm:pt modelId="{F3557F86-58DC-4D46-A1D4-46BA4837F3C1}" type="parTrans" cxnId="{D4CBA5C2-5B69-481A-A471-C7BAFE762C2E}">
      <dgm:prSet/>
      <dgm:spPr/>
      <dgm:t>
        <a:bodyPr/>
        <a:lstStyle/>
        <a:p>
          <a:endParaRPr lang="en-ZA"/>
        </a:p>
      </dgm:t>
    </dgm:pt>
    <dgm:pt modelId="{2DC04940-CBE1-47BE-AF42-F2C793B6F1A7}" type="sibTrans" cxnId="{D4CBA5C2-5B69-481A-A471-C7BAFE762C2E}">
      <dgm:prSet/>
      <dgm:spPr/>
      <dgm:t>
        <a:bodyPr/>
        <a:lstStyle/>
        <a:p>
          <a:endParaRPr lang="en-ZA"/>
        </a:p>
      </dgm:t>
    </dgm:pt>
    <dgm:pt modelId="{B6155959-239C-45B3-B228-1C9725143616}">
      <dgm:prSet phldrT="[Text]" custT="1"/>
      <dgm:spPr/>
      <dgm:t>
        <a:bodyPr/>
        <a:lstStyle/>
        <a:p>
          <a:r>
            <a:rPr lang="en-ZA" sz="2400" b="1" dirty="0"/>
            <a:t>Must </a:t>
          </a:r>
          <a:r>
            <a:rPr lang="en-ZA" sz="2400" dirty="0"/>
            <a:t>promote, develop and maintain a </a:t>
          </a:r>
          <a:r>
            <a:rPr lang="en-ZA" sz="2400" b="1" dirty="0"/>
            <a:t>professional image</a:t>
          </a:r>
        </a:p>
      </dgm:t>
    </dgm:pt>
    <dgm:pt modelId="{099A50C9-C69E-41FE-B06E-716681C69AD1}" type="parTrans" cxnId="{65EA1D7C-1FDE-4349-95A0-23D2AB3A5FD0}">
      <dgm:prSet/>
      <dgm:spPr/>
      <dgm:t>
        <a:bodyPr/>
        <a:lstStyle/>
        <a:p>
          <a:endParaRPr lang="en-ZA"/>
        </a:p>
      </dgm:t>
    </dgm:pt>
    <dgm:pt modelId="{B06955F3-071F-4A28-8CB1-A1AD23AD6ACB}" type="sibTrans" cxnId="{65EA1D7C-1FDE-4349-95A0-23D2AB3A5FD0}">
      <dgm:prSet/>
      <dgm:spPr/>
      <dgm:t>
        <a:bodyPr/>
        <a:lstStyle/>
        <a:p>
          <a:endParaRPr lang="en-ZA"/>
        </a:p>
      </dgm:t>
    </dgm:pt>
    <dgm:pt modelId="{CDDA0343-B711-4F8A-BF05-62EE362B6865}">
      <dgm:prSet custT="1"/>
      <dgm:spPr/>
      <dgm:t>
        <a:bodyPr/>
        <a:lstStyle/>
        <a:p>
          <a:r>
            <a:rPr lang="en-ZA" sz="2400" b="1" dirty="0"/>
            <a:t>must</a:t>
          </a:r>
          <a:r>
            <a:rPr lang="en-ZA" sz="2400" dirty="0"/>
            <a:t> research and develop a professional development policy</a:t>
          </a:r>
        </a:p>
      </dgm:t>
    </dgm:pt>
    <dgm:pt modelId="{57D2149F-F111-49A7-A30F-77995AC7FD95}" type="parTrans" cxnId="{0FA91DBD-4C0A-4A7F-A68E-83028EE217FE}">
      <dgm:prSet/>
      <dgm:spPr/>
      <dgm:t>
        <a:bodyPr/>
        <a:lstStyle/>
        <a:p>
          <a:endParaRPr lang="en-ZA"/>
        </a:p>
      </dgm:t>
    </dgm:pt>
    <dgm:pt modelId="{DBC54B0F-D58B-4B3F-BD17-BD7A8FB124B0}" type="sibTrans" cxnId="{0FA91DBD-4C0A-4A7F-A68E-83028EE217FE}">
      <dgm:prSet/>
      <dgm:spPr/>
      <dgm:t>
        <a:bodyPr/>
        <a:lstStyle/>
        <a:p>
          <a:endParaRPr lang="en-ZA"/>
        </a:p>
      </dgm:t>
    </dgm:pt>
    <dgm:pt modelId="{B447D493-8A5E-4155-9BEC-82C81CB97FC2}" type="pres">
      <dgm:prSet presAssocID="{E5769730-96A8-465D-B2E9-2E0C968CBCE0}" presName="Name0" presStyleCnt="0">
        <dgm:presLayoutVars>
          <dgm:dir/>
          <dgm:animLvl val="lvl"/>
          <dgm:resizeHandles val="exact"/>
        </dgm:presLayoutVars>
      </dgm:prSet>
      <dgm:spPr/>
    </dgm:pt>
    <dgm:pt modelId="{F2CE8622-37E0-4042-BEB3-F987713F511C}" type="pres">
      <dgm:prSet presAssocID="{13074AE2-A30B-45BA-94AF-D4424B6F35B2}" presName="linNode" presStyleCnt="0"/>
      <dgm:spPr/>
    </dgm:pt>
    <dgm:pt modelId="{7097E174-2553-4777-B86E-6FFAEE4811BE}" type="pres">
      <dgm:prSet presAssocID="{13074AE2-A30B-45BA-94AF-D4424B6F35B2}" presName="parTx" presStyleLbl="revTx" presStyleIdx="0" presStyleCnt="1" custScaleX="132921">
        <dgm:presLayoutVars>
          <dgm:chMax val="1"/>
          <dgm:bulletEnabled val="1"/>
        </dgm:presLayoutVars>
      </dgm:prSet>
      <dgm:spPr/>
    </dgm:pt>
    <dgm:pt modelId="{D7A47CB4-31E7-48CA-9A3A-FE5D2D18723D}" type="pres">
      <dgm:prSet presAssocID="{13074AE2-A30B-45BA-94AF-D4424B6F35B2}" presName="bracket" presStyleLbl="parChTrans1D1" presStyleIdx="0" presStyleCnt="1" custLinFactNeighborX="-91812" custLinFactNeighborY="2275"/>
      <dgm:spPr/>
    </dgm:pt>
    <dgm:pt modelId="{4519EB37-077A-4453-BCAD-8BEC644F786D}" type="pres">
      <dgm:prSet presAssocID="{13074AE2-A30B-45BA-94AF-D4424B6F35B2}" presName="spH" presStyleCnt="0"/>
      <dgm:spPr/>
    </dgm:pt>
    <dgm:pt modelId="{735E2248-0375-4C25-9E04-EE9225DE46CA}" type="pres">
      <dgm:prSet presAssocID="{13074AE2-A30B-45BA-94AF-D4424B6F35B2}" presName="desTx" presStyleLbl="node1" presStyleIdx="0" presStyleCnt="1" custScaleX="90281" custScaleY="145386" custLinFactNeighborX="1672" custLinFactNeighborY="-9149">
        <dgm:presLayoutVars>
          <dgm:bulletEnabled val="1"/>
        </dgm:presLayoutVars>
      </dgm:prSet>
      <dgm:spPr/>
    </dgm:pt>
  </dgm:ptLst>
  <dgm:cxnLst>
    <dgm:cxn modelId="{9E3BEB04-A82D-460E-9E27-7C0B6510A24A}" srcId="{E2C5C9A6-B55C-49E0-816A-B875FC7ED86B}" destId="{48877E82-51EC-4ED6-B751-DE10A57CF3A8}" srcOrd="2" destOrd="0" parTransId="{B67F4F97-DC2D-44D8-8C69-907AC1038B2F}" sibTransId="{22836712-C2F8-4394-ADEE-3308F47521B1}"/>
    <dgm:cxn modelId="{920B620C-E546-4629-A8A7-7BD6AA672DFC}" type="presOf" srcId="{13074AE2-A30B-45BA-94AF-D4424B6F35B2}" destId="{7097E174-2553-4777-B86E-6FFAEE4811BE}" srcOrd="0" destOrd="0" presId="urn:diagrams.loki3.com/BracketList"/>
    <dgm:cxn modelId="{37218F1F-D6B3-4BE8-AF40-2D1DF6885816}" type="presOf" srcId="{E5769730-96A8-465D-B2E9-2E0C968CBCE0}" destId="{B447D493-8A5E-4155-9BEC-82C81CB97FC2}" srcOrd="0" destOrd="0" presId="urn:diagrams.loki3.com/BracketList"/>
    <dgm:cxn modelId="{0E13EF24-FC92-4383-87BA-79F81197192D}" srcId="{E2C5C9A6-B55C-49E0-816A-B875FC7ED86B}" destId="{53996C94-432B-4FB6-9BBE-26C6B038D2EA}" srcOrd="0" destOrd="0" parTransId="{BD81B57B-CFD7-41DC-A1BD-AF801FFD05B8}" sibTransId="{89212C44-1FB0-4BE2-9F80-61234CA1FE0B}"/>
    <dgm:cxn modelId="{7663DB5E-5B29-4C03-B2D9-8B79669E765C}" srcId="{13074AE2-A30B-45BA-94AF-D4424B6F35B2}" destId="{7DC1145D-BD64-4B16-87F4-6279884077EA}" srcOrd="0" destOrd="0" parTransId="{62CCC492-32B3-4AF3-8283-39237EA6A209}" sibTransId="{67107F9B-A359-4D4D-B5D7-3ABE1391C470}"/>
    <dgm:cxn modelId="{439E7742-540C-4334-B1D0-78CB06C920FE}" type="presOf" srcId="{CDDA0343-B711-4F8A-BF05-62EE362B6865}" destId="{735E2248-0375-4C25-9E04-EE9225DE46CA}" srcOrd="0" destOrd="7" presId="urn:diagrams.loki3.com/BracketList"/>
    <dgm:cxn modelId="{E0CC7B47-D951-4B75-A3D4-ACD42D04764C}" type="presOf" srcId="{B6155959-239C-45B3-B228-1C9725143616}" destId="{735E2248-0375-4C25-9E04-EE9225DE46CA}" srcOrd="0" destOrd="1" presId="urn:diagrams.loki3.com/BracketList"/>
    <dgm:cxn modelId="{4EE0724D-A9D5-4B1D-BF13-3A2A95B7279D}" srcId="{E5769730-96A8-465D-B2E9-2E0C968CBCE0}" destId="{13074AE2-A30B-45BA-94AF-D4424B6F35B2}" srcOrd="0" destOrd="0" parTransId="{87A7902B-7E48-4DE4-8D4D-16A892765E33}" sibTransId="{379E32D8-EFBE-4613-B387-91FC0BA3130F}"/>
    <dgm:cxn modelId="{D154CC4F-79DA-4B0C-807C-EE0FCEADAB9E}" type="presOf" srcId="{E2C5C9A6-B55C-49E0-816A-B875FC7ED86B}" destId="{735E2248-0375-4C25-9E04-EE9225DE46CA}" srcOrd="0" destOrd="2" presId="urn:diagrams.loki3.com/BracketList"/>
    <dgm:cxn modelId="{C3C81377-6513-4DF0-9C29-25945E43B8A9}" srcId="{E2C5C9A6-B55C-49E0-816A-B875FC7ED86B}" destId="{07A1A5C7-38B9-4A93-AE2E-87D28F2FD935}" srcOrd="1" destOrd="0" parTransId="{AE28DBF4-EF20-4180-A323-DE96EE39AE22}" sibTransId="{E17DC4CF-5D3D-4867-9C9A-10865A34EF4E}"/>
    <dgm:cxn modelId="{65EA1D7C-1FDE-4349-95A0-23D2AB3A5FD0}" srcId="{13074AE2-A30B-45BA-94AF-D4424B6F35B2}" destId="{B6155959-239C-45B3-B228-1C9725143616}" srcOrd="1" destOrd="0" parTransId="{099A50C9-C69E-41FE-B06E-716681C69AD1}" sibTransId="{B06955F3-071F-4A28-8CB1-A1AD23AD6ACB}"/>
    <dgm:cxn modelId="{8148B07D-DE86-4244-938F-F932F7CC641D}" type="presOf" srcId="{53996C94-432B-4FB6-9BBE-26C6B038D2EA}" destId="{735E2248-0375-4C25-9E04-EE9225DE46CA}" srcOrd="0" destOrd="3" presId="urn:diagrams.loki3.com/BracketList"/>
    <dgm:cxn modelId="{9AED6F8A-628A-461E-9D20-1272B540D2BF}" type="presOf" srcId="{D96CFCFE-2912-491A-9288-B67529735B32}" destId="{735E2248-0375-4C25-9E04-EE9225DE46CA}" srcOrd="0" destOrd="6" presId="urn:diagrams.loki3.com/BracketList"/>
    <dgm:cxn modelId="{07814D8E-A092-4B49-95B0-BFA46DFBF128}" srcId="{E2C5C9A6-B55C-49E0-816A-B875FC7ED86B}" destId="{D96CFCFE-2912-491A-9288-B67529735B32}" srcOrd="3" destOrd="0" parTransId="{93D0A281-1331-4139-B820-31E914858ADD}" sibTransId="{F3608C8F-90F1-4858-89A9-A767B8AB87D4}"/>
    <dgm:cxn modelId="{0FA91DBD-4C0A-4A7F-A68E-83028EE217FE}" srcId="{13074AE2-A30B-45BA-94AF-D4424B6F35B2}" destId="{CDDA0343-B711-4F8A-BF05-62EE362B6865}" srcOrd="3" destOrd="0" parTransId="{57D2149F-F111-49A7-A30F-77995AC7FD95}" sibTransId="{DBC54B0F-D58B-4B3F-BD17-BD7A8FB124B0}"/>
    <dgm:cxn modelId="{D4CBA5C2-5B69-481A-A471-C7BAFE762C2E}" srcId="{13074AE2-A30B-45BA-94AF-D4424B6F35B2}" destId="{E2C5C9A6-B55C-49E0-816A-B875FC7ED86B}" srcOrd="2" destOrd="0" parTransId="{F3557F86-58DC-4D46-A1D4-46BA4837F3C1}" sibTransId="{2DC04940-CBE1-47BE-AF42-F2C793B6F1A7}"/>
    <dgm:cxn modelId="{F24B85C4-4DF5-45C8-A446-FBDBE8084D8A}" type="presOf" srcId="{07A1A5C7-38B9-4A93-AE2E-87D28F2FD935}" destId="{735E2248-0375-4C25-9E04-EE9225DE46CA}" srcOrd="0" destOrd="4" presId="urn:diagrams.loki3.com/BracketList"/>
    <dgm:cxn modelId="{7611C2F3-D997-4F0E-AB9B-0BFF1C2F29CD}" type="presOf" srcId="{7DC1145D-BD64-4B16-87F4-6279884077EA}" destId="{735E2248-0375-4C25-9E04-EE9225DE46CA}" srcOrd="0" destOrd="0" presId="urn:diagrams.loki3.com/BracketList"/>
    <dgm:cxn modelId="{97E094F4-6EED-4ADE-BADE-E5B3AA8BFBE9}" type="presOf" srcId="{48877E82-51EC-4ED6-B751-DE10A57CF3A8}" destId="{735E2248-0375-4C25-9E04-EE9225DE46CA}" srcOrd="0" destOrd="5" presId="urn:diagrams.loki3.com/BracketList"/>
    <dgm:cxn modelId="{EEEDDE41-E5D7-46F3-B1AF-537DC14A60EC}" type="presParOf" srcId="{B447D493-8A5E-4155-9BEC-82C81CB97FC2}" destId="{F2CE8622-37E0-4042-BEB3-F987713F511C}" srcOrd="0" destOrd="0" presId="urn:diagrams.loki3.com/BracketList"/>
    <dgm:cxn modelId="{B7AB9315-D4AA-4783-8F06-8ADC28D743C8}" type="presParOf" srcId="{F2CE8622-37E0-4042-BEB3-F987713F511C}" destId="{7097E174-2553-4777-B86E-6FFAEE4811BE}" srcOrd="0" destOrd="0" presId="urn:diagrams.loki3.com/BracketList"/>
    <dgm:cxn modelId="{B99D44E7-31D4-4C87-B69D-E6CCD46A316C}" type="presParOf" srcId="{F2CE8622-37E0-4042-BEB3-F987713F511C}" destId="{D7A47CB4-31E7-48CA-9A3A-FE5D2D18723D}" srcOrd="1" destOrd="0" presId="urn:diagrams.loki3.com/BracketList"/>
    <dgm:cxn modelId="{71FFE130-3E21-444E-8A85-D34FC50481E4}" type="presParOf" srcId="{F2CE8622-37E0-4042-BEB3-F987713F511C}" destId="{4519EB37-077A-4453-BCAD-8BEC644F786D}" srcOrd="2" destOrd="0" presId="urn:diagrams.loki3.com/BracketList"/>
    <dgm:cxn modelId="{63200279-61C3-4528-88B8-3429880F0FDD}" type="presParOf" srcId="{F2CE8622-37E0-4042-BEB3-F987713F511C}" destId="{735E2248-0375-4C25-9E04-EE9225DE46CA}"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2FC52E1-CFA2-4B82-ADD0-3AA40D8E3DE3}" type="doc">
      <dgm:prSet loTypeId="urn:microsoft.com/office/officeart/2005/8/layout/radial4" loCatId="relationship" qsTypeId="urn:microsoft.com/office/officeart/2005/8/quickstyle/simple1" qsCatId="simple" csTypeId="urn:microsoft.com/office/officeart/2005/8/colors/accent0_1" csCatId="mainScheme" phldr="1"/>
      <dgm:spPr/>
      <dgm:t>
        <a:bodyPr/>
        <a:lstStyle/>
        <a:p>
          <a:endParaRPr lang="en-ZA"/>
        </a:p>
      </dgm:t>
    </dgm:pt>
    <dgm:pt modelId="{650B112C-EC2E-49F1-8768-777252F10041}">
      <dgm:prSet phldrT="[Text]" custT="1">
        <dgm:style>
          <a:lnRef idx="1">
            <a:schemeClr val="accent3"/>
          </a:lnRef>
          <a:fillRef idx="2">
            <a:schemeClr val="accent3"/>
          </a:fillRef>
          <a:effectRef idx="1">
            <a:schemeClr val="accent3"/>
          </a:effectRef>
          <a:fontRef idx="minor">
            <a:schemeClr val="dk1"/>
          </a:fontRef>
        </dgm:style>
      </dgm:prSet>
      <dgm:spPr/>
      <dgm:t>
        <a:bodyPr/>
        <a:lstStyle/>
        <a:p>
          <a:endParaRPr lang="en-GB" sz="2000" b="1" dirty="0"/>
        </a:p>
        <a:p>
          <a:r>
            <a:rPr lang="en-GB" sz="2000" b="1" dirty="0"/>
            <a:t>Code of Professional Ethics </a:t>
          </a:r>
          <a:r>
            <a:rPr lang="en-GB" sz="2000" b="1" dirty="0">
              <a:solidFill>
                <a:srgbClr val="C00000"/>
              </a:solidFill>
            </a:rPr>
            <a:t>Applicable 24/7, </a:t>
          </a:r>
          <a:r>
            <a:rPr lang="en-GB" sz="2000" b="1" dirty="0">
              <a:solidFill>
                <a:schemeClr val="accent6">
                  <a:lumMod val="50000"/>
                </a:schemeClr>
              </a:solidFill>
            </a:rPr>
            <a:t>365/366 days a year</a:t>
          </a:r>
          <a:r>
            <a:rPr lang="en-GB" sz="2000" b="1" dirty="0">
              <a:solidFill>
                <a:srgbClr val="C00000"/>
              </a:solidFill>
            </a:rPr>
            <a:t>, </a:t>
          </a:r>
          <a:r>
            <a:rPr lang="en-GB" sz="2000" b="1" dirty="0">
              <a:solidFill>
                <a:srgbClr val="0070C0"/>
              </a:solidFill>
            </a:rPr>
            <a:t>In and out of the school environment</a:t>
          </a:r>
          <a:endParaRPr lang="en-GB" sz="2000" b="1" dirty="0">
            <a:solidFill>
              <a:srgbClr val="C00000"/>
            </a:solidFill>
          </a:endParaRPr>
        </a:p>
        <a:p>
          <a:r>
            <a:rPr lang="en-GB" sz="2000" b="1" dirty="0"/>
            <a:t>Educator’s Ethical Relationships With….</a:t>
          </a:r>
        </a:p>
        <a:p>
          <a:endParaRPr lang="en-ZA" sz="1800" b="1" dirty="0"/>
        </a:p>
      </dgm:t>
    </dgm:pt>
    <dgm:pt modelId="{D4F74FAD-3266-4680-BF1B-A64569998A9B}" type="parTrans" cxnId="{0A83D09C-0C4E-4D9F-88E3-A27D266D2D92}">
      <dgm:prSet/>
      <dgm:spPr/>
      <dgm:t>
        <a:bodyPr/>
        <a:lstStyle/>
        <a:p>
          <a:endParaRPr lang="en-ZA"/>
        </a:p>
      </dgm:t>
    </dgm:pt>
    <dgm:pt modelId="{16F1B8D2-3F42-4EAE-A03D-87F221164738}" type="sibTrans" cxnId="{0A83D09C-0C4E-4D9F-88E3-A27D266D2D92}">
      <dgm:prSet/>
      <dgm:spPr/>
      <dgm:t>
        <a:bodyPr/>
        <a:lstStyle/>
        <a:p>
          <a:endParaRPr lang="en-ZA"/>
        </a:p>
      </dgm:t>
    </dgm:pt>
    <dgm:pt modelId="{5E83D842-B5F5-4FA7-A724-95B1A8B7B0D6}">
      <dgm:prSet phldrT="[Text]" custT="1">
        <dgm:style>
          <a:lnRef idx="2">
            <a:schemeClr val="dk1"/>
          </a:lnRef>
          <a:fillRef idx="1">
            <a:schemeClr val="lt1"/>
          </a:fillRef>
          <a:effectRef idx="0">
            <a:schemeClr val="dk1"/>
          </a:effectRef>
          <a:fontRef idx="minor">
            <a:schemeClr val="dk1"/>
          </a:fontRef>
        </dgm:style>
      </dgm:prSet>
      <dgm:spPr/>
      <dgm:t>
        <a:bodyPr/>
        <a:lstStyle/>
        <a:p>
          <a:r>
            <a:rPr lang="en-GB" sz="2000" b="1" dirty="0"/>
            <a:t>Educator and the Learner</a:t>
          </a:r>
          <a:endParaRPr lang="en-ZA" sz="2000" b="1" dirty="0"/>
        </a:p>
      </dgm:t>
    </dgm:pt>
    <dgm:pt modelId="{3994912E-ED86-4CC1-B3E7-BF8F1E04FFF5}" type="parTrans" cxnId="{73DCB834-8C11-4306-B4E6-372AA563D4C0}">
      <dgm:prSet/>
      <dgm:spPr/>
      <dgm:t>
        <a:bodyPr/>
        <a:lstStyle/>
        <a:p>
          <a:endParaRPr lang="en-ZA"/>
        </a:p>
      </dgm:t>
    </dgm:pt>
    <dgm:pt modelId="{A6FC3A79-5CA3-4D98-96CB-CEC8363AE4C8}" type="sibTrans" cxnId="{73DCB834-8C11-4306-B4E6-372AA563D4C0}">
      <dgm:prSet/>
      <dgm:spPr/>
      <dgm:t>
        <a:bodyPr/>
        <a:lstStyle/>
        <a:p>
          <a:endParaRPr lang="en-ZA"/>
        </a:p>
      </dgm:t>
    </dgm:pt>
    <dgm:pt modelId="{2134E804-F377-4E08-9CE1-DE49F25DA358}">
      <dgm:prSet phldrT="[Text]" custT="1"/>
      <dgm:spPr/>
      <dgm:t>
        <a:bodyPr/>
        <a:lstStyle/>
        <a:p>
          <a:r>
            <a:rPr lang="en-GB" sz="2000" dirty="0"/>
            <a:t>Educator and the Parent</a:t>
          </a:r>
          <a:endParaRPr lang="en-ZA" sz="2000" dirty="0"/>
        </a:p>
      </dgm:t>
    </dgm:pt>
    <dgm:pt modelId="{0674C63A-2DDE-43E2-8DCB-40F9ADB77A6D}" type="parTrans" cxnId="{57DCFF61-A8AF-44C9-9A36-F53F8ABF781E}">
      <dgm:prSet/>
      <dgm:spPr/>
      <dgm:t>
        <a:bodyPr/>
        <a:lstStyle/>
        <a:p>
          <a:endParaRPr lang="en-ZA"/>
        </a:p>
      </dgm:t>
    </dgm:pt>
    <dgm:pt modelId="{652B0562-B20A-43C7-9EA7-0B8B03F87A47}" type="sibTrans" cxnId="{57DCFF61-A8AF-44C9-9A36-F53F8ABF781E}">
      <dgm:prSet/>
      <dgm:spPr/>
      <dgm:t>
        <a:bodyPr/>
        <a:lstStyle/>
        <a:p>
          <a:endParaRPr lang="en-ZA"/>
        </a:p>
      </dgm:t>
    </dgm:pt>
    <dgm:pt modelId="{CB6BFC1F-FA34-44CA-A809-242B08D9EB3E}">
      <dgm:prSet phldrT="[Text]" custT="1"/>
      <dgm:spPr/>
      <dgm:t>
        <a:bodyPr/>
        <a:lstStyle/>
        <a:p>
          <a:r>
            <a:rPr lang="en-GB" sz="2000" b="1" dirty="0"/>
            <a:t>Educator and the Community</a:t>
          </a:r>
          <a:endParaRPr lang="en-ZA" sz="2000" b="1" dirty="0"/>
        </a:p>
      </dgm:t>
    </dgm:pt>
    <dgm:pt modelId="{4BE3241B-81C8-4DCB-89C1-3414F15E416D}" type="parTrans" cxnId="{C0E6CAE2-2E5F-4E9B-8DFF-5171B3BC99BC}">
      <dgm:prSet/>
      <dgm:spPr/>
      <dgm:t>
        <a:bodyPr/>
        <a:lstStyle/>
        <a:p>
          <a:endParaRPr lang="en-ZA"/>
        </a:p>
      </dgm:t>
    </dgm:pt>
    <dgm:pt modelId="{500F7AFD-9ECB-4501-AB35-D5A798BA6C54}" type="sibTrans" cxnId="{C0E6CAE2-2E5F-4E9B-8DFF-5171B3BC99BC}">
      <dgm:prSet/>
      <dgm:spPr/>
      <dgm:t>
        <a:bodyPr/>
        <a:lstStyle/>
        <a:p>
          <a:endParaRPr lang="en-ZA"/>
        </a:p>
      </dgm:t>
    </dgm:pt>
    <dgm:pt modelId="{2167C573-6D37-48A8-9E52-18A1F6A4B4A8}">
      <dgm:prSet custT="1"/>
      <dgm:spPr/>
      <dgm:t>
        <a:bodyPr/>
        <a:lstStyle/>
        <a:p>
          <a:r>
            <a:rPr lang="en-GB" sz="2000" dirty="0"/>
            <a:t>Educator and the Employer</a:t>
          </a:r>
          <a:endParaRPr lang="en-ZA" sz="2000" dirty="0"/>
        </a:p>
      </dgm:t>
    </dgm:pt>
    <dgm:pt modelId="{36DFF3A4-88BA-4D21-A4E5-2C461265926A}" type="parTrans" cxnId="{8274B889-27D3-4DB6-939F-7AF3F467A028}">
      <dgm:prSet/>
      <dgm:spPr/>
      <dgm:t>
        <a:bodyPr/>
        <a:lstStyle/>
        <a:p>
          <a:endParaRPr lang="en-ZA"/>
        </a:p>
      </dgm:t>
    </dgm:pt>
    <dgm:pt modelId="{A0833DB1-2A51-461F-8F6E-01A7E2C81127}" type="sibTrans" cxnId="{8274B889-27D3-4DB6-939F-7AF3F467A028}">
      <dgm:prSet/>
      <dgm:spPr/>
      <dgm:t>
        <a:bodyPr/>
        <a:lstStyle/>
        <a:p>
          <a:endParaRPr lang="en-ZA"/>
        </a:p>
      </dgm:t>
    </dgm:pt>
    <dgm:pt modelId="{7B26A81B-90D2-478B-814B-106486557745}">
      <dgm:prSet custT="1">
        <dgm:style>
          <a:lnRef idx="2">
            <a:schemeClr val="dk1"/>
          </a:lnRef>
          <a:fillRef idx="1">
            <a:schemeClr val="lt1"/>
          </a:fillRef>
          <a:effectRef idx="0">
            <a:schemeClr val="dk1"/>
          </a:effectRef>
          <a:fontRef idx="minor">
            <a:schemeClr val="dk1"/>
          </a:fontRef>
        </dgm:style>
      </dgm:prSet>
      <dgm:spPr/>
      <dgm:t>
        <a:bodyPr/>
        <a:lstStyle/>
        <a:p>
          <a:r>
            <a:rPr lang="en-GB" sz="2000" b="1" dirty="0"/>
            <a:t>Educator and the Colleagues</a:t>
          </a:r>
          <a:endParaRPr lang="en-ZA" sz="2000" b="1" dirty="0"/>
        </a:p>
      </dgm:t>
    </dgm:pt>
    <dgm:pt modelId="{CB079258-A303-4F0E-AC52-07B3A87AEA66}" type="parTrans" cxnId="{3654B8E9-76CC-4F97-8BE7-5E8EE8BC9C00}">
      <dgm:prSet/>
      <dgm:spPr/>
      <dgm:t>
        <a:bodyPr/>
        <a:lstStyle/>
        <a:p>
          <a:endParaRPr lang="en-ZA"/>
        </a:p>
      </dgm:t>
    </dgm:pt>
    <dgm:pt modelId="{3631C106-CF23-4FA0-879A-8437F45BE039}" type="sibTrans" cxnId="{3654B8E9-76CC-4F97-8BE7-5E8EE8BC9C00}">
      <dgm:prSet/>
      <dgm:spPr/>
      <dgm:t>
        <a:bodyPr/>
        <a:lstStyle/>
        <a:p>
          <a:endParaRPr lang="en-ZA"/>
        </a:p>
      </dgm:t>
    </dgm:pt>
    <dgm:pt modelId="{4D9E547B-EAC4-42CA-B9A6-8BE89D9875CB}">
      <dgm:prSet custT="1"/>
      <dgm:spPr/>
      <dgm:t>
        <a:bodyPr/>
        <a:lstStyle/>
        <a:p>
          <a:r>
            <a:rPr lang="en-GB" sz="2000" dirty="0"/>
            <a:t>Educator and the Council</a:t>
          </a:r>
          <a:endParaRPr lang="en-ZA" sz="2000" dirty="0"/>
        </a:p>
      </dgm:t>
    </dgm:pt>
    <dgm:pt modelId="{5A836356-1C23-433E-A751-BE587C63BFBA}" type="parTrans" cxnId="{A3C2D997-5297-4B78-871B-873F9B4C6782}">
      <dgm:prSet/>
      <dgm:spPr/>
      <dgm:t>
        <a:bodyPr/>
        <a:lstStyle/>
        <a:p>
          <a:endParaRPr lang="en-ZA"/>
        </a:p>
      </dgm:t>
    </dgm:pt>
    <dgm:pt modelId="{8EC58725-90EE-4767-A327-FCB9FE11D1E0}" type="sibTrans" cxnId="{A3C2D997-5297-4B78-871B-873F9B4C6782}">
      <dgm:prSet/>
      <dgm:spPr/>
      <dgm:t>
        <a:bodyPr/>
        <a:lstStyle/>
        <a:p>
          <a:endParaRPr lang="en-ZA"/>
        </a:p>
      </dgm:t>
    </dgm:pt>
    <dgm:pt modelId="{15D36F76-69CF-4886-B520-C08CAD86A42A}">
      <dgm:prSet custT="1"/>
      <dgm:spPr/>
      <dgm:t>
        <a:bodyPr/>
        <a:lstStyle/>
        <a:p>
          <a:r>
            <a:rPr lang="en-GB" sz="1800" b="1" dirty="0"/>
            <a:t>Educator and the Profession</a:t>
          </a:r>
          <a:endParaRPr lang="en-ZA" sz="1800" b="1" dirty="0"/>
        </a:p>
      </dgm:t>
    </dgm:pt>
    <dgm:pt modelId="{A42194AE-9B35-46DC-B602-AB334BB015B2}" type="parTrans" cxnId="{DA3F58E7-1703-4A2C-B468-FDAADEB5FCB8}">
      <dgm:prSet/>
      <dgm:spPr/>
      <dgm:t>
        <a:bodyPr/>
        <a:lstStyle/>
        <a:p>
          <a:endParaRPr lang="en-ZA"/>
        </a:p>
      </dgm:t>
    </dgm:pt>
    <dgm:pt modelId="{17E6B016-E494-435C-858F-8004170D4E64}" type="sibTrans" cxnId="{DA3F58E7-1703-4A2C-B468-FDAADEB5FCB8}">
      <dgm:prSet/>
      <dgm:spPr/>
      <dgm:t>
        <a:bodyPr/>
        <a:lstStyle/>
        <a:p>
          <a:endParaRPr lang="en-ZA"/>
        </a:p>
      </dgm:t>
    </dgm:pt>
    <dgm:pt modelId="{1A6F06AB-A718-4F0B-B40D-9016DC1660B9}">
      <dgm:prSet/>
      <dgm:spPr/>
      <dgm:t>
        <a:bodyPr/>
        <a:lstStyle/>
        <a:p>
          <a:endParaRPr lang="en-ZA"/>
        </a:p>
      </dgm:t>
    </dgm:pt>
    <dgm:pt modelId="{6E6CB5CC-1DA8-4CC3-AD5C-7E0AEE2D1CAB}" type="parTrans" cxnId="{BFD36DF4-3363-44AB-8DAB-16AF39A78A43}">
      <dgm:prSet/>
      <dgm:spPr/>
      <dgm:t>
        <a:bodyPr/>
        <a:lstStyle/>
        <a:p>
          <a:endParaRPr lang="en-ZA"/>
        </a:p>
      </dgm:t>
    </dgm:pt>
    <dgm:pt modelId="{5FFABCB7-58DA-4479-A651-5CE9FA45B44E}" type="sibTrans" cxnId="{BFD36DF4-3363-44AB-8DAB-16AF39A78A43}">
      <dgm:prSet/>
      <dgm:spPr/>
      <dgm:t>
        <a:bodyPr/>
        <a:lstStyle/>
        <a:p>
          <a:endParaRPr lang="en-ZA"/>
        </a:p>
      </dgm:t>
    </dgm:pt>
    <dgm:pt modelId="{691C44C1-C964-4AF9-807B-B9BD5D503826}">
      <dgm:prSet/>
      <dgm:spPr/>
      <dgm:t>
        <a:bodyPr/>
        <a:lstStyle/>
        <a:p>
          <a:endParaRPr lang="en-ZA"/>
        </a:p>
      </dgm:t>
    </dgm:pt>
    <dgm:pt modelId="{C90AB9A1-A45B-4F99-AE26-C50DE9B23325}" type="parTrans" cxnId="{F90F4CA9-2CC0-4803-8B2D-FE0F91765399}">
      <dgm:prSet/>
      <dgm:spPr/>
      <dgm:t>
        <a:bodyPr/>
        <a:lstStyle/>
        <a:p>
          <a:endParaRPr lang="en-ZA"/>
        </a:p>
      </dgm:t>
    </dgm:pt>
    <dgm:pt modelId="{F16A2BBE-42BC-47C9-BABE-914226CFA0AD}" type="sibTrans" cxnId="{F90F4CA9-2CC0-4803-8B2D-FE0F91765399}">
      <dgm:prSet/>
      <dgm:spPr/>
      <dgm:t>
        <a:bodyPr/>
        <a:lstStyle/>
        <a:p>
          <a:endParaRPr lang="en-ZA"/>
        </a:p>
      </dgm:t>
    </dgm:pt>
    <dgm:pt modelId="{1DE30585-1A84-43EB-9469-D9D64989625E}" type="pres">
      <dgm:prSet presAssocID="{42FC52E1-CFA2-4B82-ADD0-3AA40D8E3DE3}" presName="cycle" presStyleCnt="0">
        <dgm:presLayoutVars>
          <dgm:chMax val="1"/>
          <dgm:dir/>
          <dgm:animLvl val="ctr"/>
          <dgm:resizeHandles val="exact"/>
        </dgm:presLayoutVars>
      </dgm:prSet>
      <dgm:spPr/>
    </dgm:pt>
    <dgm:pt modelId="{C768C589-1C1C-4012-84EF-6D55D0343136}" type="pres">
      <dgm:prSet presAssocID="{650B112C-EC2E-49F1-8768-777252F10041}" presName="centerShape" presStyleLbl="node0" presStyleIdx="0" presStyleCnt="1" custScaleX="187481" custScaleY="137795"/>
      <dgm:spPr/>
    </dgm:pt>
    <dgm:pt modelId="{DBCD6CED-EFDE-48FE-9C5B-A1A825016E54}" type="pres">
      <dgm:prSet presAssocID="{3994912E-ED86-4CC1-B3E7-BF8F1E04FFF5}" presName="parTrans" presStyleLbl="bgSibTrans2D1" presStyleIdx="0" presStyleCnt="7" custScaleX="114431"/>
      <dgm:spPr/>
    </dgm:pt>
    <dgm:pt modelId="{D4E494E6-05A8-4082-A5F8-8A6E1A4D497E}" type="pres">
      <dgm:prSet presAssocID="{5E83D842-B5F5-4FA7-A724-95B1A8B7B0D6}" presName="node" presStyleLbl="node1" presStyleIdx="0" presStyleCnt="7" custScaleX="122348">
        <dgm:presLayoutVars>
          <dgm:bulletEnabled val="1"/>
        </dgm:presLayoutVars>
      </dgm:prSet>
      <dgm:spPr/>
    </dgm:pt>
    <dgm:pt modelId="{317B969E-C1E6-40C6-8586-60F2C8C9AB1C}" type="pres">
      <dgm:prSet presAssocID="{0674C63A-2DDE-43E2-8DCB-40F9ADB77A6D}" presName="parTrans" presStyleLbl="bgSibTrans2D1" presStyleIdx="1" presStyleCnt="7"/>
      <dgm:spPr/>
    </dgm:pt>
    <dgm:pt modelId="{82DE859B-A920-43B8-991D-6E7EB80D76B2}" type="pres">
      <dgm:prSet presAssocID="{2134E804-F377-4E08-9CE1-DE49F25DA358}" presName="node" presStyleLbl="node1" presStyleIdx="1" presStyleCnt="7" custScaleX="118574">
        <dgm:presLayoutVars>
          <dgm:bulletEnabled val="1"/>
        </dgm:presLayoutVars>
      </dgm:prSet>
      <dgm:spPr/>
    </dgm:pt>
    <dgm:pt modelId="{99D468F9-F212-4A37-8E48-FFAFC0B8D5BB}" type="pres">
      <dgm:prSet presAssocID="{4BE3241B-81C8-4DCB-89C1-3414F15E416D}" presName="parTrans" presStyleLbl="bgSibTrans2D1" presStyleIdx="2" presStyleCnt="7"/>
      <dgm:spPr/>
    </dgm:pt>
    <dgm:pt modelId="{D875DA86-144C-44FB-BE09-984BA3121DAD}" type="pres">
      <dgm:prSet presAssocID="{CB6BFC1F-FA34-44CA-A809-242B08D9EB3E}" presName="node" presStyleLbl="node1" presStyleIdx="2" presStyleCnt="7" custScaleX="115113">
        <dgm:presLayoutVars>
          <dgm:bulletEnabled val="1"/>
        </dgm:presLayoutVars>
      </dgm:prSet>
      <dgm:spPr/>
    </dgm:pt>
    <dgm:pt modelId="{06021343-5D65-4E67-9A0B-D1B4B7D55671}" type="pres">
      <dgm:prSet presAssocID="{36DFF3A4-88BA-4D21-A4E5-2C461265926A}" presName="parTrans" presStyleLbl="bgSibTrans2D1" presStyleIdx="3" presStyleCnt="7" custLinFactNeighborX="0"/>
      <dgm:spPr/>
    </dgm:pt>
    <dgm:pt modelId="{A9E5FCA5-2C79-4327-80E7-9EA94F6997D7}" type="pres">
      <dgm:prSet presAssocID="{2167C573-6D37-48A8-9E52-18A1F6A4B4A8}" presName="node" presStyleLbl="node1" presStyleIdx="3" presStyleCnt="7">
        <dgm:presLayoutVars>
          <dgm:bulletEnabled val="1"/>
        </dgm:presLayoutVars>
      </dgm:prSet>
      <dgm:spPr/>
    </dgm:pt>
    <dgm:pt modelId="{56934DD8-1984-49C1-AE0B-2A7333E47492}" type="pres">
      <dgm:prSet presAssocID="{CB079258-A303-4F0E-AC52-07B3A87AEA66}" presName="parTrans" presStyleLbl="bgSibTrans2D1" presStyleIdx="4" presStyleCnt="7"/>
      <dgm:spPr/>
    </dgm:pt>
    <dgm:pt modelId="{825D103C-E4C5-4C35-B9BE-CBF495A75AE7}" type="pres">
      <dgm:prSet presAssocID="{7B26A81B-90D2-478B-814B-106486557745}" presName="node" presStyleLbl="node1" presStyleIdx="4" presStyleCnt="7" custScaleX="119973">
        <dgm:presLayoutVars>
          <dgm:bulletEnabled val="1"/>
        </dgm:presLayoutVars>
      </dgm:prSet>
      <dgm:spPr/>
    </dgm:pt>
    <dgm:pt modelId="{1118EF2E-CD04-4AA3-9924-988E9469031F}" type="pres">
      <dgm:prSet presAssocID="{5A836356-1C23-433E-A751-BE587C63BFBA}" presName="parTrans" presStyleLbl="bgSibTrans2D1" presStyleIdx="5" presStyleCnt="7"/>
      <dgm:spPr/>
    </dgm:pt>
    <dgm:pt modelId="{A7FED08B-6B0C-47CF-A5A8-84A0677865D1}" type="pres">
      <dgm:prSet presAssocID="{4D9E547B-EAC4-42CA-B9A6-8BE89D9875CB}" presName="node" presStyleLbl="node1" presStyleIdx="5" presStyleCnt="7" custScaleX="119060">
        <dgm:presLayoutVars>
          <dgm:bulletEnabled val="1"/>
        </dgm:presLayoutVars>
      </dgm:prSet>
      <dgm:spPr/>
    </dgm:pt>
    <dgm:pt modelId="{AA5D1A6D-DC3A-4FFC-B26E-4F62F1CD37B5}" type="pres">
      <dgm:prSet presAssocID="{A42194AE-9B35-46DC-B602-AB334BB015B2}" presName="parTrans" presStyleLbl="bgSibTrans2D1" presStyleIdx="6" presStyleCnt="7"/>
      <dgm:spPr/>
    </dgm:pt>
    <dgm:pt modelId="{E7EA77FD-8F1E-4C27-8167-28321D8AD27D}" type="pres">
      <dgm:prSet presAssocID="{15D36F76-69CF-4886-B520-C08CAD86A42A}" presName="node" presStyleLbl="node1" presStyleIdx="6" presStyleCnt="7" custScaleX="116839">
        <dgm:presLayoutVars>
          <dgm:bulletEnabled val="1"/>
        </dgm:presLayoutVars>
      </dgm:prSet>
      <dgm:spPr/>
    </dgm:pt>
  </dgm:ptLst>
  <dgm:cxnLst>
    <dgm:cxn modelId="{7AD60706-4832-42CC-B94A-140CE04BA994}" type="presOf" srcId="{4BE3241B-81C8-4DCB-89C1-3414F15E416D}" destId="{99D468F9-F212-4A37-8E48-FFAFC0B8D5BB}" srcOrd="0" destOrd="0" presId="urn:microsoft.com/office/officeart/2005/8/layout/radial4"/>
    <dgm:cxn modelId="{6BE0C513-0507-4163-9927-FBB8A984A2E9}" type="presOf" srcId="{CB6BFC1F-FA34-44CA-A809-242B08D9EB3E}" destId="{D875DA86-144C-44FB-BE09-984BA3121DAD}" srcOrd="0" destOrd="0" presId="urn:microsoft.com/office/officeart/2005/8/layout/radial4"/>
    <dgm:cxn modelId="{7EC02C25-2CC4-4843-B6C0-22A13D995FB9}" type="presOf" srcId="{36DFF3A4-88BA-4D21-A4E5-2C461265926A}" destId="{06021343-5D65-4E67-9A0B-D1B4B7D55671}" srcOrd="0" destOrd="0" presId="urn:microsoft.com/office/officeart/2005/8/layout/radial4"/>
    <dgm:cxn modelId="{73DCB834-8C11-4306-B4E6-372AA563D4C0}" srcId="{650B112C-EC2E-49F1-8768-777252F10041}" destId="{5E83D842-B5F5-4FA7-A724-95B1A8B7B0D6}" srcOrd="0" destOrd="0" parTransId="{3994912E-ED86-4CC1-B3E7-BF8F1E04FFF5}" sibTransId="{A6FC3A79-5CA3-4D98-96CB-CEC8363AE4C8}"/>
    <dgm:cxn modelId="{57DCFF61-A8AF-44C9-9A36-F53F8ABF781E}" srcId="{650B112C-EC2E-49F1-8768-777252F10041}" destId="{2134E804-F377-4E08-9CE1-DE49F25DA358}" srcOrd="1" destOrd="0" parTransId="{0674C63A-2DDE-43E2-8DCB-40F9ADB77A6D}" sibTransId="{652B0562-B20A-43C7-9EA7-0B8B03F87A47}"/>
    <dgm:cxn modelId="{982AC166-D30B-4FD1-B9AE-32ACDA042C93}" type="presOf" srcId="{7B26A81B-90D2-478B-814B-106486557745}" destId="{825D103C-E4C5-4C35-B9BE-CBF495A75AE7}" srcOrd="0" destOrd="0" presId="urn:microsoft.com/office/officeart/2005/8/layout/radial4"/>
    <dgm:cxn modelId="{4A936E51-4E8D-4F6E-A068-41EA98FFF542}" type="presOf" srcId="{15D36F76-69CF-4886-B520-C08CAD86A42A}" destId="{E7EA77FD-8F1E-4C27-8167-28321D8AD27D}" srcOrd="0" destOrd="0" presId="urn:microsoft.com/office/officeart/2005/8/layout/radial4"/>
    <dgm:cxn modelId="{ED9B9E83-7408-44C5-B451-47FD8D3DE13A}" type="presOf" srcId="{4D9E547B-EAC4-42CA-B9A6-8BE89D9875CB}" destId="{A7FED08B-6B0C-47CF-A5A8-84A0677865D1}" srcOrd="0" destOrd="0" presId="urn:microsoft.com/office/officeart/2005/8/layout/radial4"/>
    <dgm:cxn modelId="{86100187-B53B-437B-BEBD-40B97D9C5F87}" type="presOf" srcId="{CB079258-A303-4F0E-AC52-07B3A87AEA66}" destId="{56934DD8-1984-49C1-AE0B-2A7333E47492}" srcOrd="0" destOrd="0" presId="urn:microsoft.com/office/officeart/2005/8/layout/radial4"/>
    <dgm:cxn modelId="{349F9088-840E-4F49-B30E-918DCC8E30CF}" type="presOf" srcId="{5A836356-1C23-433E-A751-BE587C63BFBA}" destId="{1118EF2E-CD04-4AA3-9924-988E9469031F}" srcOrd="0" destOrd="0" presId="urn:microsoft.com/office/officeart/2005/8/layout/radial4"/>
    <dgm:cxn modelId="{8274B889-27D3-4DB6-939F-7AF3F467A028}" srcId="{650B112C-EC2E-49F1-8768-777252F10041}" destId="{2167C573-6D37-48A8-9E52-18A1F6A4B4A8}" srcOrd="3" destOrd="0" parTransId="{36DFF3A4-88BA-4D21-A4E5-2C461265926A}" sibTransId="{A0833DB1-2A51-461F-8F6E-01A7E2C81127}"/>
    <dgm:cxn modelId="{A3C2D997-5297-4B78-871B-873F9B4C6782}" srcId="{650B112C-EC2E-49F1-8768-777252F10041}" destId="{4D9E547B-EAC4-42CA-B9A6-8BE89D9875CB}" srcOrd="5" destOrd="0" parTransId="{5A836356-1C23-433E-A751-BE587C63BFBA}" sibTransId="{8EC58725-90EE-4767-A327-FCB9FE11D1E0}"/>
    <dgm:cxn modelId="{0A83D09C-0C4E-4D9F-88E3-A27D266D2D92}" srcId="{42FC52E1-CFA2-4B82-ADD0-3AA40D8E3DE3}" destId="{650B112C-EC2E-49F1-8768-777252F10041}" srcOrd="0" destOrd="0" parTransId="{D4F74FAD-3266-4680-BF1B-A64569998A9B}" sibTransId="{16F1B8D2-3F42-4EAE-A03D-87F221164738}"/>
    <dgm:cxn modelId="{31D3E5A5-0702-47F4-9167-7DCB63BC55F6}" type="presOf" srcId="{5E83D842-B5F5-4FA7-A724-95B1A8B7B0D6}" destId="{D4E494E6-05A8-4082-A5F8-8A6E1A4D497E}" srcOrd="0" destOrd="0" presId="urn:microsoft.com/office/officeart/2005/8/layout/radial4"/>
    <dgm:cxn modelId="{F90F4CA9-2CC0-4803-8B2D-FE0F91765399}" srcId="{42FC52E1-CFA2-4B82-ADD0-3AA40D8E3DE3}" destId="{691C44C1-C964-4AF9-807B-B9BD5D503826}" srcOrd="2" destOrd="0" parTransId="{C90AB9A1-A45B-4F99-AE26-C50DE9B23325}" sibTransId="{F16A2BBE-42BC-47C9-BABE-914226CFA0AD}"/>
    <dgm:cxn modelId="{9BA0DCB1-25A9-418F-9227-7D5DC0C1011F}" type="presOf" srcId="{A42194AE-9B35-46DC-B602-AB334BB015B2}" destId="{AA5D1A6D-DC3A-4FFC-B26E-4F62F1CD37B5}" srcOrd="0" destOrd="0" presId="urn:microsoft.com/office/officeart/2005/8/layout/radial4"/>
    <dgm:cxn modelId="{949D26B3-49B7-46C3-882F-4BF1A154DC2C}" type="presOf" srcId="{650B112C-EC2E-49F1-8768-777252F10041}" destId="{C768C589-1C1C-4012-84EF-6D55D0343136}" srcOrd="0" destOrd="0" presId="urn:microsoft.com/office/officeart/2005/8/layout/radial4"/>
    <dgm:cxn modelId="{68242DC8-144B-4189-B08A-034AEB02F3F9}" type="presOf" srcId="{2134E804-F377-4E08-9CE1-DE49F25DA358}" destId="{82DE859B-A920-43B8-991D-6E7EB80D76B2}" srcOrd="0" destOrd="0" presId="urn:microsoft.com/office/officeart/2005/8/layout/radial4"/>
    <dgm:cxn modelId="{C150C9CA-20F5-499F-878E-D025C4B12605}" type="presOf" srcId="{3994912E-ED86-4CC1-B3E7-BF8F1E04FFF5}" destId="{DBCD6CED-EFDE-48FE-9C5B-A1A825016E54}" srcOrd="0" destOrd="0" presId="urn:microsoft.com/office/officeart/2005/8/layout/radial4"/>
    <dgm:cxn modelId="{E66399DE-638D-4AE6-AA92-8424E8252D31}" type="presOf" srcId="{2167C573-6D37-48A8-9E52-18A1F6A4B4A8}" destId="{A9E5FCA5-2C79-4327-80E7-9EA94F6997D7}" srcOrd="0" destOrd="0" presId="urn:microsoft.com/office/officeart/2005/8/layout/radial4"/>
    <dgm:cxn modelId="{C0E6CAE2-2E5F-4E9B-8DFF-5171B3BC99BC}" srcId="{650B112C-EC2E-49F1-8768-777252F10041}" destId="{CB6BFC1F-FA34-44CA-A809-242B08D9EB3E}" srcOrd="2" destOrd="0" parTransId="{4BE3241B-81C8-4DCB-89C1-3414F15E416D}" sibTransId="{500F7AFD-9ECB-4501-AB35-D5A798BA6C54}"/>
    <dgm:cxn modelId="{DA3F58E7-1703-4A2C-B468-FDAADEB5FCB8}" srcId="{650B112C-EC2E-49F1-8768-777252F10041}" destId="{15D36F76-69CF-4886-B520-C08CAD86A42A}" srcOrd="6" destOrd="0" parTransId="{A42194AE-9B35-46DC-B602-AB334BB015B2}" sibTransId="{17E6B016-E494-435C-858F-8004170D4E64}"/>
    <dgm:cxn modelId="{EAA095E9-8A98-45EC-A10A-2836E4C54AD2}" type="presOf" srcId="{42FC52E1-CFA2-4B82-ADD0-3AA40D8E3DE3}" destId="{1DE30585-1A84-43EB-9469-D9D64989625E}" srcOrd="0" destOrd="0" presId="urn:microsoft.com/office/officeart/2005/8/layout/radial4"/>
    <dgm:cxn modelId="{3654B8E9-76CC-4F97-8BE7-5E8EE8BC9C00}" srcId="{650B112C-EC2E-49F1-8768-777252F10041}" destId="{7B26A81B-90D2-478B-814B-106486557745}" srcOrd="4" destOrd="0" parTransId="{CB079258-A303-4F0E-AC52-07B3A87AEA66}" sibTransId="{3631C106-CF23-4FA0-879A-8437F45BE039}"/>
    <dgm:cxn modelId="{BFD36DF4-3363-44AB-8DAB-16AF39A78A43}" srcId="{42FC52E1-CFA2-4B82-ADD0-3AA40D8E3DE3}" destId="{1A6F06AB-A718-4F0B-B40D-9016DC1660B9}" srcOrd="1" destOrd="0" parTransId="{6E6CB5CC-1DA8-4CC3-AD5C-7E0AEE2D1CAB}" sibTransId="{5FFABCB7-58DA-4479-A651-5CE9FA45B44E}"/>
    <dgm:cxn modelId="{6D8C5EF8-6D59-48B0-BA02-53DD15565D83}" type="presOf" srcId="{0674C63A-2DDE-43E2-8DCB-40F9ADB77A6D}" destId="{317B969E-C1E6-40C6-8586-60F2C8C9AB1C}" srcOrd="0" destOrd="0" presId="urn:microsoft.com/office/officeart/2005/8/layout/radial4"/>
    <dgm:cxn modelId="{03C971F8-65A5-4804-9FEB-46885DFA1003}" type="presParOf" srcId="{1DE30585-1A84-43EB-9469-D9D64989625E}" destId="{C768C589-1C1C-4012-84EF-6D55D0343136}" srcOrd="0" destOrd="0" presId="urn:microsoft.com/office/officeart/2005/8/layout/radial4"/>
    <dgm:cxn modelId="{B4044B2C-1363-47D4-AAF7-3FC3A8685C9B}" type="presParOf" srcId="{1DE30585-1A84-43EB-9469-D9D64989625E}" destId="{DBCD6CED-EFDE-48FE-9C5B-A1A825016E54}" srcOrd="1" destOrd="0" presId="urn:microsoft.com/office/officeart/2005/8/layout/radial4"/>
    <dgm:cxn modelId="{492FD825-D42A-43CE-B8A3-88F3B972B4D7}" type="presParOf" srcId="{1DE30585-1A84-43EB-9469-D9D64989625E}" destId="{D4E494E6-05A8-4082-A5F8-8A6E1A4D497E}" srcOrd="2" destOrd="0" presId="urn:microsoft.com/office/officeart/2005/8/layout/radial4"/>
    <dgm:cxn modelId="{08550F21-2A47-49B4-8180-2E1D8FB69953}" type="presParOf" srcId="{1DE30585-1A84-43EB-9469-D9D64989625E}" destId="{317B969E-C1E6-40C6-8586-60F2C8C9AB1C}" srcOrd="3" destOrd="0" presId="urn:microsoft.com/office/officeart/2005/8/layout/radial4"/>
    <dgm:cxn modelId="{6014F03D-6D47-40CB-B2A2-40E8C850D88C}" type="presParOf" srcId="{1DE30585-1A84-43EB-9469-D9D64989625E}" destId="{82DE859B-A920-43B8-991D-6E7EB80D76B2}" srcOrd="4" destOrd="0" presId="urn:microsoft.com/office/officeart/2005/8/layout/radial4"/>
    <dgm:cxn modelId="{2CDCDB19-45D9-4D40-AEA5-9DCBB35EC3C9}" type="presParOf" srcId="{1DE30585-1A84-43EB-9469-D9D64989625E}" destId="{99D468F9-F212-4A37-8E48-FFAFC0B8D5BB}" srcOrd="5" destOrd="0" presId="urn:microsoft.com/office/officeart/2005/8/layout/radial4"/>
    <dgm:cxn modelId="{C146153A-5F03-4DAB-A2BB-3933A3EFB182}" type="presParOf" srcId="{1DE30585-1A84-43EB-9469-D9D64989625E}" destId="{D875DA86-144C-44FB-BE09-984BA3121DAD}" srcOrd="6" destOrd="0" presId="urn:microsoft.com/office/officeart/2005/8/layout/radial4"/>
    <dgm:cxn modelId="{75246CC7-2766-4592-AC90-FA4FE424130B}" type="presParOf" srcId="{1DE30585-1A84-43EB-9469-D9D64989625E}" destId="{06021343-5D65-4E67-9A0B-D1B4B7D55671}" srcOrd="7" destOrd="0" presId="urn:microsoft.com/office/officeart/2005/8/layout/radial4"/>
    <dgm:cxn modelId="{BBC1DBF5-56BD-4614-908C-5550E42561BB}" type="presParOf" srcId="{1DE30585-1A84-43EB-9469-D9D64989625E}" destId="{A9E5FCA5-2C79-4327-80E7-9EA94F6997D7}" srcOrd="8" destOrd="0" presId="urn:microsoft.com/office/officeart/2005/8/layout/radial4"/>
    <dgm:cxn modelId="{E8791B6B-B554-4460-8BD7-53374B829F99}" type="presParOf" srcId="{1DE30585-1A84-43EB-9469-D9D64989625E}" destId="{56934DD8-1984-49C1-AE0B-2A7333E47492}" srcOrd="9" destOrd="0" presId="urn:microsoft.com/office/officeart/2005/8/layout/radial4"/>
    <dgm:cxn modelId="{750E58CE-12FC-4E68-9CCB-68919A2B9AE8}" type="presParOf" srcId="{1DE30585-1A84-43EB-9469-D9D64989625E}" destId="{825D103C-E4C5-4C35-B9BE-CBF495A75AE7}" srcOrd="10" destOrd="0" presId="urn:microsoft.com/office/officeart/2005/8/layout/radial4"/>
    <dgm:cxn modelId="{76B12BAE-90E6-4610-9C37-18194BE8C297}" type="presParOf" srcId="{1DE30585-1A84-43EB-9469-D9D64989625E}" destId="{1118EF2E-CD04-4AA3-9924-988E9469031F}" srcOrd="11" destOrd="0" presId="urn:microsoft.com/office/officeart/2005/8/layout/radial4"/>
    <dgm:cxn modelId="{D17B1E54-F58C-48B9-8F64-961220296763}" type="presParOf" srcId="{1DE30585-1A84-43EB-9469-D9D64989625E}" destId="{A7FED08B-6B0C-47CF-A5A8-84A0677865D1}" srcOrd="12" destOrd="0" presId="urn:microsoft.com/office/officeart/2005/8/layout/radial4"/>
    <dgm:cxn modelId="{C90A2111-7AC6-446B-B789-8AF77D693435}" type="presParOf" srcId="{1DE30585-1A84-43EB-9469-D9D64989625E}" destId="{AA5D1A6D-DC3A-4FFC-B26E-4F62F1CD37B5}" srcOrd="13" destOrd="0" presId="urn:microsoft.com/office/officeart/2005/8/layout/radial4"/>
    <dgm:cxn modelId="{9BD0D456-E3B8-4319-82D3-4C8633865A94}" type="presParOf" srcId="{1DE30585-1A84-43EB-9469-D9D64989625E}" destId="{E7EA77FD-8F1E-4C27-8167-28321D8AD27D}" srcOrd="1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6782DB-4583-4024-88F3-48CE7993354E}"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D0DA5F9A-BDEC-487D-8D51-98DE5E29D059}">
      <dgm:prSet/>
      <dgm:spPr/>
      <dgm:t>
        <a:bodyPr/>
        <a:lstStyle/>
        <a:p>
          <a:r>
            <a:rPr lang="en-ZA"/>
            <a:t>P</a:t>
          </a:r>
          <a:r>
            <a:rPr lang="en-GB"/>
            <a:t>rofessional regulation of the teaching profession was racially segregated and targeted mainly at the white teachers only.</a:t>
          </a:r>
          <a:endParaRPr lang="en-US"/>
        </a:p>
      </dgm:t>
    </dgm:pt>
    <dgm:pt modelId="{77E0CEAE-6E3B-40B9-A326-A6872D837BD6}" type="parTrans" cxnId="{DD54943D-2AAB-4238-BA62-D53A242EBDCA}">
      <dgm:prSet/>
      <dgm:spPr/>
      <dgm:t>
        <a:bodyPr/>
        <a:lstStyle/>
        <a:p>
          <a:endParaRPr lang="en-US"/>
        </a:p>
      </dgm:t>
    </dgm:pt>
    <dgm:pt modelId="{78F1E45F-AB31-4A30-9447-C3236FAC573D}" type="sibTrans" cxnId="{DD54943D-2AAB-4238-BA62-D53A242EBDCA}">
      <dgm:prSet/>
      <dgm:spPr/>
      <dgm:t>
        <a:bodyPr/>
        <a:lstStyle/>
        <a:p>
          <a:endParaRPr lang="en-US"/>
        </a:p>
      </dgm:t>
    </dgm:pt>
    <dgm:pt modelId="{5FE32E5C-8604-4975-84D9-822A7B6C4E6B}">
      <dgm:prSet/>
      <dgm:spPr/>
      <dgm:t>
        <a:bodyPr/>
        <a:lstStyle/>
        <a:p>
          <a:r>
            <a:rPr lang="en-GB"/>
            <a:t>The teaching profession was regulated by the South African Teachers Council for Whites (STCW) as mandated by the South African Teachers Council for White Act (Act, No. 116 of 1976).</a:t>
          </a:r>
          <a:endParaRPr lang="en-US"/>
        </a:p>
      </dgm:t>
    </dgm:pt>
    <dgm:pt modelId="{CE303160-70B1-4058-96C2-78ADFB09F363}" type="parTrans" cxnId="{428A80A1-047F-4DC5-936B-D916D1E392CB}">
      <dgm:prSet/>
      <dgm:spPr/>
      <dgm:t>
        <a:bodyPr/>
        <a:lstStyle/>
        <a:p>
          <a:endParaRPr lang="en-US"/>
        </a:p>
      </dgm:t>
    </dgm:pt>
    <dgm:pt modelId="{FAF29EB9-E950-4121-A14F-349EBCCEFAA6}" type="sibTrans" cxnId="{428A80A1-047F-4DC5-936B-D916D1E392CB}">
      <dgm:prSet/>
      <dgm:spPr/>
      <dgm:t>
        <a:bodyPr/>
        <a:lstStyle/>
        <a:p>
          <a:endParaRPr lang="en-US"/>
        </a:p>
      </dgm:t>
    </dgm:pt>
    <dgm:pt modelId="{DCF2AA81-6E89-490E-B9E1-9C76BA7DD9FE}">
      <dgm:prSet/>
      <dgm:spPr/>
      <dgm:t>
        <a:bodyPr/>
        <a:lstStyle/>
        <a:p>
          <a:r>
            <a:rPr lang="en-GB"/>
            <a:t>This Act was repealed by the National Education Council Amendment Act of 1986 that established the National Education Council for the Whites along with the four Federal Councils that were divided into the four apartheid colonies – Cape, Orange Free State, Transvaal and Natal.</a:t>
          </a:r>
          <a:endParaRPr lang="en-US"/>
        </a:p>
      </dgm:t>
    </dgm:pt>
    <dgm:pt modelId="{10BA54F9-A953-4719-97BC-FA3A1D986643}" type="parTrans" cxnId="{B18D402A-80A6-4006-8BA7-4EB22B63F83E}">
      <dgm:prSet/>
      <dgm:spPr/>
      <dgm:t>
        <a:bodyPr/>
        <a:lstStyle/>
        <a:p>
          <a:endParaRPr lang="en-US"/>
        </a:p>
      </dgm:t>
    </dgm:pt>
    <dgm:pt modelId="{040B4205-C1D8-44D5-B853-623418592325}" type="sibTrans" cxnId="{B18D402A-80A6-4006-8BA7-4EB22B63F83E}">
      <dgm:prSet/>
      <dgm:spPr/>
      <dgm:t>
        <a:bodyPr/>
        <a:lstStyle/>
        <a:p>
          <a:endParaRPr lang="en-US"/>
        </a:p>
      </dgm:t>
    </dgm:pt>
    <dgm:pt modelId="{2604FCA3-0A4E-4AE6-88A0-D13B9FAD7946}">
      <dgm:prSet/>
      <dgm:spPr/>
      <dgm:t>
        <a:bodyPr/>
        <a:lstStyle/>
        <a:p>
          <a:r>
            <a:rPr lang="en-GB"/>
            <a:t>In this case, the White teachers in the Gauteng province were regulated by the Transvaal Federal Council (TFC) for White teachers only, so was the Cape, Orange Free State and Natal Teachers councils for the Whites.</a:t>
          </a:r>
          <a:br>
            <a:rPr lang="en-ZA"/>
          </a:br>
          <a:endParaRPr lang="en-US"/>
        </a:p>
      </dgm:t>
    </dgm:pt>
    <dgm:pt modelId="{BD0F461C-FCF7-4F96-A865-EF72FDDAFF74}" type="parTrans" cxnId="{C05B4692-9C18-44F3-AB81-EF0AD1B5201D}">
      <dgm:prSet/>
      <dgm:spPr/>
      <dgm:t>
        <a:bodyPr/>
        <a:lstStyle/>
        <a:p>
          <a:endParaRPr lang="en-US"/>
        </a:p>
      </dgm:t>
    </dgm:pt>
    <dgm:pt modelId="{FE4E8689-992F-421C-99B2-41631FEA6835}" type="sibTrans" cxnId="{C05B4692-9C18-44F3-AB81-EF0AD1B5201D}">
      <dgm:prSet/>
      <dgm:spPr/>
      <dgm:t>
        <a:bodyPr/>
        <a:lstStyle/>
        <a:p>
          <a:endParaRPr lang="en-US"/>
        </a:p>
      </dgm:t>
    </dgm:pt>
    <dgm:pt modelId="{919D63C1-C990-461D-9827-5FFF9582E5CC}" type="pres">
      <dgm:prSet presAssocID="{0D6782DB-4583-4024-88F3-48CE7993354E}" presName="vert0" presStyleCnt="0">
        <dgm:presLayoutVars>
          <dgm:dir/>
          <dgm:animOne val="branch"/>
          <dgm:animLvl val="lvl"/>
        </dgm:presLayoutVars>
      </dgm:prSet>
      <dgm:spPr/>
    </dgm:pt>
    <dgm:pt modelId="{F903AB92-74CF-4823-8A53-EC9E0939761C}" type="pres">
      <dgm:prSet presAssocID="{D0DA5F9A-BDEC-487D-8D51-98DE5E29D059}" presName="thickLine" presStyleLbl="alignNode1" presStyleIdx="0" presStyleCnt="4"/>
      <dgm:spPr/>
    </dgm:pt>
    <dgm:pt modelId="{253D3E9E-DD36-4D68-9A78-E159B9265C92}" type="pres">
      <dgm:prSet presAssocID="{D0DA5F9A-BDEC-487D-8D51-98DE5E29D059}" presName="horz1" presStyleCnt="0"/>
      <dgm:spPr/>
    </dgm:pt>
    <dgm:pt modelId="{8FB966F7-F93D-4DFA-91D7-4B7466530388}" type="pres">
      <dgm:prSet presAssocID="{D0DA5F9A-BDEC-487D-8D51-98DE5E29D059}" presName="tx1" presStyleLbl="revTx" presStyleIdx="0" presStyleCnt="4"/>
      <dgm:spPr/>
    </dgm:pt>
    <dgm:pt modelId="{A07FDC25-2CF9-4734-9C60-915AD1416D4F}" type="pres">
      <dgm:prSet presAssocID="{D0DA5F9A-BDEC-487D-8D51-98DE5E29D059}" presName="vert1" presStyleCnt="0"/>
      <dgm:spPr/>
    </dgm:pt>
    <dgm:pt modelId="{15B225EE-C1C3-42B5-893C-A93CD38B6661}" type="pres">
      <dgm:prSet presAssocID="{5FE32E5C-8604-4975-84D9-822A7B6C4E6B}" presName="thickLine" presStyleLbl="alignNode1" presStyleIdx="1" presStyleCnt="4"/>
      <dgm:spPr/>
    </dgm:pt>
    <dgm:pt modelId="{07429E3D-4968-4ED0-981C-569F08379CEA}" type="pres">
      <dgm:prSet presAssocID="{5FE32E5C-8604-4975-84D9-822A7B6C4E6B}" presName="horz1" presStyleCnt="0"/>
      <dgm:spPr/>
    </dgm:pt>
    <dgm:pt modelId="{838E838D-2095-49FA-BB6F-061BB4935CF3}" type="pres">
      <dgm:prSet presAssocID="{5FE32E5C-8604-4975-84D9-822A7B6C4E6B}" presName="tx1" presStyleLbl="revTx" presStyleIdx="1" presStyleCnt="4"/>
      <dgm:spPr/>
    </dgm:pt>
    <dgm:pt modelId="{7306FA60-F6D5-4954-8D7B-75CB7D84F95A}" type="pres">
      <dgm:prSet presAssocID="{5FE32E5C-8604-4975-84D9-822A7B6C4E6B}" presName="vert1" presStyleCnt="0"/>
      <dgm:spPr/>
    </dgm:pt>
    <dgm:pt modelId="{9A3184E1-462A-4102-AC3D-67548A72A0CA}" type="pres">
      <dgm:prSet presAssocID="{DCF2AA81-6E89-490E-B9E1-9C76BA7DD9FE}" presName="thickLine" presStyleLbl="alignNode1" presStyleIdx="2" presStyleCnt="4"/>
      <dgm:spPr/>
    </dgm:pt>
    <dgm:pt modelId="{4DB836C6-7D5C-468B-9BF7-5FD67F9D3A7C}" type="pres">
      <dgm:prSet presAssocID="{DCF2AA81-6E89-490E-B9E1-9C76BA7DD9FE}" presName="horz1" presStyleCnt="0"/>
      <dgm:spPr/>
    </dgm:pt>
    <dgm:pt modelId="{1B3D8801-AB13-4371-9C16-76D5C7D03E35}" type="pres">
      <dgm:prSet presAssocID="{DCF2AA81-6E89-490E-B9E1-9C76BA7DD9FE}" presName="tx1" presStyleLbl="revTx" presStyleIdx="2" presStyleCnt="4"/>
      <dgm:spPr/>
    </dgm:pt>
    <dgm:pt modelId="{3E3B1BFC-CA79-4F90-AB5F-D4AB47029FE5}" type="pres">
      <dgm:prSet presAssocID="{DCF2AA81-6E89-490E-B9E1-9C76BA7DD9FE}" presName="vert1" presStyleCnt="0"/>
      <dgm:spPr/>
    </dgm:pt>
    <dgm:pt modelId="{B6D9E64B-60F6-4C2C-81FC-0773F32D829E}" type="pres">
      <dgm:prSet presAssocID="{2604FCA3-0A4E-4AE6-88A0-D13B9FAD7946}" presName="thickLine" presStyleLbl="alignNode1" presStyleIdx="3" presStyleCnt="4"/>
      <dgm:spPr/>
    </dgm:pt>
    <dgm:pt modelId="{74F86F23-57B5-4B50-89DF-23C4F82A3376}" type="pres">
      <dgm:prSet presAssocID="{2604FCA3-0A4E-4AE6-88A0-D13B9FAD7946}" presName="horz1" presStyleCnt="0"/>
      <dgm:spPr/>
    </dgm:pt>
    <dgm:pt modelId="{EDFB1C04-A3AB-4B0E-B910-DF249633822D}" type="pres">
      <dgm:prSet presAssocID="{2604FCA3-0A4E-4AE6-88A0-D13B9FAD7946}" presName="tx1" presStyleLbl="revTx" presStyleIdx="3" presStyleCnt="4"/>
      <dgm:spPr/>
    </dgm:pt>
    <dgm:pt modelId="{E79E754C-9FB8-443C-8F4F-B14CEAF1F4B3}" type="pres">
      <dgm:prSet presAssocID="{2604FCA3-0A4E-4AE6-88A0-D13B9FAD7946}" presName="vert1" presStyleCnt="0"/>
      <dgm:spPr/>
    </dgm:pt>
  </dgm:ptLst>
  <dgm:cxnLst>
    <dgm:cxn modelId="{B18D402A-80A6-4006-8BA7-4EB22B63F83E}" srcId="{0D6782DB-4583-4024-88F3-48CE7993354E}" destId="{DCF2AA81-6E89-490E-B9E1-9C76BA7DD9FE}" srcOrd="2" destOrd="0" parTransId="{10BA54F9-A953-4719-97BC-FA3A1D986643}" sibTransId="{040B4205-C1D8-44D5-B853-623418592325}"/>
    <dgm:cxn modelId="{DD54943D-2AAB-4238-BA62-D53A242EBDCA}" srcId="{0D6782DB-4583-4024-88F3-48CE7993354E}" destId="{D0DA5F9A-BDEC-487D-8D51-98DE5E29D059}" srcOrd="0" destOrd="0" parTransId="{77E0CEAE-6E3B-40B9-A326-A6872D837BD6}" sibTransId="{78F1E45F-AB31-4A30-9447-C3236FAC573D}"/>
    <dgm:cxn modelId="{7EA5EE5B-6187-489F-885B-CA3069AF6A20}" type="presOf" srcId="{5FE32E5C-8604-4975-84D9-822A7B6C4E6B}" destId="{838E838D-2095-49FA-BB6F-061BB4935CF3}" srcOrd="0" destOrd="0" presId="urn:microsoft.com/office/officeart/2008/layout/LinedList"/>
    <dgm:cxn modelId="{ABBE4E60-9AD2-4B52-B9DA-FC441C0F7635}" type="presOf" srcId="{0D6782DB-4583-4024-88F3-48CE7993354E}" destId="{919D63C1-C990-461D-9827-5FFF9582E5CC}" srcOrd="0" destOrd="0" presId="urn:microsoft.com/office/officeart/2008/layout/LinedList"/>
    <dgm:cxn modelId="{58ECCF7E-F9F4-41E9-87EF-9948FBBCA62E}" type="presOf" srcId="{D0DA5F9A-BDEC-487D-8D51-98DE5E29D059}" destId="{8FB966F7-F93D-4DFA-91D7-4B7466530388}" srcOrd="0" destOrd="0" presId="urn:microsoft.com/office/officeart/2008/layout/LinedList"/>
    <dgm:cxn modelId="{07723C89-6BF6-450C-A119-49B4619CD565}" type="presOf" srcId="{2604FCA3-0A4E-4AE6-88A0-D13B9FAD7946}" destId="{EDFB1C04-A3AB-4B0E-B910-DF249633822D}" srcOrd="0" destOrd="0" presId="urn:microsoft.com/office/officeart/2008/layout/LinedList"/>
    <dgm:cxn modelId="{C05B4692-9C18-44F3-AB81-EF0AD1B5201D}" srcId="{0D6782DB-4583-4024-88F3-48CE7993354E}" destId="{2604FCA3-0A4E-4AE6-88A0-D13B9FAD7946}" srcOrd="3" destOrd="0" parTransId="{BD0F461C-FCF7-4F96-A865-EF72FDDAFF74}" sibTransId="{FE4E8689-992F-421C-99B2-41631FEA6835}"/>
    <dgm:cxn modelId="{059066A1-000B-48DA-B901-2C60739DC8E8}" type="presOf" srcId="{DCF2AA81-6E89-490E-B9E1-9C76BA7DD9FE}" destId="{1B3D8801-AB13-4371-9C16-76D5C7D03E35}" srcOrd="0" destOrd="0" presId="urn:microsoft.com/office/officeart/2008/layout/LinedList"/>
    <dgm:cxn modelId="{428A80A1-047F-4DC5-936B-D916D1E392CB}" srcId="{0D6782DB-4583-4024-88F3-48CE7993354E}" destId="{5FE32E5C-8604-4975-84D9-822A7B6C4E6B}" srcOrd="1" destOrd="0" parTransId="{CE303160-70B1-4058-96C2-78ADFB09F363}" sibTransId="{FAF29EB9-E950-4121-A14F-349EBCCEFAA6}"/>
    <dgm:cxn modelId="{11B57C2F-C5D1-4E11-9A17-FC658316B5AE}" type="presParOf" srcId="{919D63C1-C990-461D-9827-5FFF9582E5CC}" destId="{F903AB92-74CF-4823-8A53-EC9E0939761C}" srcOrd="0" destOrd="0" presId="urn:microsoft.com/office/officeart/2008/layout/LinedList"/>
    <dgm:cxn modelId="{F46F3840-7A68-4673-94CB-976E410C8A9D}" type="presParOf" srcId="{919D63C1-C990-461D-9827-5FFF9582E5CC}" destId="{253D3E9E-DD36-4D68-9A78-E159B9265C92}" srcOrd="1" destOrd="0" presId="urn:microsoft.com/office/officeart/2008/layout/LinedList"/>
    <dgm:cxn modelId="{D29DA894-AC9F-442C-A9F8-851965DA659D}" type="presParOf" srcId="{253D3E9E-DD36-4D68-9A78-E159B9265C92}" destId="{8FB966F7-F93D-4DFA-91D7-4B7466530388}" srcOrd="0" destOrd="0" presId="urn:microsoft.com/office/officeart/2008/layout/LinedList"/>
    <dgm:cxn modelId="{C081314F-13A5-4F51-9807-6029165E3F4D}" type="presParOf" srcId="{253D3E9E-DD36-4D68-9A78-E159B9265C92}" destId="{A07FDC25-2CF9-4734-9C60-915AD1416D4F}" srcOrd="1" destOrd="0" presId="urn:microsoft.com/office/officeart/2008/layout/LinedList"/>
    <dgm:cxn modelId="{CC3F29DA-F7B6-4E7B-B9DB-BEEA2DCC74CC}" type="presParOf" srcId="{919D63C1-C990-461D-9827-5FFF9582E5CC}" destId="{15B225EE-C1C3-42B5-893C-A93CD38B6661}" srcOrd="2" destOrd="0" presId="urn:microsoft.com/office/officeart/2008/layout/LinedList"/>
    <dgm:cxn modelId="{055946CA-7C97-431F-B10F-40CEDEAE7B91}" type="presParOf" srcId="{919D63C1-C990-461D-9827-5FFF9582E5CC}" destId="{07429E3D-4968-4ED0-981C-569F08379CEA}" srcOrd="3" destOrd="0" presId="urn:microsoft.com/office/officeart/2008/layout/LinedList"/>
    <dgm:cxn modelId="{D916AF4D-D190-4BEE-8103-BF6DC321931C}" type="presParOf" srcId="{07429E3D-4968-4ED0-981C-569F08379CEA}" destId="{838E838D-2095-49FA-BB6F-061BB4935CF3}" srcOrd="0" destOrd="0" presId="urn:microsoft.com/office/officeart/2008/layout/LinedList"/>
    <dgm:cxn modelId="{328C177F-A2D6-4FE5-A3A2-AEDECE5E4BB6}" type="presParOf" srcId="{07429E3D-4968-4ED0-981C-569F08379CEA}" destId="{7306FA60-F6D5-4954-8D7B-75CB7D84F95A}" srcOrd="1" destOrd="0" presId="urn:microsoft.com/office/officeart/2008/layout/LinedList"/>
    <dgm:cxn modelId="{E40F0DBC-B1AE-4BA5-8B0B-E61C29E2E342}" type="presParOf" srcId="{919D63C1-C990-461D-9827-5FFF9582E5CC}" destId="{9A3184E1-462A-4102-AC3D-67548A72A0CA}" srcOrd="4" destOrd="0" presId="urn:microsoft.com/office/officeart/2008/layout/LinedList"/>
    <dgm:cxn modelId="{5FB88A87-0C3C-49C1-BCDC-DEC7FE0EF6AD}" type="presParOf" srcId="{919D63C1-C990-461D-9827-5FFF9582E5CC}" destId="{4DB836C6-7D5C-468B-9BF7-5FD67F9D3A7C}" srcOrd="5" destOrd="0" presId="urn:microsoft.com/office/officeart/2008/layout/LinedList"/>
    <dgm:cxn modelId="{053CD975-3A3E-4C44-A8CF-0215F6F3C056}" type="presParOf" srcId="{4DB836C6-7D5C-468B-9BF7-5FD67F9D3A7C}" destId="{1B3D8801-AB13-4371-9C16-76D5C7D03E35}" srcOrd="0" destOrd="0" presId="urn:microsoft.com/office/officeart/2008/layout/LinedList"/>
    <dgm:cxn modelId="{5A838553-5120-4119-A180-68FA40A3D05F}" type="presParOf" srcId="{4DB836C6-7D5C-468B-9BF7-5FD67F9D3A7C}" destId="{3E3B1BFC-CA79-4F90-AB5F-D4AB47029FE5}" srcOrd="1" destOrd="0" presId="urn:microsoft.com/office/officeart/2008/layout/LinedList"/>
    <dgm:cxn modelId="{FE6FCFD3-5205-4C9C-87BB-5574978D1EEB}" type="presParOf" srcId="{919D63C1-C990-461D-9827-5FFF9582E5CC}" destId="{B6D9E64B-60F6-4C2C-81FC-0773F32D829E}" srcOrd="6" destOrd="0" presId="urn:microsoft.com/office/officeart/2008/layout/LinedList"/>
    <dgm:cxn modelId="{6E103D64-90F5-477D-B48B-D7A1D54587F1}" type="presParOf" srcId="{919D63C1-C990-461D-9827-5FFF9582E5CC}" destId="{74F86F23-57B5-4B50-89DF-23C4F82A3376}" srcOrd="7" destOrd="0" presId="urn:microsoft.com/office/officeart/2008/layout/LinedList"/>
    <dgm:cxn modelId="{40A6FF42-FB48-4979-AAED-DED19F4A3B3B}" type="presParOf" srcId="{74F86F23-57B5-4B50-89DF-23C4F82A3376}" destId="{EDFB1C04-A3AB-4B0E-B910-DF249633822D}" srcOrd="0" destOrd="0" presId="urn:microsoft.com/office/officeart/2008/layout/LinedList"/>
    <dgm:cxn modelId="{A599C8D5-D966-4E75-83F4-079FF50D2D7F}" type="presParOf" srcId="{74F86F23-57B5-4B50-89DF-23C4F82A3376}" destId="{E79E754C-9FB8-443C-8F4F-B14CEAF1F4B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B2036D9-4A47-41DF-9915-59B2CDC9DED8}" type="doc">
      <dgm:prSet loTypeId="urn:microsoft.com/office/officeart/2005/8/layout/rings+Icon" loCatId="relationship" qsTypeId="urn:microsoft.com/office/officeart/2005/8/quickstyle/simple3" qsCatId="simple" csTypeId="urn:microsoft.com/office/officeart/2005/8/colors/colorful1" csCatId="colorful" phldr="1"/>
      <dgm:spPr/>
    </dgm:pt>
    <dgm:pt modelId="{CFF07EC1-6C9A-4DA1-B7C8-EAC539574838}">
      <dgm:prSet phldrT="[Text]" custT="1"/>
      <dgm:spPr/>
      <dgm:t>
        <a:bodyPr/>
        <a:lstStyle/>
        <a:p>
          <a:r>
            <a:rPr lang="en-ZA" sz="3200" b="1" dirty="0"/>
            <a:t>Physical</a:t>
          </a:r>
          <a:r>
            <a:rPr lang="en-ZA" sz="3000" dirty="0"/>
            <a:t> Violence  Abuse</a:t>
          </a:r>
        </a:p>
      </dgm:t>
    </dgm:pt>
    <dgm:pt modelId="{9F8134B0-5113-4214-8826-B18566DF9AFC}" type="parTrans" cxnId="{31FC402B-0234-4FDA-918D-5374D5618F3B}">
      <dgm:prSet/>
      <dgm:spPr/>
      <dgm:t>
        <a:bodyPr/>
        <a:lstStyle/>
        <a:p>
          <a:endParaRPr lang="en-ZA"/>
        </a:p>
      </dgm:t>
    </dgm:pt>
    <dgm:pt modelId="{620B8026-5E2B-4C69-A68E-954F14D58538}" type="sibTrans" cxnId="{31FC402B-0234-4FDA-918D-5374D5618F3B}">
      <dgm:prSet/>
      <dgm:spPr/>
      <dgm:t>
        <a:bodyPr/>
        <a:lstStyle/>
        <a:p>
          <a:endParaRPr lang="en-ZA"/>
        </a:p>
      </dgm:t>
    </dgm:pt>
    <dgm:pt modelId="{59C9027B-572A-43BD-933A-6018F9A4F39B}">
      <dgm:prSet phldrT="[Text]"/>
      <dgm:spPr/>
      <dgm:t>
        <a:bodyPr/>
        <a:lstStyle/>
        <a:p>
          <a:r>
            <a:rPr lang="en-ZA" b="1" dirty="0"/>
            <a:t>Psychological</a:t>
          </a:r>
          <a:r>
            <a:rPr lang="en-ZA" dirty="0"/>
            <a:t> Abuse</a:t>
          </a:r>
        </a:p>
      </dgm:t>
    </dgm:pt>
    <dgm:pt modelId="{33E9D0DD-B616-48B7-85F6-655614EF1EB5}" type="parTrans" cxnId="{2B074300-3B15-4CAB-A639-B61AC9981BAB}">
      <dgm:prSet/>
      <dgm:spPr/>
      <dgm:t>
        <a:bodyPr/>
        <a:lstStyle/>
        <a:p>
          <a:endParaRPr lang="en-ZA"/>
        </a:p>
      </dgm:t>
    </dgm:pt>
    <dgm:pt modelId="{E201AE09-83F9-4C40-8535-6C8C4CAD5AAB}" type="sibTrans" cxnId="{2B074300-3B15-4CAB-A639-B61AC9981BAB}">
      <dgm:prSet/>
      <dgm:spPr/>
      <dgm:t>
        <a:bodyPr/>
        <a:lstStyle/>
        <a:p>
          <a:endParaRPr lang="en-ZA"/>
        </a:p>
      </dgm:t>
    </dgm:pt>
    <dgm:pt modelId="{6602C9F8-C109-422C-AD6F-591D7C5E2152}">
      <dgm:prSet phldrT="[Text]" custT="1"/>
      <dgm:spPr>
        <a:solidFill>
          <a:srgbClr val="FF0000"/>
        </a:solidFill>
      </dgm:spPr>
      <dgm:t>
        <a:bodyPr/>
        <a:lstStyle/>
        <a:p>
          <a:r>
            <a:rPr lang="en-ZA" sz="3600" b="1" dirty="0"/>
            <a:t>Sexual</a:t>
          </a:r>
          <a:r>
            <a:rPr lang="en-ZA" sz="3000" dirty="0"/>
            <a:t> Violence</a:t>
          </a:r>
        </a:p>
        <a:p>
          <a:r>
            <a:rPr lang="en-ZA" sz="3000" dirty="0"/>
            <a:t>Abuse</a:t>
          </a:r>
        </a:p>
      </dgm:t>
    </dgm:pt>
    <dgm:pt modelId="{ED50F6C0-E6CA-4D04-820C-AFFC372AA5F7}" type="parTrans" cxnId="{BECA890A-CF15-4A0A-9614-94545AD596D8}">
      <dgm:prSet/>
      <dgm:spPr/>
      <dgm:t>
        <a:bodyPr/>
        <a:lstStyle/>
        <a:p>
          <a:endParaRPr lang="en-ZA"/>
        </a:p>
      </dgm:t>
    </dgm:pt>
    <dgm:pt modelId="{50E5A305-5E18-4DF1-B7BC-6CDA5D45E2DB}" type="sibTrans" cxnId="{BECA890A-CF15-4A0A-9614-94545AD596D8}">
      <dgm:prSet/>
      <dgm:spPr/>
      <dgm:t>
        <a:bodyPr/>
        <a:lstStyle/>
        <a:p>
          <a:endParaRPr lang="en-ZA"/>
        </a:p>
      </dgm:t>
    </dgm:pt>
    <dgm:pt modelId="{CB900473-8DEA-4A4F-8BFE-09E53D043518}">
      <dgm:prSet custT="1"/>
      <dgm:spPr/>
      <dgm:t>
        <a:bodyPr/>
        <a:lstStyle/>
        <a:p>
          <a:r>
            <a:rPr lang="en-ZA" sz="2800" b="1" dirty="0"/>
            <a:t>Economic </a:t>
          </a:r>
          <a:r>
            <a:rPr lang="en-ZA" sz="2300" dirty="0"/>
            <a:t>Abuse</a:t>
          </a:r>
        </a:p>
      </dgm:t>
    </dgm:pt>
    <dgm:pt modelId="{C610E152-3337-4D85-A617-08FB87DA478C}" type="parTrans" cxnId="{5A3F1A62-0404-42A6-8F54-A912DA750F67}">
      <dgm:prSet/>
      <dgm:spPr/>
      <dgm:t>
        <a:bodyPr/>
        <a:lstStyle/>
        <a:p>
          <a:endParaRPr lang="en-ZA"/>
        </a:p>
      </dgm:t>
    </dgm:pt>
    <dgm:pt modelId="{460CD003-DC7C-4825-AB2D-5B19E4F9A8A7}" type="sibTrans" cxnId="{5A3F1A62-0404-42A6-8F54-A912DA750F67}">
      <dgm:prSet/>
      <dgm:spPr/>
      <dgm:t>
        <a:bodyPr/>
        <a:lstStyle/>
        <a:p>
          <a:endParaRPr lang="en-ZA"/>
        </a:p>
      </dgm:t>
    </dgm:pt>
    <dgm:pt modelId="{54620B66-22C4-4208-BB51-AF1DB6176776}">
      <dgm:prSet custT="1"/>
      <dgm:spPr/>
      <dgm:t>
        <a:bodyPr/>
        <a:lstStyle/>
        <a:p>
          <a:r>
            <a:rPr lang="en-ZA" sz="3200" b="1" dirty="0"/>
            <a:t>Health</a:t>
          </a:r>
        </a:p>
      </dgm:t>
    </dgm:pt>
    <dgm:pt modelId="{5E43008F-67D6-4A46-892B-FD5DFA42A959}" type="parTrans" cxnId="{197AA79C-1C47-4EE7-979D-A219B8CE9A6E}">
      <dgm:prSet/>
      <dgm:spPr/>
      <dgm:t>
        <a:bodyPr/>
        <a:lstStyle/>
        <a:p>
          <a:endParaRPr lang="en-ZA"/>
        </a:p>
      </dgm:t>
    </dgm:pt>
    <dgm:pt modelId="{3335E27B-CCB9-4617-BC73-24C0F055EB0E}" type="sibTrans" cxnId="{197AA79C-1C47-4EE7-979D-A219B8CE9A6E}">
      <dgm:prSet/>
      <dgm:spPr/>
      <dgm:t>
        <a:bodyPr/>
        <a:lstStyle/>
        <a:p>
          <a:endParaRPr lang="en-ZA"/>
        </a:p>
      </dgm:t>
    </dgm:pt>
    <dgm:pt modelId="{6D0A024C-075F-4FFF-8D62-DF94BF644F23}">
      <dgm:prSet/>
      <dgm:spPr/>
      <dgm:t>
        <a:bodyPr/>
        <a:lstStyle/>
        <a:p>
          <a:r>
            <a:rPr lang="en-ZA" dirty="0"/>
            <a:t>Verbal Abuse</a:t>
          </a:r>
        </a:p>
      </dgm:t>
    </dgm:pt>
    <dgm:pt modelId="{1842AAC0-3685-4001-9C57-CDA684BFACC2}" type="parTrans" cxnId="{04C9457C-6925-4BF3-B420-618EC3A05937}">
      <dgm:prSet/>
      <dgm:spPr/>
      <dgm:t>
        <a:bodyPr/>
        <a:lstStyle/>
        <a:p>
          <a:endParaRPr lang="en-ZA"/>
        </a:p>
      </dgm:t>
    </dgm:pt>
    <dgm:pt modelId="{A219639A-87EB-418A-B10F-1BD55D4B1F59}" type="sibTrans" cxnId="{04C9457C-6925-4BF3-B420-618EC3A05937}">
      <dgm:prSet/>
      <dgm:spPr/>
      <dgm:t>
        <a:bodyPr/>
        <a:lstStyle/>
        <a:p>
          <a:endParaRPr lang="en-ZA"/>
        </a:p>
      </dgm:t>
    </dgm:pt>
    <dgm:pt modelId="{A82F6171-49E3-43F8-AEF5-79B412F18A17}" type="pres">
      <dgm:prSet presAssocID="{6B2036D9-4A47-41DF-9915-59B2CDC9DED8}" presName="Name0" presStyleCnt="0">
        <dgm:presLayoutVars>
          <dgm:chMax val="7"/>
          <dgm:dir/>
          <dgm:resizeHandles val="exact"/>
        </dgm:presLayoutVars>
      </dgm:prSet>
      <dgm:spPr/>
    </dgm:pt>
    <dgm:pt modelId="{A5CEB90F-5475-45B5-A155-D613284A96C6}" type="pres">
      <dgm:prSet presAssocID="{6B2036D9-4A47-41DF-9915-59B2CDC9DED8}" presName="ellipse1" presStyleLbl="vennNode1" presStyleIdx="0" presStyleCnt="6">
        <dgm:presLayoutVars>
          <dgm:bulletEnabled val="1"/>
        </dgm:presLayoutVars>
      </dgm:prSet>
      <dgm:spPr/>
    </dgm:pt>
    <dgm:pt modelId="{684FDEAE-60FE-4840-A6D9-1773C717C4D3}" type="pres">
      <dgm:prSet presAssocID="{6B2036D9-4A47-41DF-9915-59B2CDC9DED8}" presName="ellipse2" presStyleLbl="vennNode1" presStyleIdx="1" presStyleCnt="6">
        <dgm:presLayoutVars>
          <dgm:bulletEnabled val="1"/>
        </dgm:presLayoutVars>
      </dgm:prSet>
      <dgm:spPr/>
    </dgm:pt>
    <dgm:pt modelId="{6D2454E2-7C0B-4311-A770-81C2CFF6416D}" type="pres">
      <dgm:prSet presAssocID="{6B2036D9-4A47-41DF-9915-59B2CDC9DED8}" presName="ellipse3" presStyleLbl="vennNode1" presStyleIdx="2" presStyleCnt="6" custLinFactNeighborX="574" custLinFactNeighborY="-3566">
        <dgm:presLayoutVars>
          <dgm:bulletEnabled val="1"/>
        </dgm:presLayoutVars>
      </dgm:prSet>
      <dgm:spPr/>
    </dgm:pt>
    <dgm:pt modelId="{924D9059-A3D7-46C3-8CA9-B1E1204825F7}" type="pres">
      <dgm:prSet presAssocID="{6B2036D9-4A47-41DF-9915-59B2CDC9DED8}" presName="ellipse4" presStyleLbl="vennNode1" presStyleIdx="3" presStyleCnt="6">
        <dgm:presLayoutVars>
          <dgm:bulletEnabled val="1"/>
        </dgm:presLayoutVars>
      </dgm:prSet>
      <dgm:spPr/>
    </dgm:pt>
    <dgm:pt modelId="{74ECB211-FDE7-43AE-A4B2-2AC92E41D0C5}" type="pres">
      <dgm:prSet presAssocID="{6B2036D9-4A47-41DF-9915-59B2CDC9DED8}" presName="ellipse5" presStyleLbl="vennNode1" presStyleIdx="4" presStyleCnt="6">
        <dgm:presLayoutVars>
          <dgm:bulletEnabled val="1"/>
        </dgm:presLayoutVars>
      </dgm:prSet>
      <dgm:spPr/>
    </dgm:pt>
    <dgm:pt modelId="{933CFCD3-954C-471B-806E-015B11F228F7}" type="pres">
      <dgm:prSet presAssocID="{6B2036D9-4A47-41DF-9915-59B2CDC9DED8}" presName="ellipse6" presStyleLbl="vennNode1" presStyleIdx="5" presStyleCnt="6">
        <dgm:presLayoutVars>
          <dgm:bulletEnabled val="1"/>
        </dgm:presLayoutVars>
      </dgm:prSet>
      <dgm:spPr/>
    </dgm:pt>
  </dgm:ptLst>
  <dgm:cxnLst>
    <dgm:cxn modelId="{2B074300-3B15-4CAB-A639-B61AC9981BAB}" srcId="{6B2036D9-4A47-41DF-9915-59B2CDC9DED8}" destId="{59C9027B-572A-43BD-933A-6018F9A4F39B}" srcOrd="2" destOrd="0" parTransId="{33E9D0DD-B616-48B7-85F6-655614EF1EB5}" sibTransId="{E201AE09-83F9-4C40-8535-6C8C4CAD5AAB}"/>
    <dgm:cxn modelId="{4F7DB702-27B6-47E8-850E-53299937B86D}" type="presOf" srcId="{CB900473-8DEA-4A4F-8BFE-09E53D043518}" destId="{933CFCD3-954C-471B-806E-015B11F228F7}" srcOrd="0" destOrd="0" presId="urn:microsoft.com/office/officeart/2005/8/layout/rings+Icon"/>
    <dgm:cxn modelId="{BECA890A-CF15-4A0A-9614-94545AD596D8}" srcId="{6B2036D9-4A47-41DF-9915-59B2CDC9DED8}" destId="{6602C9F8-C109-422C-AD6F-591D7C5E2152}" srcOrd="3" destOrd="0" parTransId="{ED50F6C0-E6CA-4D04-820C-AFFC372AA5F7}" sibTransId="{50E5A305-5E18-4DF1-B7BC-6CDA5D45E2DB}"/>
    <dgm:cxn modelId="{CDB2DC1B-9CC8-415B-9F18-C2BDFC231E06}" type="presOf" srcId="{54620B66-22C4-4208-BB51-AF1DB6176776}" destId="{74ECB211-FDE7-43AE-A4B2-2AC92E41D0C5}" srcOrd="0" destOrd="0" presId="urn:microsoft.com/office/officeart/2005/8/layout/rings+Icon"/>
    <dgm:cxn modelId="{31FC402B-0234-4FDA-918D-5374D5618F3B}" srcId="{6B2036D9-4A47-41DF-9915-59B2CDC9DED8}" destId="{CFF07EC1-6C9A-4DA1-B7C8-EAC539574838}" srcOrd="0" destOrd="0" parTransId="{9F8134B0-5113-4214-8826-B18566DF9AFC}" sibTransId="{620B8026-5E2B-4C69-A68E-954F14D58538}"/>
    <dgm:cxn modelId="{F7E4BB3B-0242-4F3E-B2CE-CCCE2950CE8C}" type="presOf" srcId="{6B2036D9-4A47-41DF-9915-59B2CDC9DED8}" destId="{A82F6171-49E3-43F8-AEF5-79B412F18A17}" srcOrd="0" destOrd="0" presId="urn:microsoft.com/office/officeart/2005/8/layout/rings+Icon"/>
    <dgm:cxn modelId="{5A3F1A62-0404-42A6-8F54-A912DA750F67}" srcId="{6B2036D9-4A47-41DF-9915-59B2CDC9DED8}" destId="{CB900473-8DEA-4A4F-8BFE-09E53D043518}" srcOrd="5" destOrd="0" parTransId="{C610E152-3337-4D85-A617-08FB87DA478C}" sibTransId="{460CD003-DC7C-4825-AB2D-5B19E4F9A8A7}"/>
    <dgm:cxn modelId="{7BA14F47-AF76-4339-A382-E27684E92F7D}" type="presOf" srcId="{59C9027B-572A-43BD-933A-6018F9A4F39B}" destId="{6D2454E2-7C0B-4311-A770-81C2CFF6416D}" srcOrd="0" destOrd="0" presId="urn:microsoft.com/office/officeart/2005/8/layout/rings+Icon"/>
    <dgm:cxn modelId="{104AE04D-EFB2-41E4-ADA0-6E56D6DE0880}" type="presOf" srcId="{6D0A024C-075F-4FFF-8D62-DF94BF644F23}" destId="{684FDEAE-60FE-4840-A6D9-1773C717C4D3}" srcOrd="0" destOrd="0" presId="urn:microsoft.com/office/officeart/2005/8/layout/rings+Icon"/>
    <dgm:cxn modelId="{04C9457C-6925-4BF3-B420-618EC3A05937}" srcId="{6B2036D9-4A47-41DF-9915-59B2CDC9DED8}" destId="{6D0A024C-075F-4FFF-8D62-DF94BF644F23}" srcOrd="1" destOrd="0" parTransId="{1842AAC0-3685-4001-9C57-CDA684BFACC2}" sibTransId="{A219639A-87EB-418A-B10F-1BD55D4B1F59}"/>
    <dgm:cxn modelId="{197AA79C-1C47-4EE7-979D-A219B8CE9A6E}" srcId="{6B2036D9-4A47-41DF-9915-59B2CDC9DED8}" destId="{54620B66-22C4-4208-BB51-AF1DB6176776}" srcOrd="4" destOrd="0" parTransId="{5E43008F-67D6-4A46-892B-FD5DFA42A959}" sibTransId="{3335E27B-CCB9-4617-BC73-24C0F055EB0E}"/>
    <dgm:cxn modelId="{45292BC2-408B-4B33-B0BE-1DF32C0DECFF}" type="presOf" srcId="{6602C9F8-C109-422C-AD6F-591D7C5E2152}" destId="{924D9059-A3D7-46C3-8CA9-B1E1204825F7}" srcOrd="0" destOrd="0" presId="urn:microsoft.com/office/officeart/2005/8/layout/rings+Icon"/>
    <dgm:cxn modelId="{951C51E7-037D-4E1E-A4AE-FA6334B11D1C}" type="presOf" srcId="{CFF07EC1-6C9A-4DA1-B7C8-EAC539574838}" destId="{A5CEB90F-5475-45B5-A155-D613284A96C6}" srcOrd="0" destOrd="0" presId="urn:microsoft.com/office/officeart/2005/8/layout/rings+Icon"/>
    <dgm:cxn modelId="{0F66C387-7C87-465B-B474-D1D2565D650F}" type="presParOf" srcId="{A82F6171-49E3-43F8-AEF5-79B412F18A17}" destId="{A5CEB90F-5475-45B5-A155-D613284A96C6}" srcOrd="0" destOrd="0" presId="urn:microsoft.com/office/officeart/2005/8/layout/rings+Icon"/>
    <dgm:cxn modelId="{7CE3C8FB-1594-41B5-A20E-3C8DA69790A4}" type="presParOf" srcId="{A82F6171-49E3-43F8-AEF5-79B412F18A17}" destId="{684FDEAE-60FE-4840-A6D9-1773C717C4D3}" srcOrd="1" destOrd="0" presId="urn:microsoft.com/office/officeart/2005/8/layout/rings+Icon"/>
    <dgm:cxn modelId="{D4807441-88FF-44B7-9818-A7E0F31E8E06}" type="presParOf" srcId="{A82F6171-49E3-43F8-AEF5-79B412F18A17}" destId="{6D2454E2-7C0B-4311-A770-81C2CFF6416D}" srcOrd="2" destOrd="0" presId="urn:microsoft.com/office/officeart/2005/8/layout/rings+Icon"/>
    <dgm:cxn modelId="{9EC65F13-B2BE-480B-BF72-C5F2500A472F}" type="presParOf" srcId="{A82F6171-49E3-43F8-AEF5-79B412F18A17}" destId="{924D9059-A3D7-46C3-8CA9-B1E1204825F7}" srcOrd="3" destOrd="0" presId="urn:microsoft.com/office/officeart/2005/8/layout/rings+Icon"/>
    <dgm:cxn modelId="{B1A7171D-A7DA-418B-B0FF-DAB06DD49E53}" type="presParOf" srcId="{A82F6171-49E3-43F8-AEF5-79B412F18A17}" destId="{74ECB211-FDE7-43AE-A4B2-2AC92E41D0C5}" srcOrd="4" destOrd="0" presId="urn:microsoft.com/office/officeart/2005/8/layout/rings+Icon"/>
    <dgm:cxn modelId="{426F497F-156D-4165-B1D5-777C19BDAD00}" type="presParOf" srcId="{A82F6171-49E3-43F8-AEF5-79B412F18A17}" destId="{933CFCD3-954C-471B-806E-015B11F228F7}" srcOrd="5"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DDABFB9-A235-44AF-BAA9-80B2A3893583}" type="doc">
      <dgm:prSet loTypeId="urn:microsoft.com/office/officeart/2005/8/layout/hList1" loCatId="list" qsTypeId="urn:microsoft.com/office/officeart/2005/8/quickstyle/simple1" qsCatId="simple" csTypeId="urn:microsoft.com/office/officeart/2005/8/colors/colorful1#2" csCatId="colorful" phldr="1"/>
      <dgm:spPr/>
      <dgm:t>
        <a:bodyPr/>
        <a:lstStyle/>
        <a:p>
          <a:endParaRPr lang="en-ZA"/>
        </a:p>
      </dgm:t>
    </dgm:pt>
    <dgm:pt modelId="{40A1B3CC-2E9C-4E79-BE0D-58975A0AB0EF}">
      <dgm:prSet phldrT="[Text]" custT="1"/>
      <dgm:spPr/>
      <dgm:t>
        <a:bodyPr/>
        <a:lstStyle/>
        <a:p>
          <a:r>
            <a:rPr lang="en-ZA" sz="2400" b="1" dirty="0"/>
            <a:t>Breaches</a:t>
          </a:r>
        </a:p>
      </dgm:t>
    </dgm:pt>
    <dgm:pt modelId="{F9AD7B78-E244-4DAD-958C-09A9E3021F8C}" type="parTrans" cxnId="{95185B3B-6EC5-4893-B48F-2964996683B6}">
      <dgm:prSet/>
      <dgm:spPr/>
      <dgm:t>
        <a:bodyPr/>
        <a:lstStyle/>
        <a:p>
          <a:endParaRPr lang="en-ZA"/>
        </a:p>
      </dgm:t>
    </dgm:pt>
    <dgm:pt modelId="{07F83B08-1997-457D-B528-84FC3918E0DF}" type="sibTrans" cxnId="{95185B3B-6EC5-4893-B48F-2964996683B6}">
      <dgm:prSet/>
      <dgm:spPr/>
      <dgm:t>
        <a:bodyPr/>
        <a:lstStyle/>
        <a:p>
          <a:endParaRPr lang="en-ZA"/>
        </a:p>
      </dgm:t>
    </dgm:pt>
    <dgm:pt modelId="{F4D59529-6CCB-41BC-8C3E-79A0A762C6B7}">
      <dgm:prSet phldrT="[Text]"/>
      <dgm:spPr/>
      <dgm:t>
        <a:bodyPr/>
        <a:lstStyle/>
        <a:p>
          <a:r>
            <a:rPr lang="en-ZA"/>
            <a:t>Late coming </a:t>
          </a:r>
          <a:endParaRPr lang="en-ZA" dirty="0"/>
        </a:p>
      </dgm:t>
    </dgm:pt>
    <dgm:pt modelId="{654E3A66-11E9-4B24-9313-3D5CF1B97208}" type="parTrans" cxnId="{453E60CC-10DD-4297-B442-28B7381BA89A}">
      <dgm:prSet/>
      <dgm:spPr/>
      <dgm:t>
        <a:bodyPr/>
        <a:lstStyle/>
        <a:p>
          <a:endParaRPr lang="en-ZA"/>
        </a:p>
      </dgm:t>
    </dgm:pt>
    <dgm:pt modelId="{E2C44B4B-03E6-4D83-8013-44570A0E3DE0}" type="sibTrans" cxnId="{453E60CC-10DD-4297-B442-28B7381BA89A}">
      <dgm:prSet/>
      <dgm:spPr/>
      <dgm:t>
        <a:bodyPr/>
        <a:lstStyle/>
        <a:p>
          <a:endParaRPr lang="en-ZA"/>
        </a:p>
      </dgm:t>
    </dgm:pt>
    <dgm:pt modelId="{B10FCBE5-2A54-420A-BB4E-07D0BE001C00}">
      <dgm:prSet phldrT="[Text]" custT="1"/>
      <dgm:spPr/>
      <dgm:t>
        <a:bodyPr/>
        <a:lstStyle/>
        <a:p>
          <a:r>
            <a:rPr lang="en-ZA" sz="2000" b="1" dirty="0"/>
            <a:t>Breaches</a:t>
          </a:r>
          <a:endParaRPr lang="en-ZA" sz="2000" dirty="0"/>
        </a:p>
      </dgm:t>
    </dgm:pt>
    <dgm:pt modelId="{27E97D21-1E84-4F3F-9308-9A0A8EEF8CC7}" type="parTrans" cxnId="{7A689F2F-3D24-41EA-B1E9-2CC540FAC251}">
      <dgm:prSet/>
      <dgm:spPr/>
      <dgm:t>
        <a:bodyPr/>
        <a:lstStyle/>
        <a:p>
          <a:endParaRPr lang="en-ZA"/>
        </a:p>
      </dgm:t>
    </dgm:pt>
    <dgm:pt modelId="{3E595DA7-D26C-4B5E-9404-8B921B6E439D}" type="sibTrans" cxnId="{7A689F2F-3D24-41EA-B1E9-2CC540FAC251}">
      <dgm:prSet/>
      <dgm:spPr/>
      <dgm:t>
        <a:bodyPr/>
        <a:lstStyle/>
        <a:p>
          <a:endParaRPr lang="en-ZA"/>
        </a:p>
      </dgm:t>
    </dgm:pt>
    <dgm:pt modelId="{95AC5160-6CEA-41C5-A0E3-8C22CC5217EA}">
      <dgm:prSet phldrT="[Text]" custT="1"/>
      <dgm:spPr/>
      <dgm:t>
        <a:bodyPr/>
        <a:lstStyle/>
        <a:p>
          <a:r>
            <a:rPr lang="en-ZA" sz="2000" b="1" dirty="0"/>
            <a:t>Breaches</a:t>
          </a:r>
          <a:endParaRPr lang="en-ZA" sz="2000" dirty="0"/>
        </a:p>
      </dgm:t>
    </dgm:pt>
    <dgm:pt modelId="{A7C81D30-13EE-46E5-A49E-703B7AB2F683}" type="parTrans" cxnId="{B231198F-626C-4A37-8793-249B46BE10D8}">
      <dgm:prSet/>
      <dgm:spPr/>
      <dgm:t>
        <a:bodyPr/>
        <a:lstStyle/>
        <a:p>
          <a:endParaRPr lang="en-ZA"/>
        </a:p>
      </dgm:t>
    </dgm:pt>
    <dgm:pt modelId="{D72EC6FD-071C-4689-8610-1204B48C1866}" type="sibTrans" cxnId="{B231198F-626C-4A37-8793-249B46BE10D8}">
      <dgm:prSet/>
      <dgm:spPr/>
      <dgm:t>
        <a:bodyPr/>
        <a:lstStyle/>
        <a:p>
          <a:endParaRPr lang="en-ZA"/>
        </a:p>
      </dgm:t>
    </dgm:pt>
    <dgm:pt modelId="{345CEF74-32EE-42C5-B1EB-96D96AE8B527}">
      <dgm:prSet phldrT="[Text]" custT="1"/>
      <dgm:spPr/>
      <dgm:t>
        <a:bodyPr/>
        <a:lstStyle/>
        <a:p>
          <a:r>
            <a:rPr lang="en-US" sz="1800" dirty="0"/>
            <a:t>Insubordination</a:t>
          </a:r>
          <a:endParaRPr lang="en-ZA" sz="1800" dirty="0"/>
        </a:p>
      </dgm:t>
    </dgm:pt>
    <dgm:pt modelId="{3F94F14D-42AC-4598-BC7D-58F4BFC98BFC}" type="parTrans" cxnId="{E29C0C9F-3128-4AC8-A59C-86CC234AF826}">
      <dgm:prSet/>
      <dgm:spPr/>
      <dgm:t>
        <a:bodyPr/>
        <a:lstStyle/>
        <a:p>
          <a:endParaRPr lang="en-ZA"/>
        </a:p>
      </dgm:t>
    </dgm:pt>
    <dgm:pt modelId="{626EFD80-94A0-494E-A892-4C584226274E}" type="sibTrans" cxnId="{E29C0C9F-3128-4AC8-A59C-86CC234AF826}">
      <dgm:prSet/>
      <dgm:spPr/>
      <dgm:t>
        <a:bodyPr/>
        <a:lstStyle/>
        <a:p>
          <a:endParaRPr lang="en-ZA"/>
        </a:p>
      </dgm:t>
    </dgm:pt>
    <dgm:pt modelId="{52BCD8BF-C119-48C0-9534-83375E3A3CEE}">
      <dgm:prSet/>
      <dgm:spPr/>
      <dgm:t>
        <a:bodyPr/>
        <a:lstStyle/>
        <a:p>
          <a:r>
            <a:rPr lang="en-ZA" dirty="0"/>
            <a:t>Absenteeism</a:t>
          </a:r>
        </a:p>
      </dgm:t>
    </dgm:pt>
    <dgm:pt modelId="{DF7224FE-27F7-4E96-98BF-2C30CDCEC066}" type="parTrans" cxnId="{995708AB-4FF9-41BD-B704-9D0CCDFF5143}">
      <dgm:prSet/>
      <dgm:spPr/>
      <dgm:t>
        <a:bodyPr/>
        <a:lstStyle/>
        <a:p>
          <a:endParaRPr lang="en-ZA"/>
        </a:p>
      </dgm:t>
    </dgm:pt>
    <dgm:pt modelId="{D3F88288-7DA0-4BE3-B65C-C30917103BE4}" type="sibTrans" cxnId="{995708AB-4FF9-41BD-B704-9D0CCDFF5143}">
      <dgm:prSet/>
      <dgm:spPr/>
      <dgm:t>
        <a:bodyPr/>
        <a:lstStyle/>
        <a:p>
          <a:endParaRPr lang="en-ZA"/>
        </a:p>
      </dgm:t>
    </dgm:pt>
    <dgm:pt modelId="{29A16E0E-C824-46F6-AAF2-413F34CC6768}">
      <dgm:prSet/>
      <dgm:spPr/>
      <dgm:t>
        <a:bodyPr/>
        <a:lstStyle/>
        <a:p>
          <a:r>
            <a:rPr lang="en-US" dirty="0"/>
            <a:t>Physical Assault of a learner, parent or colleague </a:t>
          </a:r>
        </a:p>
      </dgm:t>
    </dgm:pt>
    <dgm:pt modelId="{405ABF6B-ACB0-4B6F-A6B3-DF237820FFA1}" type="parTrans" cxnId="{D7FC3BC9-0180-45DD-A54E-CFB1682213D2}">
      <dgm:prSet/>
      <dgm:spPr/>
      <dgm:t>
        <a:bodyPr/>
        <a:lstStyle/>
        <a:p>
          <a:endParaRPr lang="en-ZA"/>
        </a:p>
      </dgm:t>
    </dgm:pt>
    <dgm:pt modelId="{11C592AC-B884-4079-ADAB-F24F61EA97B4}" type="sibTrans" cxnId="{D7FC3BC9-0180-45DD-A54E-CFB1682213D2}">
      <dgm:prSet/>
      <dgm:spPr/>
      <dgm:t>
        <a:bodyPr/>
        <a:lstStyle/>
        <a:p>
          <a:endParaRPr lang="en-ZA"/>
        </a:p>
      </dgm:t>
    </dgm:pt>
    <dgm:pt modelId="{8F3EEBEE-9A69-4B5E-8A71-A02CF5197816}">
      <dgm:prSet/>
      <dgm:spPr/>
      <dgm:t>
        <a:bodyPr/>
        <a:lstStyle/>
        <a:p>
          <a:r>
            <a:rPr lang="en-US" dirty="0"/>
            <a:t>Fraudulent social grant</a:t>
          </a:r>
        </a:p>
      </dgm:t>
    </dgm:pt>
    <dgm:pt modelId="{8B35746D-6E8D-4471-9DE3-6084C8000D8A}" type="parTrans" cxnId="{116BA7C0-A869-4CFB-B701-AB2CF1D26D5A}">
      <dgm:prSet/>
      <dgm:spPr/>
      <dgm:t>
        <a:bodyPr/>
        <a:lstStyle/>
        <a:p>
          <a:endParaRPr lang="en-ZA"/>
        </a:p>
      </dgm:t>
    </dgm:pt>
    <dgm:pt modelId="{1AD3F5B0-5741-4E78-B488-42FFFA89C577}" type="sibTrans" cxnId="{116BA7C0-A869-4CFB-B701-AB2CF1D26D5A}">
      <dgm:prSet/>
      <dgm:spPr/>
      <dgm:t>
        <a:bodyPr/>
        <a:lstStyle/>
        <a:p>
          <a:endParaRPr lang="en-ZA"/>
        </a:p>
      </dgm:t>
    </dgm:pt>
    <dgm:pt modelId="{E063CA8D-3DE8-4B31-A439-B20E9E7928B2}">
      <dgm:prSet/>
      <dgm:spPr/>
      <dgm:t>
        <a:bodyPr/>
        <a:lstStyle/>
        <a:p>
          <a:r>
            <a:rPr lang="en-US" dirty="0"/>
            <a:t>Corruption</a:t>
          </a:r>
        </a:p>
      </dgm:t>
    </dgm:pt>
    <dgm:pt modelId="{1D6DD604-0216-4892-805C-C331E849497D}" type="parTrans" cxnId="{251100D7-E4F0-4140-9F19-E052484AF77F}">
      <dgm:prSet/>
      <dgm:spPr/>
      <dgm:t>
        <a:bodyPr/>
        <a:lstStyle/>
        <a:p>
          <a:endParaRPr lang="en-ZA"/>
        </a:p>
      </dgm:t>
    </dgm:pt>
    <dgm:pt modelId="{7F51D3E4-C0A6-410C-A7DA-D377102FC9DC}" type="sibTrans" cxnId="{251100D7-E4F0-4140-9F19-E052484AF77F}">
      <dgm:prSet/>
      <dgm:spPr/>
      <dgm:t>
        <a:bodyPr/>
        <a:lstStyle/>
        <a:p>
          <a:endParaRPr lang="en-ZA"/>
        </a:p>
      </dgm:t>
    </dgm:pt>
    <dgm:pt modelId="{6E5B4B65-F7B9-43BF-9D68-E6C615FAE2E7}">
      <dgm:prSet/>
      <dgm:spPr/>
      <dgm:t>
        <a:bodyPr/>
        <a:lstStyle/>
        <a:p>
          <a:r>
            <a:rPr lang="en-US"/>
            <a:t>Mismanagement of funds</a:t>
          </a:r>
          <a:endParaRPr lang="en-US" dirty="0"/>
        </a:p>
      </dgm:t>
    </dgm:pt>
    <dgm:pt modelId="{8AB81882-4B6F-407D-A89E-56BE9C6D00C5}" type="parTrans" cxnId="{997ECC18-BA3B-45DE-9DF4-C2456AFC4225}">
      <dgm:prSet/>
      <dgm:spPr/>
      <dgm:t>
        <a:bodyPr/>
        <a:lstStyle/>
        <a:p>
          <a:endParaRPr lang="en-ZA"/>
        </a:p>
      </dgm:t>
    </dgm:pt>
    <dgm:pt modelId="{A73BB4DD-F7E1-4D4C-9E89-FF1DED7E18B3}" type="sibTrans" cxnId="{997ECC18-BA3B-45DE-9DF4-C2456AFC4225}">
      <dgm:prSet/>
      <dgm:spPr/>
      <dgm:t>
        <a:bodyPr/>
        <a:lstStyle/>
        <a:p>
          <a:endParaRPr lang="en-ZA"/>
        </a:p>
      </dgm:t>
    </dgm:pt>
    <dgm:pt modelId="{ADBC97CA-86DB-417D-BE35-49FAAFA2EEDD}">
      <dgm:prSet/>
      <dgm:spPr/>
      <dgm:t>
        <a:bodyPr/>
        <a:lstStyle/>
        <a:p>
          <a:r>
            <a:rPr lang="en-US" dirty="0"/>
            <a:t>Theft</a:t>
          </a:r>
        </a:p>
      </dgm:t>
    </dgm:pt>
    <dgm:pt modelId="{5F5BE204-23D0-46DA-9436-5C44F971D5A9}" type="parTrans" cxnId="{B320059B-DF91-4759-A5A8-23C1B617C943}">
      <dgm:prSet/>
      <dgm:spPr/>
      <dgm:t>
        <a:bodyPr/>
        <a:lstStyle/>
        <a:p>
          <a:endParaRPr lang="en-ZA"/>
        </a:p>
      </dgm:t>
    </dgm:pt>
    <dgm:pt modelId="{78EEE898-1CF2-4CA4-BF53-0898FC547338}" type="sibTrans" cxnId="{B320059B-DF91-4759-A5A8-23C1B617C943}">
      <dgm:prSet/>
      <dgm:spPr/>
      <dgm:t>
        <a:bodyPr/>
        <a:lstStyle/>
        <a:p>
          <a:endParaRPr lang="en-ZA"/>
        </a:p>
      </dgm:t>
    </dgm:pt>
    <dgm:pt modelId="{726C3290-1BE8-43A4-95A8-1ED951A3A4A2}">
      <dgm:prSet/>
      <dgm:spPr/>
      <dgm:t>
        <a:bodyPr/>
        <a:lstStyle/>
        <a:p>
          <a:r>
            <a:rPr lang="en-US"/>
            <a:t>Victimization</a:t>
          </a:r>
          <a:endParaRPr lang="en-US" dirty="0"/>
        </a:p>
      </dgm:t>
    </dgm:pt>
    <dgm:pt modelId="{72FCDC69-1043-459C-9486-F242D5229206}" type="parTrans" cxnId="{2FD00FCF-D687-424A-876C-BFE02FF29B44}">
      <dgm:prSet/>
      <dgm:spPr/>
      <dgm:t>
        <a:bodyPr/>
        <a:lstStyle/>
        <a:p>
          <a:endParaRPr lang="en-ZA"/>
        </a:p>
      </dgm:t>
    </dgm:pt>
    <dgm:pt modelId="{30E75A9C-08D1-4B84-9B37-E532CD2B0A61}" type="sibTrans" cxnId="{2FD00FCF-D687-424A-876C-BFE02FF29B44}">
      <dgm:prSet/>
      <dgm:spPr/>
      <dgm:t>
        <a:bodyPr/>
        <a:lstStyle/>
        <a:p>
          <a:endParaRPr lang="en-ZA"/>
        </a:p>
      </dgm:t>
    </dgm:pt>
    <dgm:pt modelId="{3C4B4F2B-DB6A-4D41-B84F-5F353B47F534}">
      <dgm:prSet/>
      <dgm:spPr/>
      <dgm:t>
        <a:bodyPr/>
        <a:lstStyle/>
        <a:p>
          <a:r>
            <a:rPr lang="en-US"/>
            <a:t>Humiliation of learner or colleague</a:t>
          </a:r>
          <a:endParaRPr lang="en-US" dirty="0"/>
        </a:p>
      </dgm:t>
    </dgm:pt>
    <dgm:pt modelId="{174BCC06-F0BB-4EF8-B75A-B2F549245573}" type="parTrans" cxnId="{7D8D2158-1CAE-4501-B4A9-AD4C37E759DF}">
      <dgm:prSet/>
      <dgm:spPr/>
      <dgm:t>
        <a:bodyPr/>
        <a:lstStyle/>
        <a:p>
          <a:endParaRPr lang="en-ZA"/>
        </a:p>
      </dgm:t>
    </dgm:pt>
    <dgm:pt modelId="{FC1C1531-E62D-4484-B707-37DE1121F52F}" type="sibTrans" cxnId="{7D8D2158-1CAE-4501-B4A9-AD4C37E759DF}">
      <dgm:prSet/>
      <dgm:spPr/>
      <dgm:t>
        <a:bodyPr/>
        <a:lstStyle/>
        <a:p>
          <a:endParaRPr lang="en-ZA"/>
        </a:p>
      </dgm:t>
    </dgm:pt>
    <dgm:pt modelId="{F1BE8C15-761C-4983-BA32-2F75C07475BB}">
      <dgm:prSet/>
      <dgm:spPr/>
      <dgm:t>
        <a:bodyPr/>
        <a:lstStyle/>
        <a:p>
          <a:r>
            <a:rPr lang="en-US" dirty="0"/>
            <a:t>Defamation</a:t>
          </a:r>
        </a:p>
      </dgm:t>
    </dgm:pt>
    <dgm:pt modelId="{1808FF25-7F49-4CD4-8140-E7A507725B10}" type="parTrans" cxnId="{0197C3E2-8970-4157-B7C0-E1E5A9EF9721}">
      <dgm:prSet/>
      <dgm:spPr/>
      <dgm:t>
        <a:bodyPr/>
        <a:lstStyle/>
        <a:p>
          <a:endParaRPr lang="en-ZA"/>
        </a:p>
      </dgm:t>
    </dgm:pt>
    <dgm:pt modelId="{10573A44-41E6-46A2-8B55-26B760A5B355}" type="sibTrans" cxnId="{0197C3E2-8970-4157-B7C0-E1E5A9EF9721}">
      <dgm:prSet/>
      <dgm:spPr/>
      <dgm:t>
        <a:bodyPr/>
        <a:lstStyle/>
        <a:p>
          <a:endParaRPr lang="en-ZA"/>
        </a:p>
      </dgm:t>
    </dgm:pt>
    <dgm:pt modelId="{E956232D-4F0E-465E-B5A9-1041A6716D18}">
      <dgm:prSet/>
      <dgm:spPr/>
      <dgm:t>
        <a:bodyPr/>
        <a:lstStyle/>
        <a:p>
          <a:r>
            <a:rPr lang="en-US" dirty="0"/>
            <a:t>Intimidation</a:t>
          </a:r>
        </a:p>
      </dgm:t>
    </dgm:pt>
    <dgm:pt modelId="{16A864AD-0700-4DDA-8B45-727BE3B27606}" type="parTrans" cxnId="{6464B2E4-3964-4E8D-8EC8-F3C3EDE1B948}">
      <dgm:prSet/>
      <dgm:spPr/>
      <dgm:t>
        <a:bodyPr/>
        <a:lstStyle/>
        <a:p>
          <a:endParaRPr lang="en-ZA"/>
        </a:p>
      </dgm:t>
    </dgm:pt>
    <dgm:pt modelId="{39E018E8-F8FC-42AE-9AF8-39C2EDDCE086}" type="sibTrans" cxnId="{6464B2E4-3964-4E8D-8EC8-F3C3EDE1B948}">
      <dgm:prSet/>
      <dgm:spPr/>
      <dgm:t>
        <a:bodyPr/>
        <a:lstStyle/>
        <a:p>
          <a:endParaRPr lang="en-ZA"/>
        </a:p>
      </dgm:t>
    </dgm:pt>
    <dgm:pt modelId="{1F842CD0-B6F9-4C0C-96C8-01E9BE0EE026}">
      <dgm:prSet/>
      <dgm:spPr/>
      <dgm:t>
        <a:bodyPr/>
        <a:lstStyle/>
        <a:p>
          <a:r>
            <a:rPr lang="en-US"/>
            <a:t>Verbal Abuse</a:t>
          </a:r>
          <a:endParaRPr lang="en-US" dirty="0"/>
        </a:p>
      </dgm:t>
    </dgm:pt>
    <dgm:pt modelId="{5E8A76F5-BFFD-4222-94EF-CADA09D27047}" type="parTrans" cxnId="{C1E719A7-2067-4E5D-B6AB-A6A43B82F18B}">
      <dgm:prSet/>
      <dgm:spPr/>
      <dgm:t>
        <a:bodyPr/>
        <a:lstStyle/>
        <a:p>
          <a:endParaRPr lang="en-ZA"/>
        </a:p>
      </dgm:t>
    </dgm:pt>
    <dgm:pt modelId="{D85C695D-D293-43CE-BDBB-59A757E3910B}" type="sibTrans" cxnId="{C1E719A7-2067-4E5D-B6AB-A6A43B82F18B}">
      <dgm:prSet/>
      <dgm:spPr/>
      <dgm:t>
        <a:bodyPr/>
        <a:lstStyle/>
        <a:p>
          <a:endParaRPr lang="en-ZA"/>
        </a:p>
      </dgm:t>
    </dgm:pt>
    <dgm:pt modelId="{C9D937F3-0AAD-415C-94C4-985C87AA204C}">
      <dgm:prSet/>
      <dgm:spPr/>
      <dgm:t>
        <a:bodyPr/>
        <a:lstStyle/>
        <a:p>
          <a:r>
            <a:rPr lang="en-US"/>
            <a:t>Dishonesty</a:t>
          </a:r>
          <a:endParaRPr lang="en-US" dirty="0"/>
        </a:p>
      </dgm:t>
    </dgm:pt>
    <dgm:pt modelId="{37EAF1D4-F3CB-4A2C-81A2-73F85E524022}" type="parTrans" cxnId="{02073F46-19A5-4C05-8338-6569183BA435}">
      <dgm:prSet/>
      <dgm:spPr/>
      <dgm:t>
        <a:bodyPr/>
        <a:lstStyle/>
        <a:p>
          <a:endParaRPr lang="en-ZA"/>
        </a:p>
      </dgm:t>
    </dgm:pt>
    <dgm:pt modelId="{19A1060E-C097-48EA-A496-13EC81BD1DED}" type="sibTrans" cxnId="{02073F46-19A5-4C05-8338-6569183BA435}">
      <dgm:prSet/>
      <dgm:spPr/>
      <dgm:t>
        <a:bodyPr/>
        <a:lstStyle/>
        <a:p>
          <a:endParaRPr lang="en-ZA"/>
        </a:p>
      </dgm:t>
    </dgm:pt>
    <dgm:pt modelId="{45DACB8D-09ED-4CEA-AEC6-4B342D1C24D1}">
      <dgm:prSet/>
      <dgm:spPr/>
      <dgm:t>
        <a:bodyPr/>
        <a:lstStyle/>
        <a:p>
          <a:r>
            <a:rPr lang="en-US"/>
            <a:t>Exam fraud / irregularities</a:t>
          </a:r>
          <a:endParaRPr lang="en-US" dirty="0"/>
        </a:p>
      </dgm:t>
    </dgm:pt>
    <dgm:pt modelId="{3B624D6E-5824-4754-8352-57B548AF7C1D}" type="parTrans" cxnId="{3523E362-670C-459A-A5D6-727C6E9119CA}">
      <dgm:prSet/>
      <dgm:spPr/>
      <dgm:t>
        <a:bodyPr/>
        <a:lstStyle/>
        <a:p>
          <a:endParaRPr lang="en-ZA"/>
        </a:p>
      </dgm:t>
    </dgm:pt>
    <dgm:pt modelId="{888B3334-909F-46F0-9787-7619B13BEBB6}" type="sibTrans" cxnId="{3523E362-670C-459A-A5D6-727C6E9119CA}">
      <dgm:prSet/>
      <dgm:spPr/>
      <dgm:t>
        <a:bodyPr/>
        <a:lstStyle/>
        <a:p>
          <a:endParaRPr lang="en-ZA"/>
        </a:p>
      </dgm:t>
    </dgm:pt>
    <dgm:pt modelId="{237AC3E1-BE09-4008-ADF6-763114895BBA}">
      <dgm:prSet/>
      <dgm:spPr/>
      <dgm:t>
        <a:bodyPr/>
        <a:lstStyle/>
        <a:p>
          <a:r>
            <a:rPr lang="en-US"/>
            <a:t>Fraudulent qualifications</a:t>
          </a:r>
          <a:endParaRPr lang="en-US" dirty="0"/>
        </a:p>
      </dgm:t>
    </dgm:pt>
    <dgm:pt modelId="{FD68FAB9-04A1-48C8-85F8-EFE0041BECCA}" type="parTrans" cxnId="{688678CC-19D1-4B0D-94ED-4F2FB3EA344B}">
      <dgm:prSet/>
      <dgm:spPr/>
      <dgm:t>
        <a:bodyPr/>
        <a:lstStyle/>
        <a:p>
          <a:endParaRPr lang="en-ZA"/>
        </a:p>
      </dgm:t>
    </dgm:pt>
    <dgm:pt modelId="{95CBE9BC-FD6C-4395-8D08-073AA1032792}" type="sibTrans" cxnId="{688678CC-19D1-4B0D-94ED-4F2FB3EA344B}">
      <dgm:prSet/>
      <dgm:spPr/>
      <dgm:t>
        <a:bodyPr/>
        <a:lstStyle/>
        <a:p>
          <a:endParaRPr lang="en-ZA"/>
        </a:p>
      </dgm:t>
    </dgm:pt>
    <dgm:pt modelId="{28969FCE-9F6E-4D5E-B3AA-54107A08CB55}">
      <dgm:prSet/>
      <dgm:spPr/>
      <dgm:t>
        <a:bodyPr/>
        <a:lstStyle/>
        <a:p>
          <a:r>
            <a:rPr lang="en-US" dirty="0"/>
            <a:t>Submitting falsified documents and qualifications</a:t>
          </a:r>
        </a:p>
      </dgm:t>
    </dgm:pt>
    <dgm:pt modelId="{CA9541DD-8B74-40DE-857E-072892DBE59B}" type="parTrans" cxnId="{C9CF482B-6566-46A6-9AB4-8D2CC8E50491}">
      <dgm:prSet/>
      <dgm:spPr/>
      <dgm:t>
        <a:bodyPr/>
        <a:lstStyle/>
        <a:p>
          <a:endParaRPr lang="en-ZA"/>
        </a:p>
      </dgm:t>
    </dgm:pt>
    <dgm:pt modelId="{FF4A1080-FC91-496B-AB69-6FD6FEBABC45}" type="sibTrans" cxnId="{C9CF482B-6566-46A6-9AB4-8D2CC8E50491}">
      <dgm:prSet/>
      <dgm:spPr/>
      <dgm:t>
        <a:bodyPr/>
        <a:lstStyle/>
        <a:p>
          <a:endParaRPr lang="en-ZA"/>
        </a:p>
      </dgm:t>
    </dgm:pt>
    <dgm:pt modelId="{DC51B2EC-EC00-447F-BEF6-16AD3D29DDF8}">
      <dgm:prSet custT="1"/>
      <dgm:spPr/>
      <dgm:t>
        <a:bodyPr/>
        <a:lstStyle/>
        <a:p>
          <a:r>
            <a:rPr lang="en-US" sz="1800" dirty="0"/>
            <a:t>Undermining SMTs Authority</a:t>
          </a:r>
        </a:p>
      </dgm:t>
    </dgm:pt>
    <dgm:pt modelId="{CBFC84F8-3E55-41F1-9717-F525413DDB3E}" type="parTrans" cxnId="{AF50E91D-F9A5-46EE-8082-A97EE4662B8F}">
      <dgm:prSet/>
      <dgm:spPr/>
      <dgm:t>
        <a:bodyPr/>
        <a:lstStyle/>
        <a:p>
          <a:endParaRPr lang="en-ZA"/>
        </a:p>
      </dgm:t>
    </dgm:pt>
    <dgm:pt modelId="{1F801931-A2DC-4BBE-B6B6-54266D510009}" type="sibTrans" cxnId="{AF50E91D-F9A5-46EE-8082-A97EE4662B8F}">
      <dgm:prSet/>
      <dgm:spPr/>
      <dgm:t>
        <a:bodyPr/>
        <a:lstStyle/>
        <a:p>
          <a:endParaRPr lang="en-ZA"/>
        </a:p>
      </dgm:t>
    </dgm:pt>
    <dgm:pt modelId="{5BEC662F-CC29-4DF1-8A3A-1DC1C0633666}">
      <dgm:prSet custT="1"/>
      <dgm:spPr/>
      <dgm:t>
        <a:bodyPr/>
        <a:lstStyle/>
        <a:p>
          <a:r>
            <a:rPr lang="en-US" sz="1800" dirty="0"/>
            <a:t>Undermining SGBs</a:t>
          </a:r>
        </a:p>
      </dgm:t>
    </dgm:pt>
    <dgm:pt modelId="{38929F0B-A186-4A2E-B159-883F8A8D3E83}" type="parTrans" cxnId="{37F6C449-1FEA-4F5B-900C-60E670780408}">
      <dgm:prSet/>
      <dgm:spPr/>
      <dgm:t>
        <a:bodyPr/>
        <a:lstStyle/>
        <a:p>
          <a:endParaRPr lang="en-ZA"/>
        </a:p>
      </dgm:t>
    </dgm:pt>
    <dgm:pt modelId="{15F6BEF8-6BF7-4EC8-B7BD-11E16ECDAB70}" type="sibTrans" cxnId="{37F6C449-1FEA-4F5B-900C-60E670780408}">
      <dgm:prSet/>
      <dgm:spPr/>
      <dgm:t>
        <a:bodyPr/>
        <a:lstStyle/>
        <a:p>
          <a:endParaRPr lang="en-ZA"/>
        </a:p>
      </dgm:t>
    </dgm:pt>
    <dgm:pt modelId="{8A208119-EFF9-4B81-BF31-880F74C56976}">
      <dgm:prSet custT="1"/>
      <dgm:spPr/>
      <dgm:t>
        <a:bodyPr/>
        <a:lstStyle/>
        <a:p>
          <a:r>
            <a:rPr lang="en-US" sz="1800"/>
            <a:t>Incitement to protest against leadership</a:t>
          </a:r>
          <a:endParaRPr lang="en-US" sz="1800" dirty="0"/>
        </a:p>
      </dgm:t>
    </dgm:pt>
    <dgm:pt modelId="{1039D625-3E89-4878-B698-D9C13ED8D514}" type="parTrans" cxnId="{3DB35570-0D5A-4D62-B76C-7FE6999003BA}">
      <dgm:prSet/>
      <dgm:spPr/>
      <dgm:t>
        <a:bodyPr/>
        <a:lstStyle/>
        <a:p>
          <a:endParaRPr lang="en-ZA"/>
        </a:p>
      </dgm:t>
    </dgm:pt>
    <dgm:pt modelId="{722B1D6A-C1D1-4575-95C6-29061F980EAC}" type="sibTrans" cxnId="{3DB35570-0D5A-4D62-B76C-7FE6999003BA}">
      <dgm:prSet/>
      <dgm:spPr/>
      <dgm:t>
        <a:bodyPr/>
        <a:lstStyle/>
        <a:p>
          <a:endParaRPr lang="en-ZA"/>
        </a:p>
      </dgm:t>
    </dgm:pt>
    <dgm:pt modelId="{DA36261E-F760-4250-AF4F-3A6CF05D5F33}">
      <dgm:prSet custT="1"/>
      <dgm:spPr/>
      <dgm:t>
        <a:bodyPr/>
        <a:lstStyle/>
        <a:p>
          <a:r>
            <a:rPr lang="en-US" sz="1800" dirty="0"/>
            <a:t>Disruption of activities</a:t>
          </a:r>
        </a:p>
      </dgm:t>
    </dgm:pt>
    <dgm:pt modelId="{930AB079-7348-4D46-B8A5-BFA2EE5D8945}" type="parTrans" cxnId="{5E9C6C0F-AE99-4148-AD9B-C47E7C93EF25}">
      <dgm:prSet/>
      <dgm:spPr/>
      <dgm:t>
        <a:bodyPr/>
        <a:lstStyle/>
        <a:p>
          <a:endParaRPr lang="en-ZA"/>
        </a:p>
      </dgm:t>
    </dgm:pt>
    <dgm:pt modelId="{B3D35FCA-1310-4561-BC2F-D43E3B6C7B1E}" type="sibTrans" cxnId="{5E9C6C0F-AE99-4148-AD9B-C47E7C93EF25}">
      <dgm:prSet/>
      <dgm:spPr/>
      <dgm:t>
        <a:bodyPr/>
        <a:lstStyle/>
        <a:p>
          <a:endParaRPr lang="en-ZA"/>
        </a:p>
      </dgm:t>
    </dgm:pt>
    <dgm:pt modelId="{175E5FF8-AAD6-4293-9872-F680B73AA40E}">
      <dgm:prSet custT="1"/>
      <dgm:spPr/>
      <dgm:t>
        <a:bodyPr/>
        <a:lstStyle/>
        <a:p>
          <a:r>
            <a:rPr lang="en-US" sz="1800" dirty="0"/>
            <a:t>Alcohol / Drug Abuse</a:t>
          </a:r>
        </a:p>
      </dgm:t>
    </dgm:pt>
    <dgm:pt modelId="{ECCA97F2-DD30-4DDE-8D78-BE1057EB83EB}" type="parTrans" cxnId="{5DDC0C19-643C-4250-BD33-045F9232F4A6}">
      <dgm:prSet/>
      <dgm:spPr/>
      <dgm:t>
        <a:bodyPr/>
        <a:lstStyle/>
        <a:p>
          <a:endParaRPr lang="en-ZA"/>
        </a:p>
      </dgm:t>
    </dgm:pt>
    <dgm:pt modelId="{1E60E391-6335-4120-A83A-F7D821C6EF1D}" type="sibTrans" cxnId="{5DDC0C19-643C-4250-BD33-045F9232F4A6}">
      <dgm:prSet/>
      <dgm:spPr/>
      <dgm:t>
        <a:bodyPr/>
        <a:lstStyle/>
        <a:p>
          <a:endParaRPr lang="en-ZA"/>
        </a:p>
      </dgm:t>
    </dgm:pt>
    <dgm:pt modelId="{5AD7FC1E-F127-412B-BC90-728D16C7C8A8}">
      <dgm:prSet custT="1"/>
      <dgm:spPr/>
      <dgm:t>
        <a:bodyPr/>
        <a:lstStyle/>
        <a:p>
          <a:r>
            <a:rPr lang="en-US" sz="1800"/>
            <a:t>Failing to comply with regulation</a:t>
          </a:r>
          <a:endParaRPr lang="en-US" sz="1800" dirty="0"/>
        </a:p>
      </dgm:t>
    </dgm:pt>
    <dgm:pt modelId="{14BE4EB4-F2EE-4438-AA52-408AC46E1DB6}" type="parTrans" cxnId="{298A43A6-025C-4CA1-8864-5B8E8BEEE405}">
      <dgm:prSet/>
      <dgm:spPr/>
      <dgm:t>
        <a:bodyPr/>
        <a:lstStyle/>
        <a:p>
          <a:endParaRPr lang="en-ZA"/>
        </a:p>
      </dgm:t>
    </dgm:pt>
    <dgm:pt modelId="{AAA0DF01-46F8-4960-B55D-FCE379788BD4}" type="sibTrans" cxnId="{298A43A6-025C-4CA1-8864-5B8E8BEEE405}">
      <dgm:prSet/>
      <dgm:spPr/>
      <dgm:t>
        <a:bodyPr/>
        <a:lstStyle/>
        <a:p>
          <a:endParaRPr lang="en-ZA"/>
        </a:p>
      </dgm:t>
    </dgm:pt>
    <dgm:pt modelId="{F9E248E7-2DF6-4792-AE59-9041C978767E}">
      <dgm:prSet custT="1"/>
      <dgm:spPr/>
      <dgm:t>
        <a:bodyPr/>
        <a:lstStyle/>
        <a:p>
          <a:r>
            <a:rPr lang="en-US" sz="1800" dirty="0"/>
            <a:t>Improper / Vulgar Language</a:t>
          </a:r>
        </a:p>
      </dgm:t>
    </dgm:pt>
    <dgm:pt modelId="{82549693-74FC-4CD6-9C48-9AEEC6D78017}" type="parTrans" cxnId="{38FD3B1E-6A84-42B0-BB9E-DFFEC9A600BC}">
      <dgm:prSet/>
      <dgm:spPr/>
      <dgm:t>
        <a:bodyPr/>
        <a:lstStyle/>
        <a:p>
          <a:endParaRPr lang="en-ZA"/>
        </a:p>
      </dgm:t>
    </dgm:pt>
    <dgm:pt modelId="{A69C46FB-B1A8-4989-8ADA-460DE807DA95}" type="sibTrans" cxnId="{38FD3B1E-6A84-42B0-BB9E-DFFEC9A600BC}">
      <dgm:prSet/>
      <dgm:spPr/>
      <dgm:t>
        <a:bodyPr/>
        <a:lstStyle/>
        <a:p>
          <a:endParaRPr lang="en-ZA"/>
        </a:p>
      </dgm:t>
    </dgm:pt>
    <dgm:pt modelId="{1168F654-FBF4-41A1-B24B-9F3946E1569F}">
      <dgm:prSet custT="1"/>
      <dgm:spPr/>
      <dgm:t>
        <a:bodyPr/>
        <a:lstStyle/>
        <a:p>
          <a:r>
            <a:rPr lang="en-US" sz="1800" dirty="0"/>
            <a:t>Other general misconduct</a:t>
          </a:r>
        </a:p>
      </dgm:t>
    </dgm:pt>
    <dgm:pt modelId="{A70221D3-1B75-48D4-8861-40BB301871DE}" type="parTrans" cxnId="{39211286-6FB4-46C4-B28E-4112CDA3B0AC}">
      <dgm:prSet/>
      <dgm:spPr/>
      <dgm:t>
        <a:bodyPr/>
        <a:lstStyle/>
        <a:p>
          <a:endParaRPr lang="en-ZA"/>
        </a:p>
      </dgm:t>
    </dgm:pt>
    <dgm:pt modelId="{EBB810EA-6AF4-4083-B476-74E52A0FD1EA}" type="sibTrans" cxnId="{39211286-6FB4-46C4-B28E-4112CDA3B0AC}">
      <dgm:prSet/>
      <dgm:spPr/>
      <dgm:t>
        <a:bodyPr/>
        <a:lstStyle/>
        <a:p>
          <a:endParaRPr lang="en-ZA"/>
        </a:p>
      </dgm:t>
    </dgm:pt>
    <dgm:pt modelId="{5C2AB6B0-647E-421E-94FD-C7B62368CE1A}">
      <dgm:prSet custT="1"/>
      <dgm:spPr/>
      <dgm:t>
        <a:bodyPr/>
        <a:lstStyle/>
        <a:p>
          <a:r>
            <a:rPr lang="en-US" sz="1800" dirty="0"/>
            <a:t>Pornography </a:t>
          </a:r>
        </a:p>
      </dgm:t>
    </dgm:pt>
    <dgm:pt modelId="{807B37F1-B2AC-4F78-86C1-6CB20C465753}" type="parTrans" cxnId="{02302B3F-E0D9-4640-B7CC-67F89C10B300}">
      <dgm:prSet/>
      <dgm:spPr/>
      <dgm:t>
        <a:bodyPr/>
        <a:lstStyle/>
        <a:p>
          <a:endParaRPr lang="en-ZA"/>
        </a:p>
      </dgm:t>
    </dgm:pt>
    <dgm:pt modelId="{1A8570F6-683F-4B9D-B373-C52116854424}" type="sibTrans" cxnId="{02302B3F-E0D9-4640-B7CC-67F89C10B300}">
      <dgm:prSet/>
      <dgm:spPr/>
      <dgm:t>
        <a:bodyPr/>
        <a:lstStyle/>
        <a:p>
          <a:endParaRPr lang="en-ZA"/>
        </a:p>
      </dgm:t>
    </dgm:pt>
    <dgm:pt modelId="{9EDED9A4-891D-4972-8070-63DBB6EA7D16}">
      <dgm:prSet custT="1"/>
      <dgm:spPr/>
      <dgm:t>
        <a:bodyPr/>
        <a:lstStyle/>
        <a:p>
          <a:r>
            <a:rPr lang="en-US" sz="1800" dirty="0"/>
            <a:t>Sexual relationship with a learner</a:t>
          </a:r>
        </a:p>
      </dgm:t>
    </dgm:pt>
    <dgm:pt modelId="{A93AF0D4-06BA-4D5D-AB04-CC1610B86671}" type="parTrans" cxnId="{C4326869-E490-497A-A95A-2B981094FFC3}">
      <dgm:prSet/>
      <dgm:spPr/>
      <dgm:t>
        <a:bodyPr/>
        <a:lstStyle/>
        <a:p>
          <a:endParaRPr lang="en-ZA"/>
        </a:p>
      </dgm:t>
    </dgm:pt>
    <dgm:pt modelId="{D09010FE-C4F9-415E-ACF5-B12D97139472}" type="sibTrans" cxnId="{C4326869-E490-497A-A95A-2B981094FFC3}">
      <dgm:prSet/>
      <dgm:spPr/>
      <dgm:t>
        <a:bodyPr/>
        <a:lstStyle/>
        <a:p>
          <a:endParaRPr lang="en-ZA"/>
        </a:p>
      </dgm:t>
    </dgm:pt>
    <dgm:pt modelId="{D8858ACE-F096-4E9D-9832-527637B521B6}">
      <dgm:prSet custT="1"/>
      <dgm:spPr/>
      <dgm:t>
        <a:bodyPr/>
        <a:lstStyle/>
        <a:p>
          <a:r>
            <a:rPr lang="en-US" sz="1800" dirty="0"/>
            <a:t>sexual abuse of colleague / parent</a:t>
          </a:r>
        </a:p>
      </dgm:t>
    </dgm:pt>
    <dgm:pt modelId="{6BC4DB91-7B3B-4B1B-8EBD-775FAD612064}" type="parTrans" cxnId="{28DC086A-D0C0-47F0-B398-C2FBE7ACB439}">
      <dgm:prSet/>
      <dgm:spPr/>
      <dgm:t>
        <a:bodyPr/>
        <a:lstStyle/>
        <a:p>
          <a:endParaRPr lang="en-ZA"/>
        </a:p>
      </dgm:t>
    </dgm:pt>
    <dgm:pt modelId="{76209C01-B3B4-47CB-9A79-73676A0F0D07}" type="sibTrans" cxnId="{28DC086A-D0C0-47F0-B398-C2FBE7ACB439}">
      <dgm:prSet/>
      <dgm:spPr/>
      <dgm:t>
        <a:bodyPr/>
        <a:lstStyle/>
        <a:p>
          <a:endParaRPr lang="en-ZA"/>
        </a:p>
      </dgm:t>
    </dgm:pt>
    <dgm:pt modelId="{488F63A5-E43C-4F9F-8EE9-3BF2E8481644}">
      <dgm:prSet custT="1"/>
      <dgm:spPr/>
      <dgm:t>
        <a:bodyPr/>
        <a:lstStyle/>
        <a:p>
          <a:r>
            <a:rPr lang="en-US" sz="1800" dirty="0"/>
            <a:t>sexual abuse of learners</a:t>
          </a:r>
        </a:p>
      </dgm:t>
    </dgm:pt>
    <dgm:pt modelId="{DD736BF2-6C0A-492A-9BCF-C6E2C92C3C1C}" type="parTrans" cxnId="{8E66BAFE-DA95-4646-891D-75205BA2F9CF}">
      <dgm:prSet/>
      <dgm:spPr/>
      <dgm:t>
        <a:bodyPr/>
        <a:lstStyle/>
        <a:p>
          <a:endParaRPr lang="en-ZA"/>
        </a:p>
      </dgm:t>
    </dgm:pt>
    <dgm:pt modelId="{C21DBA70-1BF6-4A1E-82FD-2DC269E45D65}" type="sibTrans" cxnId="{8E66BAFE-DA95-4646-891D-75205BA2F9CF}">
      <dgm:prSet/>
      <dgm:spPr/>
      <dgm:t>
        <a:bodyPr/>
        <a:lstStyle/>
        <a:p>
          <a:endParaRPr lang="en-ZA"/>
        </a:p>
      </dgm:t>
    </dgm:pt>
    <dgm:pt modelId="{37068F13-307D-437A-94F3-173E2FCB30C1}">
      <dgm:prSet custT="1"/>
      <dgm:spPr/>
      <dgm:t>
        <a:bodyPr/>
        <a:lstStyle/>
        <a:p>
          <a:r>
            <a:rPr lang="en-US" sz="1800" dirty="0"/>
            <a:t>sexual advances on a learner</a:t>
          </a:r>
        </a:p>
      </dgm:t>
    </dgm:pt>
    <dgm:pt modelId="{1361A94A-C4A7-4C0B-A7EB-ADF4EB1329E1}" type="parTrans" cxnId="{B18FE551-906E-4D45-A2AF-A59471D5104F}">
      <dgm:prSet/>
      <dgm:spPr/>
      <dgm:t>
        <a:bodyPr/>
        <a:lstStyle/>
        <a:p>
          <a:endParaRPr lang="en-ZA"/>
        </a:p>
      </dgm:t>
    </dgm:pt>
    <dgm:pt modelId="{CD59E89A-7A0B-43C5-8E2F-1480CBD04E9A}" type="sibTrans" cxnId="{B18FE551-906E-4D45-A2AF-A59471D5104F}">
      <dgm:prSet/>
      <dgm:spPr/>
      <dgm:t>
        <a:bodyPr/>
        <a:lstStyle/>
        <a:p>
          <a:endParaRPr lang="en-ZA"/>
        </a:p>
      </dgm:t>
    </dgm:pt>
    <dgm:pt modelId="{23E25C67-2F68-4966-BC17-8072DC3C5411}">
      <dgm:prSet custT="1"/>
      <dgm:spPr/>
      <dgm:t>
        <a:bodyPr/>
        <a:lstStyle/>
        <a:p>
          <a:r>
            <a:rPr lang="en-US" sz="1800" dirty="0"/>
            <a:t>Murder </a:t>
          </a:r>
        </a:p>
      </dgm:t>
    </dgm:pt>
    <dgm:pt modelId="{0FB104D9-F7F5-47F4-ABD4-84DD73D3E982}" type="parTrans" cxnId="{ADCAED63-F9AD-46D0-938C-609998DA37BB}">
      <dgm:prSet/>
      <dgm:spPr/>
      <dgm:t>
        <a:bodyPr/>
        <a:lstStyle/>
        <a:p>
          <a:endParaRPr lang="en-US"/>
        </a:p>
      </dgm:t>
    </dgm:pt>
    <dgm:pt modelId="{BB985965-E6C2-4D5B-A204-AC6DAE30C58D}" type="sibTrans" cxnId="{ADCAED63-F9AD-46D0-938C-609998DA37BB}">
      <dgm:prSet/>
      <dgm:spPr/>
      <dgm:t>
        <a:bodyPr/>
        <a:lstStyle/>
        <a:p>
          <a:endParaRPr lang="en-US"/>
        </a:p>
      </dgm:t>
    </dgm:pt>
    <dgm:pt modelId="{C35CAB52-3132-441B-9436-172A540AD6F1}">
      <dgm:prSet phldrT="[Text]"/>
      <dgm:spPr/>
      <dgm:t>
        <a:bodyPr/>
        <a:lstStyle/>
        <a:p>
          <a:r>
            <a:rPr lang="en-US" dirty="0"/>
            <a:t>Unfair treatment</a:t>
          </a:r>
          <a:endParaRPr lang="en-ZA" dirty="0"/>
        </a:p>
      </dgm:t>
    </dgm:pt>
    <dgm:pt modelId="{754E3B64-F65B-4D3F-95DB-8E3E37B60799}" type="sibTrans" cxnId="{C1DA35BA-8BB8-46C3-873B-DF43AFC4FA46}">
      <dgm:prSet/>
      <dgm:spPr/>
      <dgm:t>
        <a:bodyPr/>
        <a:lstStyle/>
        <a:p>
          <a:endParaRPr lang="en-ZA"/>
        </a:p>
      </dgm:t>
    </dgm:pt>
    <dgm:pt modelId="{5ECC14DB-D0C3-43B8-832B-C81279008960}" type="parTrans" cxnId="{C1DA35BA-8BB8-46C3-873B-DF43AFC4FA46}">
      <dgm:prSet/>
      <dgm:spPr/>
      <dgm:t>
        <a:bodyPr/>
        <a:lstStyle/>
        <a:p>
          <a:endParaRPr lang="en-ZA"/>
        </a:p>
      </dgm:t>
    </dgm:pt>
    <dgm:pt modelId="{68D11C51-159C-464F-A006-261A0CAE3475}">
      <dgm:prSet/>
      <dgm:spPr/>
      <dgm:t>
        <a:bodyPr/>
        <a:lstStyle/>
        <a:p>
          <a:r>
            <a:rPr lang="en-US"/>
            <a:t>Abuse of power</a:t>
          </a:r>
          <a:endParaRPr lang="en-US" dirty="0"/>
        </a:p>
      </dgm:t>
    </dgm:pt>
    <dgm:pt modelId="{FAF02A10-10E9-470B-AD45-C044F80367C8}" type="sibTrans" cxnId="{2DD0F5B3-2B41-4CCA-AA7F-682F5673A25F}">
      <dgm:prSet/>
      <dgm:spPr/>
      <dgm:t>
        <a:bodyPr/>
        <a:lstStyle/>
        <a:p>
          <a:endParaRPr lang="en-ZA"/>
        </a:p>
      </dgm:t>
    </dgm:pt>
    <dgm:pt modelId="{7D1291D2-6B69-4D66-89C9-8C0536E51B55}" type="parTrans" cxnId="{2DD0F5B3-2B41-4CCA-AA7F-682F5673A25F}">
      <dgm:prSet/>
      <dgm:spPr/>
      <dgm:t>
        <a:bodyPr/>
        <a:lstStyle/>
        <a:p>
          <a:endParaRPr lang="en-ZA"/>
        </a:p>
      </dgm:t>
    </dgm:pt>
    <dgm:pt modelId="{A9EADA31-9460-4884-93BD-566041DF0135}">
      <dgm:prSet/>
      <dgm:spPr/>
      <dgm:t>
        <a:bodyPr/>
        <a:lstStyle/>
        <a:p>
          <a:r>
            <a:rPr lang="en-US"/>
            <a:t>Illegal strikes</a:t>
          </a:r>
          <a:endParaRPr lang="en-US" dirty="0"/>
        </a:p>
      </dgm:t>
    </dgm:pt>
    <dgm:pt modelId="{FB1A9F99-DFBE-4FA1-890C-977603A9D36A}" type="sibTrans" cxnId="{23649F4B-6862-42D9-958A-3A7FB47E8619}">
      <dgm:prSet/>
      <dgm:spPr/>
      <dgm:t>
        <a:bodyPr/>
        <a:lstStyle/>
        <a:p>
          <a:endParaRPr lang="en-ZA"/>
        </a:p>
      </dgm:t>
    </dgm:pt>
    <dgm:pt modelId="{D94A982C-DC68-4ED1-ACD5-FE338746DF4E}" type="parTrans" cxnId="{23649F4B-6862-42D9-958A-3A7FB47E8619}">
      <dgm:prSet/>
      <dgm:spPr/>
      <dgm:t>
        <a:bodyPr/>
        <a:lstStyle/>
        <a:p>
          <a:endParaRPr lang="en-ZA"/>
        </a:p>
      </dgm:t>
    </dgm:pt>
    <dgm:pt modelId="{BB720321-41FA-42E6-8026-E61DA6FEE5E9}">
      <dgm:prSet/>
      <dgm:spPr/>
      <dgm:t>
        <a:bodyPr/>
        <a:lstStyle/>
        <a:p>
          <a:r>
            <a:rPr lang="en-US"/>
            <a:t>Racism</a:t>
          </a:r>
          <a:endParaRPr lang="en-US" dirty="0"/>
        </a:p>
      </dgm:t>
    </dgm:pt>
    <dgm:pt modelId="{CEBDF8BE-F88F-43AE-8480-BD6345958121}" type="sibTrans" cxnId="{45FA95C5-EECA-4261-8D00-0010B2EB7209}">
      <dgm:prSet/>
      <dgm:spPr/>
      <dgm:t>
        <a:bodyPr/>
        <a:lstStyle/>
        <a:p>
          <a:endParaRPr lang="en-ZA"/>
        </a:p>
      </dgm:t>
    </dgm:pt>
    <dgm:pt modelId="{20F3F4E5-C931-4DA6-AD78-72EC49583EFC}" type="parTrans" cxnId="{45FA95C5-EECA-4261-8D00-0010B2EB7209}">
      <dgm:prSet/>
      <dgm:spPr/>
      <dgm:t>
        <a:bodyPr/>
        <a:lstStyle/>
        <a:p>
          <a:endParaRPr lang="en-ZA"/>
        </a:p>
      </dgm:t>
    </dgm:pt>
    <dgm:pt modelId="{4F94887B-2161-4C02-8EAF-A9DF91534306}">
      <dgm:prSet/>
      <dgm:spPr/>
      <dgm:t>
        <a:bodyPr/>
        <a:lstStyle/>
        <a:p>
          <a:r>
            <a:rPr lang="en-US"/>
            <a:t>Discrimination</a:t>
          </a:r>
          <a:endParaRPr lang="en-US" dirty="0"/>
        </a:p>
      </dgm:t>
    </dgm:pt>
    <dgm:pt modelId="{D8038AD7-55D8-4E54-8465-5598A8D0C031}" type="sibTrans" cxnId="{EE50C679-C48D-4076-B96B-3AEBDE61AE27}">
      <dgm:prSet/>
      <dgm:spPr/>
      <dgm:t>
        <a:bodyPr/>
        <a:lstStyle/>
        <a:p>
          <a:endParaRPr lang="en-ZA"/>
        </a:p>
      </dgm:t>
    </dgm:pt>
    <dgm:pt modelId="{E684F2CE-5F1E-4F0E-8686-4F06BAD46103}" type="parTrans" cxnId="{EE50C679-C48D-4076-B96B-3AEBDE61AE27}">
      <dgm:prSet/>
      <dgm:spPr/>
      <dgm:t>
        <a:bodyPr/>
        <a:lstStyle/>
        <a:p>
          <a:endParaRPr lang="en-ZA"/>
        </a:p>
      </dgm:t>
    </dgm:pt>
    <dgm:pt modelId="{1DACAF26-E644-40CA-8512-751000BDD69B}">
      <dgm:prSet/>
      <dgm:spPr/>
      <dgm:t>
        <a:bodyPr/>
        <a:lstStyle/>
        <a:p>
          <a:r>
            <a:rPr lang="en-US" dirty="0"/>
            <a:t>Unjustified prejudice</a:t>
          </a:r>
        </a:p>
      </dgm:t>
    </dgm:pt>
    <dgm:pt modelId="{15F4B163-87B1-4BBF-B95B-03A67DD3E94D}" type="sibTrans" cxnId="{1D5B2D10-DF50-45DF-9333-B632F8CE36AE}">
      <dgm:prSet/>
      <dgm:spPr/>
      <dgm:t>
        <a:bodyPr/>
        <a:lstStyle/>
        <a:p>
          <a:endParaRPr lang="en-ZA"/>
        </a:p>
      </dgm:t>
    </dgm:pt>
    <dgm:pt modelId="{42229ED5-2CC8-41A1-9DE3-B755F90E88D2}" type="parTrans" cxnId="{1D5B2D10-DF50-45DF-9333-B632F8CE36AE}">
      <dgm:prSet/>
      <dgm:spPr/>
      <dgm:t>
        <a:bodyPr/>
        <a:lstStyle/>
        <a:p>
          <a:endParaRPr lang="en-ZA"/>
        </a:p>
      </dgm:t>
    </dgm:pt>
    <dgm:pt modelId="{E716FA4A-4AD6-4EC0-B5BE-C1CA116DC661}">
      <dgm:prSet/>
      <dgm:spPr/>
      <dgm:t>
        <a:bodyPr/>
        <a:lstStyle/>
        <a:p>
          <a:r>
            <a:rPr lang="en-US"/>
            <a:t>Poor performance</a:t>
          </a:r>
          <a:endParaRPr lang="en-US" dirty="0"/>
        </a:p>
      </dgm:t>
    </dgm:pt>
    <dgm:pt modelId="{ECE67DA2-CFDB-4D18-B7C6-F14336FE1103}" type="sibTrans" cxnId="{CDE662AA-8F8B-4AD1-B304-01BAEEEE38B9}">
      <dgm:prSet/>
      <dgm:spPr/>
      <dgm:t>
        <a:bodyPr/>
        <a:lstStyle/>
        <a:p>
          <a:endParaRPr lang="en-ZA"/>
        </a:p>
      </dgm:t>
    </dgm:pt>
    <dgm:pt modelId="{5EB4C128-48D7-46CC-9BD6-F43986FC0A1B}" type="parTrans" cxnId="{CDE662AA-8F8B-4AD1-B304-01BAEEEE38B9}">
      <dgm:prSet/>
      <dgm:spPr/>
      <dgm:t>
        <a:bodyPr/>
        <a:lstStyle/>
        <a:p>
          <a:endParaRPr lang="en-ZA"/>
        </a:p>
      </dgm:t>
    </dgm:pt>
    <dgm:pt modelId="{DDD383AC-BDB5-497F-8041-440F432970F5}">
      <dgm:prSet/>
      <dgm:spPr/>
      <dgm:t>
        <a:bodyPr/>
        <a:lstStyle/>
        <a:p>
          <a:r>
            <a:rPr lang="en-US" dirty="0"/>
            <a:t>Failure to conduct required tasks</a:t>
          </a:r>
        </a:p>
      </dgm:t>
    </dgm:pt>
    <dgm:pt modelId="{E2C0E917-906A-437D-AD40-5EB1AB451EC3}" type="sibTrans" cxnId="{2B953D84-FBDB-4205-A183-141B605F99A1}">
      <dgm:prSet/>
      <dgm:spPr/>
      <dgm:t>
        <a:bodyPr/>
        <a:lstStyle/>
        <a:p>
          <a:endParaRPr lang="en-ZA"/>
        </a:p>
      </dgm:t>
    </dgm:pt>
    <dgm:pt modelId="{DC10739D-9F6D-41E5-B7F0-E8833F11B125}" type="parTrans" cxnId="{2B953D84-FBDB-4205-A183-141B605F99A1}">
      <dgm:prSet/>
      <dgm:spPr/>
      <dgm:t>
        <a:bodyPr/>
        <a:lstStyle/>
        <a:p>
          <a:endParaRPr lang="en-ZA"/>
        </a:p>
      </dgm:t>
    </dgm:pt>
    <dgm:pt modelId="{7742E786-F648-4F3F-BFD3-C2697D213398}">
      <dgm:prSet/>
      <dgm:spPr/>
      <dgm:t>
        <a:bodyPr/>
        <a:lstStyle/>
        <a:p>
          <a:r>
            <a:rPr lang="en-US"/>
            <a:t>Unfairness to learners including expulsion and suspension of learners</a:t>
          </a:r>
          <a:endParaRPr lang="en-US" dirty="0"/>
        </a:p>
      </dgm:t>
    </dgm:pt>
    <dgm:pt modelId="{6C74A963-20C5-4A94-8052-D84BF59CA498}" type="sibTrans" cxnId="{CB130220-AA91-43D9-BA50-0D6CE11BDDCD}">
      <dgm:prSet/>
      <dgm:spPr/>
      <dgm:t>
        <a:bodyPr/>
        <a:lstStyle/>
        <a:p>
          <a:endParaRPr lang="en-ZA"/>
        </a:p>
      </dgm:t>
    </dgm:pt>
    <dgm:pt modelId="{0FCFE6B9-282F-4E62-9748-599653CD6A24}" type="parTrans" cxnId="{CB130220-AA91-43D9-BA50-0D6CE11BDDCD}">
      <dgm:prSet/>
      <dgm:spPr/>
      <dgm:t>
        <a:bodyPr/>
        <a:lstStyle/>
        <a:p>
          <a:endParaRPr lang="en-ZA"/>
        </a:p>
      </dgm:t>
    </dgm:pt>
    <dgm:pt modelId="{CDC5C5EA-2F51-4D3F-88D3-5C2BD9B43692}">
      <dgm:prSet/>
      <dgm:spPr/>
      <dgm:t>
        <a:bodyPr/>
        <a:lstStyle/>
        <a:p>
          <a:r>
            <a:rPr lang="en-US"/>
            <a:t>Refusal to teach</a:t>
          </a:r>
          <a:endParaRPr lang="en-US" dirty="0"/>
        </a:p>
      </dgm:t>
    </dgm:pt>
    <dgm:pt modelId="{2A933DF4-F44E-4CE0-ABFA-C81975CA9134}" type="sibTrans" cxnId="{784FB5F4-E0A4-4577-9556-506930B24239}">
      <dgm:prSet/>
      <dgm:spPr/>
      <dgm:t>
        <a:bodyPr/>
        <a:lstStyle/>
        <a:p>
          <a:endParaRPr lang="en-ZA"/>
        </a:p>
      </dgm:t>
    </dgm:pt>
    <dgm:pt modelId="{3D75200B-E31D-4ADA-B79C-32FFF3FC5CC2}" type="parTrans" cxnId="{784FB5F4-E0A4-4577-9556-506930B24239}">
      <dgm:prSet/>
      <dgm:spPr/>
      <dgm:t>
        <a:bodyPr/>
        <a:lstStyle/>
        <a:p>
          <a:endParaRPr lang="en-ZA"/>
        </a:p>
      </dgm:t>
    </dgm:pt>
    <dgm:pt modelId="{7C3BA27C-DDCE-4F25-A083-B7B9E3D31DED}">
      <dgm:prSet/>
      <dgm:spPr/>
      <dgm:t>
        <a:bodyPr/>
        <a:lstStyle/>
        <a:p>
          <a:r>
            <a:rPr lang="en-US"/>
            <a:t>Appointment of inappropriate or unqualified teachers</a:t>
          </a:r>
          <a:endParaRPr lang="en-US" dirty="0"/>
        </a:p>
      </dgm:t>
    </dgm:pt>
    <dgm:pt modelId="{53DD33B3-A410-44DB-B1F3-1738C35C3025}" type="sibTrans" cxnId="{2DCE0A8D-AF74-4B23-99CB-2A2030629732}">
      <dgm:prSet/>
      <dgm:spPr/>
      <dgm:t>
        <a:bodyPr/>
        <a:lstStyle/>
        <a:p>
          <a:endParaRPr lang="en-ZA"/>
        </a:p>
      </dgm:t>
    </dgm:pt>
    <dgm:pt modelId="{2AFF16FC-14CA-4F45-B0F1-799396E8EF69}" type="parTrans" cxnId="{2DCE0A8D-AF74-4B23-99CB-2A2030629732}">
      <dgm:prSet/>
      <dgm:spPr/>
      <dgm:t>
        <a:bodyPr/>
        <a:lstStyle/>
        <a:p>
          <a:endParaRPr lang="en-ZA"/>
        </a:p>
      </dgm:t>
    </dgm:pt>
    <dgm:pt modelId="{91249006-70A3-4E08-82D7-55D12D321CC1}">
      <dgm:prSet/>
      <dgm:spPr/>
      <dgm:t>
        <a:bodyPr/>
        <a:lstStyle/>
        <a:p>
          <a:r>
            <a:rPr lang="en-US" dirty="0"/>
            <a:t>Negligence</a:t>
          </a:r>
        </a:p>
      </dgm:t>
    </dgm:pt>
    <dgm:pt modelId="{A53B011C-FA7D-484C-9C88-9929FA7591B8}" type="sibTrans" cxnId="{EC949DE0-D67D-46CE-BC0E-D6A2BFD3FFBD}">
      <dgm:prSet/>
      <dgm:spPr/>
      <dgm:t>
        <a:bodyPr/>
        <a:lstStyle/>
        <a:p>
          <a:endParaRPr lang="en-ZA"/>
        </a:p>
      </dgm:t>
    </dgm:pt>
    <dgm:pt modelId="{EBC3E23C-FE71-453F-881F-DB4983966603}" type="parTrans" cxnId="{EC949DE0-D67D-46CE-BC0E-D6A2BFD3FFBD}">
      <dgm:prSet/>
      <dgm:spPr/>
      <dgm:t>
        <a:bodyPr/>
        <a:lstStyle/>
        <a:p>
          <a:endParaRPr lang="en-ZA"/>
        </a:p>
      </dgm:t>
    </dgm:pt>
    <dgm:pt modelId="{4441C2E8-C69F-423B-990E-E37CD359CB71}">
      <dgm:prSet/>
      <dgm:spPr/>
      <dgm:t>
        <a:bodyPr/>
        <a:lstStyle/>
        <a:p>
          <a:r>
            <a:rPr lang="en-US"/>
            <a:t>Rape</a:t>
          </a:r>
          <a:endParaRPr lang="en-US" dirty="0"/>
        </a:p>
      </dgm:t>
    </dgm:pt>
    <dgm:pt modelId="{4C62FA1E-3D34-4011-B5A3-3D3711A1BD4E}" type="sibTrans" cxnId="{43C80105-8D2C-467D-BEEF-E987C4377345}">
      <dgm:prSet/>
      <dgm:spPr/>
      <dgm:t>
        <a:bodyPr/>
        <a:lstStyle/>
        <a:p>
          <a:endParaRPr lang="en-ZA"/>
        </a:p>
      </dgm:t>
    </dgm:pt>
    <dgm:pt modelId="{358E6E81-F733-4B60-907D-FCE279FA3C93}" type="parTrans" cxnId="{43C80105-8D2C-467D-BEEF-E987C4377345}">
      <dgm:prSet/>
      <dgm:spPr/>
      <dgm:t>
        <a:bodyPr/>
        <a:lstStyle/>
        <a:p>
          <a:endParaRPr lang="en-ZA"/>
        </a:p>
      </dgm:t>
    </dgm:pt>
    <dgm:pt modelId="{EEEA49B9-ACB6-4270-99A2-9F1124C0D1E5}">
      <dgm:prSet/>
      <dgm:spPr/>
      <dgm:t>
        <a:bodyPr/>
        <a:lstStyle/>
        <a:p>
          <a:r>
            <a:rPr lang="en-US"/>
            <a:t>Molestation</a:t>
          </a:r>
          <a:endParaRPr lang="en-US" dirty="0"/>
        </a:p>
      </dgm:t>
    </dgm:pt>
    <dgm:pt modelId="{2DF695F0-FBDD-4D2F-A716-A6439812091B}" type="sibTrans" cxnId="{4E7D635F-0F0A-42FB-B222-8282720C3CF5}">
      <dgm:prSet/>
      <dgm:spPr/>
      <dgm:t>
        <a:bodyPr/>
        <a:lstStyle/>
        <a:p>
          <a:endParaRPr lang="en-ZA"/>
        </a:p>
      </dgm:t>
    </dgm:pt>
    <dgm:pt modelId="{0A55DE89-D0FA-4D18-A2D6-60999DB7B52F}" type="parTrans" cxnId="{4E7D635F-0F0A-42FB-B222-8282720C3CF5}">
      <dgm:prSet/>
      <dgm:spPr/>
      <dgm:t>
        <a:bodyPr/>
        <a:lstStyle/>
        <a:p>
          <a:endParaRPr lang="en-ZA"/>
        </a:p>
      </dgm:t>
    </dgm:pt>
    <dgm:pt modelId="{40AFC04A-B334-4A27-AC5C-947566AC1C42}">
      <dgm:prSet/>
      <dgm:spPr/>
      <dgm:t>
        <a:bodyPr/>
        <a:lstStyle/>
        <a:p>
          <a:r>
            <a:rPr lang="en-US" dirty="0"/>
            <a:t>Indecent Assault</a:t>
          </a:r>
          <a:endParaRPr lang="en-ZA" dirty="0"/>
        </a:p>
      </dgm:t>
    </dgm:pt>
    <dgm:pt modelId="{1B55F0AA-5F8F-4701-B785-CFA6775A65B6}" type="sibTrans" cxnId="{66AB1443-763F-480E-8831-BE58E556BDE5}">
      <dgm:prSet/>
      <dgm:spPr/>
      <dgm:t>
        <a:bodyPr/>
        <a:lstStyle/>
        <a:p>
          <a:endParaRPr lang="en-ZA"/>
        </a:p>
      </dgm:t>
    </dgm:pt>
    <dgm:pt modelId="{A22E200B-DE95-4E1A-8A90-26EB55A9C746}" type="parTrans" cxnId="{66AB1443-763F-480E-8831-BE58E556BDE5}">
      <dgm:prSet/>
      <dgm:spPr/>
      <dgm:t>
        <a:bodyPr/>
        <a:lstStyle/>
        <a:p>
          <a:endParaRPr lang="en-ZA"/>
        </a:p>
      </dgm:t>
    </dgm:pt>
    <dgm:pt modelId="{87FBA437-3C1F-4BB3-96D1-F34EC5128E92}">
      <dgm:prSet/>
      <dgm:spPr/>
      <dgm:t>
        <a:bodyPr/>
        <a:lstStyle/>
        <a:p>
          <a:r>
            <a:rPr lang="en-US" dirty="0"/>
            <a:t>Corporal Punishment</a:t>
          </a:r>
        </a:p>
      </dgm:t>
    </dgm:pt>
    <dgm:pt modelId="{8223C9C2-B4A2-4B89-BDDA-426F24369C80}" type="parTrans" cxnId="{6C2A230E-3BE1-4FBB-8F39-FEE79436E7FF}">
      <dgm:prSet/>
      <dgm:spPr/>
      <dgm:t>
        <a:bodyPr/>
        <a:lstStyle/>
        <a:p>
          <a:endParaRPr lang="en-ZA"/>
        </a:p>
      </dgm:t>
    </dgm:pt>
    <dgm:pt modelId="{606A3449-71D5-41B4-B82E-FADDC2B62A3D}" type="sibTrans" cxnId="{6C2A230E-3BE1-4FBB-8F39-FEE79436E7FF}">
      <dgm:prSet/>
      <dgm:spPr/>
      <dgm:t>
        <a:bodyPr/>
        <a:lstStyle/>
        <a:p>
          <a:endParaRPr lang="en-ZA"/>
        </a:p>
      </dgm:t>
    </dgm:pt>
    <dgm:pt modelId="{49CBFCEF-7A8E-4779-82C4-B46C3063B331}">
      <dgm:prSet custT="1"/>
      <dgm:spPr/>
      <dgm:t>
        <a:bodyPr/>
        <a:lstStyle/>
        <a:p>
          <a:r>
            <a:rPr lang="en-US" sz="1800" dirty="0"/>
            <a:t>Disrespect colleague</a:t>
          </a:r>
        </a:p>
      </dgm:t>
    </dgm:pt>
    <dgm:pt modelId="{A7E7D868-9797-4D97-A42C-B510B6F52ABE}" type="parTrans" cxnId="{C6DBF962-49D5-4E74-A508-05A35BF5DAF9}">
      <dgm:prSet/>
      <dgm:spPr/>
      <dgm:t>
        <a:bodyPr/>
        <a:lstStyle/>
        <a:p>
          <a:endParaRPr lang="en-ZA"/>
        </a:p>
      </dgm:t>
    </dgm:pt>
    <dgm:pt modelId="{B8ABDFF6-2AF3-4D7F-88A7-B279886D8B6A}" type="sibTrans" cxnId="{C6DBF962-49D5-4E74-A508-05A35BF5DAF9}">
      <dgm:prSet/>
      <dgm:spPr/>
      <dgm:t>
        <a:bodyPr/>
        <a:lstStyle/>
        <a:p>
          <a:endParaRPr lang="en-ZA"/>
        </a:p>
      </dgm:t>
    </dgm:pt>
    <dgm:pt modelId="{83C05480-2E43-4851-84F7-66655588B077}">
      <dgm:prSet custT="1"/>
      <dgm:spPr/>
      <dgm:t>
        <a:bodyPr/>
        <a:lstStyle/>
        <a:p>
          <a:r>
            <a:rPr lang="en-US" sz="1800" dirty="0"/>
            <a:t>Threatening to kill</a:t>
          </a:r>
        </a:p>
      </dgm:t>
    </dgm:pt>
    <dgm:pt modelId="{952BF170-461A-4FFA-BD43-4D4DD7708CCC}" type="parTrans" cxnId="{5DE21CA4-4FDC-4CEF-A39E-899489484BC5}">
      <dgm:prSet/>
      <dgm:spPr/>
      <dgm:t>
        <a:bodyPr/>
        <a:lstStyle/>
        <a:p>
          <a:endParaRPr lang="en-ZA"/>
        </a:p>
      </dgm:t>
    </dgm:pt>
    <dgm:pt modelId="{DC441CC0-584A-42DB-A8AF-42CA0CCE77F8}" type="sibTrans" cxnId="{5DE21CA4-4FDC-4CEF-A39E-899489484BC5}">
      <dgm:prSet/>
      <dgm:spPr/>
      <dgm:t>
        <a:bodyPr/>
        <a:lstStyle/>
        <a:p>
          <a:endParaRPr lang="en-ZA"/>
        </a:p>
      </dgm:t>
    </dgm:pt>
    <dgm:pt modelId="{E654326B-002A-46F8-A85A-B457BB7B338E}">
      <dgm:prSet/>
      <dgm:spPr/>
      <dgm:t>
        <a:bodyPr/>
        <a:lstStyle/>
        <a:p>
          <a:r>
            <a:rPr lang="en-US" dirty="0"/>
            <a:t>Fraudulent Reconstruction and Development Houses</a:t>
          </a:r>
        </a:p>
      </dgm:t>
    </dgm:pt>
    <dgm:pt modelId="{B6786A4C-A452-4D3F-9E69-52A72B32BE6B}" type="parTrans" cxnId="{0D4976F2-669B-470D-BE53-405313159805}">
      <dgm:prSet/>
      <dgm:spPr/>
    </dgm:pt>
    <dgm:pt modelId="{5464E39E-8B09-47F9-8E06-CF73DD0D7724}" type="sibTrans" cxnId="{0D4976F2-669B-470D-BE53-405313159805}">
      <dgm:prSet/>
      <dgm:spPr/>
    </dgm:pt>
    <dgm:pt modelId="{19237348-1051-416E-9E9E-C214D428EB11}" type="pres">
      <dgm:prSet presAssocID="{CDDABFB9-A235-44AF-BAA9-80B2A3893583}" presName="Name0" presStyleCnt="0">
        <dgm:presLayoutVars>
          <dgm:dir/>
          <dgm:animLvl val="lvl"/>
          <dgm:resizeHandles val="exact"/>
        </dgm:presLayoutVars>
      </dgm:prSet>
      <dgm:spPr/>
    </dgm:pt>
    <dgm:pt modelId="{904E1AC0-A08D-4422-836C-8E9E0E77436E}" type="pres">
      <dgm:prSet presAssocID="{40A1B3CC-2E9C-4E79-BE0D-58975A0AB0EF}" presName="composite" presStyleCnt="0"/>
      <dgm:spPr/>
    </dgm:pt>
    <dgm:pt modelId="{F77FDE04-2CB5-4BBC-9074-8C16013BB86B}" type="pres">
      <dgm:prSet presAssocID="{40A1B3CC-2E9C-4E79-BE0D-58975A0AB0EF}" presName="parTx" presStyleLbl="alignNode1" presStyleIdx="0" presStyleCnt="3">
        <dgm:presLayoutVars>
          <dgm:chMax val="0"/>
          <dgm:chPref val="0"/>
          <dgm:bulletEnabled val="1"/>
        </dgm:presLayoutVars>
      </dgm:prSet>
      <dgm:spPr/>
    </dgm:pt>
    <dgm:pt modelId="{12073065-64CE-4977-AC59-A465C12BA91D}" type="pres">
      <dgm:prSet presAssocID="{40A1B3CC-2E9C-4E79-BE0D-58975A0AB0EF}" presName="desTx" presStyleLbl="alignAccFollowNode1" presStyleIdx="0" presStyleCnt="3" custLinFactNeighborX="-82154" custLinFactNeighborY="-1989">
        <dgm:presLayoutVars>
          <dgm:bulletEnabled val="1"/>
        </dgm:presLayoutVars>
      </dgm:prSet>
      <dgm:spPr/>
    </dgm:pt>
    <dgm:pt modelId="{B9E3F2CE-05E7-420B-B282-5CBEA4D0D8A6}" type="pres">
      <dgm:prSet presAssocID="{07F83B08-1997-457D-B528-84FC3918E0DF}" presName="space" presStyleCnt="0"/>
      <dgm:spPr/>
    </dgm:pt>
    <dgm:pt modelId="{67F35F07-C6F4-43A6-8107-07C4A749FE7C}" type="pres">
      <dgm:prSet presAssocID="{B10FCBE5-2A54-420A-BB4E-07D0BE001C00}" presName="composite" presStyleCnt="0"/>
      <dgm:spPr/>
    </dgm:pt>
    <dgm:pt modelId="{24DD2585-0B5F-4C15-A39B-38786AA0B4C6}" type="pres">
      <dgm:prSet presAssocID="{B10FCBE5-2A54-420A-BB4E-07D0BE001C00}" presName="parTx" presStyleLbl="alignNode1" presStyleIdx="1" presStyleCnt="3">
        <dgm:presLayoutVars>
          <dgm:chMax val="0"/>
          <dgm:chPref val="0"/>
          <dgm:bulletEnabled val="1"/>
        </dgm:presLayoutVars>
      </dgm:prSet>
      <dgm:spPr/>
    </dgm:pt>
    <dgm:pt modelId="{93C71AC2-8B3C-400E-8BD6-5BB4DB5F0BF5}" type="pres">
      <dgm:prSet presAssocID="{B10FCBE5-2A54-420A-BB4E-07D0BE001C00}" presName="desTx" presStyleLbl="alignAccFollowNode1" presStyleIdx="1" presStyleCnt="3">
        <dgm:presLayoutVars>
          <dgm:bulletEnabled val="1"/>
        </dgm:presLayoutVars>
      </dgm:prSet>
      <dgm:spPr/>
    </dgm:pt>
    <dgm:pt modelId="{2535188E-8213-41E2-AD4F-D97D551B6A7C}" type="pres">
      <dgm:prSet presAssocID="{3E595DA7-D26C-4B5E-9404-8B921B6E439D}" presName="space" presStyleCnt="0"/>
      <dgm:spPr/>
    </dgm:pt>
    <dgm:pt modelId="{5B0105CF-C399-463E-B6A2-084AA3D68562}" type="pres">
      <dgm:prSet presAssocID="{95AC5160-6CEA-41C5-A0E3-8C22CC5217EA}" presName="composite" presStyleCnt="0"/>
      <dgm:spPr/>
    </dgm:pt>
    <dgm:pt modelId="{E83673E7-86E0-402F-B234-2F0B7E901EE0}" type="pres">
      <dgm:prSet presAssocID="{95AC5160-6CEA-41C5-A0E3-8C22CC5217EA}" presName="parTx" presStyleLbl="alignNode1" presStyleIdx="2" presStyleCnt="3">
        <dgm:presLayoutVars>
          <dgm:chMax val="0"/>
          <dgm:chPref val="0"/>
          <dgm:bulletEnabled val="1"/>
        </dgm:presLayoutVars>
      </dgm:prSet>
      <dgm:spPr/>
    </dgm:pt>
    <dgm:pt modelId="{63F4569C-5578-4E7B-83E6-B1F4B7A400EB}" type="pres">
      <dgm:prSet presAssocID="{95AC5160-6CEA-41C5-A0E3-8C22CC5217EA}" presName="desTx" presStyleLbl="alignAccFollowNode1" presStyleIdx="2" presStyleCnt="3">
        <dgm:presLayoutVars>
          <dgm:bulletEnabled val="1"/>
        </dgm:presLayoutVars>
      </dgm:prSet>
      <dgm:spPr/>
    </dgm:pt>
  </dgm:ptLst>
  <dgm:cxnLst>
    <dgm:cxn modelId="{43C80105-8D2C-467D-BEEF-E987C4377345}" srcId="{B10FCBE5-2A54-420A-BB4E-07D0BE001C00}" destId="{4441C2E8-C69F-423B-990E-E37CD359CB71}" srcOrd="12" destOrd="0" parTransId="{358E6E81-F733-4B60-907D-FCE279FA3C93}" sibTransId="{4C62FA1E-3D34-4011-B5A3-3D3711A1BD4E}"/>
    <dgm:cxn modelId="{6C2A230E-3BE1-4FBB-8F39-FEE79436E7FF}" srcId="{40A1B3CC-2E9C-4E79-BE0D-58975A0AB0EF}" destId="{87FBA437-3C1F-4BB3-96D1-F34EC5128E92}" srcOrd="3" destOrd="0" parTransId="{8223C9C2-B4A2-4B89-BDDA-426F24369C80}" sibTransId="{606A3449-71D5-41B4-B82E-FADDC2B62A3D}"/>
    <dgm:cxn modelId="{5E9C6C0F-AE99-4148-AD9B-C47E7C93EF25}" srcId="{95AC5160-6CEA-41C5-A0E3-8C22CC5217EA}" destId="{DA36261E-F760-4250-AF4F-3A6CF05D5F33}" srcOrd="4" destOrd="0" parTransId="{930AB079-7348-4D46-B8A5-BFA2EE5D8945}" sibTransId="{B3D35FCA-1310-4561-BC2F-D43E3B6C7B1E}"/>
    <dgm:cxn modelId="{1D5B2D10-DF50-45DF-9333-B632F8CE36AE}" srcId="{B10FCBE5-2A54-420A-BB4E-07D0BE001C00}" destId="{1DACAF26-E644-40CA-8512-751000BDD69B}" srcOrd="5" destOrd="0" parTransId="{42229ED5-2CC8-41A1-9DE3-B755F90E88D2}" sibTransId="{15F4B163-87B1-4BBF-B95B-03A67DD3E94D}"/>
    <dgm:cxn modelId="{ADCDE410-9876-47E1-B163-D1532470D456}" type="presOf" srcId="{1DACAF26-E644-40CA-8512-751000BDD69B}" destId="{93C71AC2-8B3C-400E-8BD6-5BB4DB5F0BF5}" srcOrd="0" destOrd="5" presId="urn:microsoft.com/office/officeart/2005/8/layout/hList1"/>
    <dgm:cxn modelId="{997ECC18-BA3B-45DE-9DF4-C2456AFC4225}" srcId="{40A1B3CC-2E9C-4E79-BE0D-58975A0AB0EF}" destId="{6E5B4B65-F7B9-43BF-9D68-E6C615FAE2E7}" srcOrd="7" destOrd="0" parTransId="{8AB81882-4B6F-407D-A89E-56BE9C6D00C5}" sibTransId="{A73BB4DD-F7E1-4D4C-9E89-FF1DED7E18B3}"/>
    <dgm:cxn modelId="{5DDC0C19-643C-4250-BD33-045F9232F4A6}" srcId="{95AC5160-6CEA-41C5-A0E3-8C22CC5217EA}" destId="{175E5FF8-AAD6-4293-9872-F680B73AA40E}" srcOrd="5" destOrd="0" parTransId="{ECCA97F2-DD30-4DDE-8D78-BE1057EB83EB}" sibTransId="{1E60E391-6335-4120-A83A-F7D821C6EF1D}"/>
    <dgm:cxn modelId="{3797051C-C921-428E-A6B7-1F4CB6541ED7}" type="presOf" srcId="{49CBFCEF-7A8E-4779-82C4-B46C3063B331}" destId="{63F4569C-5578-4E7B-83E6-B1F4B7A400EB}" srcOrd="0" destOrd="9" presId="urn:microsoft.com/office/officeart/2005/8/layout/hList1"/>
    <dgm:cxn modelId="{AF50E91D-F9A5-46EE-8082-A97EE4662B8F}" srcId="{95AC5160-6CEA-41C5-A0E3-8C22CC5217EA}" destId="{DC51B2EC-EC00-447F-BEF6-16AD3D29DDF8}" srcOrd="1" destOrd="0" parTransId="{CBFC84F8-3E55-41F1-9717-F525413DDB3E}" sibTransId="{1F801931-A2DC-4BBE-B6B6-54266D510009}"/>
    <dgm:cxn modelId="{38FD3B1E-6A84-42B0-BB9E-DFFEC9A600BC}" srcId="{95AC5160-6CEA-41C5-A0E3-8C22CC5217EA}" destId="{F9E248E7-2DF6-4792-AE59-9041C978767E}" srcOrd="7" destOrd="0" parTransId="{82549693-74FC-4CD6-9C48-9AEEC6D78017}" sibTransId="{A69C46FB-B1A8-4989-8ADA-460DE807DA95}"/>
    <dgm:cxn modelId="{CB130220-AA91-43D9-BA50-0D6CE11BDDCD}" srcId="{B10FCBE5-2A54-420A-BB4E-07D0BE001C00}" destId="{7742E786-F648-4F3F-BFD3-C2697D213398}" srcOrd="8" destOrd="0" parTransId="{0FCFE6B9-282F-4E62-9748-599653CD6A24}" sibTransId="{6C74A963-20C5-4A94-8052-D84BF59CA498}"/>
    <dgm:cxn modelId="{8CDB6426-9415-442A-9A98-4265BDE921FC}" type="presOf" srcId="{A9EADA31-9460-4884-93BD-566041DF0135}" destId="{93C71AC2-8B3C-400E-8BD6-5BB4DB5F0BF5}" srcOrd="0" destOrd="2" presId="urn:microsoft.com/office/officeart/2005/8/layout/hList1"/>
    <dgm:cxn modelId="{684A7829-FDF7-4D4F-8C46-5D13BA068F98}" type="presOf" srcId="{8F3EEBEE-9A69-4B5E-8A71-A02CF5197816}" destId="{12073065-64CE-4977-AC59-A465C12BA91D}" srcOrd="0" destOrd="4" presId="urn:microsoft.com/office/officeart/2005/8/layout/hList1"/>
    <dgm:cxn modelId="{9BFB612B-D017-47C9-9EDA-19F7A8EE445E}" type="presOf" srcId="{175E5FF8-AAD6-4293-9872-F680B73AA40E}" destId="{63F4569C-5578-4E7B-83E6-B1F4B7A400EB}" srcOrd="0" destOrd="5" presId="urn:microsoft.com/office/officeart/2005/8/layout/hList1"/>
    <dgm:cxn modelId="{C9CF482B-6566-46A6-9AB4-8D2CC8E50491}" srcId="{40A1B3CC-2E9C-4E79-BE0D-58975A0AB0EF}" destId="{28969FCE-9F6E-4D5E-B3AA-54107A08CB55}" srcOrd="17" destOrd="0" parTransId="{CA9541DD-8B74-40DE-857E-072892DBE59B}" sibTransId="{FF4A1080-FC91-496B-AB69-6FD6FEBABC45}"/>
    <dgm:cxn modelId="{19BCF72C-DB30-401C-9ED0-6143B3567C12}" type="presOf" srcId="{1F842CD0-B6F9-4C0C-96C8-01E9BE0EE026}" destId="{12073065-64CE-4977-AC59-A465C12BA91D}" srcOrd="0" destOrd="13" presId="urn:microsoft.com/office/officeart/2005/8/layout/hList1"/>
    <dgm:cxn modelId="{8EAF892F-4EAB-4AD0-89D2-8E225FC333C6}" type="presOf" srcId="{29A16E0E-C824-46F6-AAF2-413F34CC6768}" destId="{12073065-64CE-4977-AC59-A465C12BA91D}" srcOrd="0" destOrd="2" presId="urn:microsoft.com/office/officeart/2005/8/layout/hList1"/>
    <dgm:cxn modelId="{7A689F2F-3D24-41EA-B1E9-2CC540FAC251}" srcId="{CDDABFB9-A235-44AF-BAA9-80B2A3893583}" destId="{B10FCBE5-2A54-420A-BB4E-07D0BE001C00}" srcOrd="1" destOrd="0" parTransId="{27E97D21-1E84-4F3F-9308-9A0A8EEF8CC7}" sibTransId="{3E595DA7-D26C-4B5E-9404-8B921B6E439D}"/>
    <dgm:cxn modelId="{C3427E33-6F55-45AA-A182-139B0407191E}" type="presOf" srcId="{345CEF74-32EE-42C5-B1EB-96D96AE8B527}" destId="{63F4569C-5578-4E7B-83E6-B1F4B7A400EB}" srcOrd="0" destOrd="0" presId="urn:microsoft.com/office/officeart/2005/8/layout/hList1"/>
    <dgm:cxn modelId="{36263D35-B908-4E1C-98D0-B15A1C4E8D56}" type="presOf" srcId="{E956232D-4F0E-465E-B5A9-1041A6716D18}" destId="{12073065-64CE-4977-AC59-A465C12BA91D}" srcOrd="0" destOrd="12" presId="urn:microsoft.com/office/officeart/2005/8/layout/hList1"/>
    <dgm:cxn modelId="{C3375635-A7F8-45C6-814E-F28CB040D10E}" type="presOf" srcId="{91249006-70A3-4E08-82D7-55D12D321CC1}" destId="{93C71AC2-8B3C-400E-8BD6-5BB4DB5F0BF5}" srcOrd="0" destOrd="11" presId="urn:microsoft.com/office/officeart/2005/8/layout/hList1"/>
    <dgm:cxn modelId="{28DFBC35-B093-47FA-8808-479771D6DB1C}" type="presOf" srcId="{237AC3E1-BE09-4008-ADF6-763114895BBA}" destId="{12073065-64CE-4977-AC59-A465C12BA91D}" srcOrd="0" destOrd="16" presId="urn:microsoft.com/office/officeart/2005/8/layout/hList1"/>
    <dgm:cxn modelId="{C36A3A37-FB9D-412A-AB0D-6695A7B16B6F}" type="presOf" srcId="{28969FCE-9F6E-4D5E-B3AA-54107A08CB55}" destId="{12073065-64CE-4977-AC59-A465C12BA91D}" srcOrd="0" destOrd="17" presId="urn:microsoft.com/office/officeart/2005/8/layout/hList1"/>
    <dgm:cxn modelId="{95185B3B-6EC5-4893-B48F-2964996683B6}" srcId="{CDDABFB9-A235-44AF-BAA9-80B2A3893583}" destId="{40A1B3CC-2E9C-4E79-BE0D-58975A0AB0EF}" srcOrd="0" destOrd="0" parTransId="{F9AD7B78-E244-4DAD-958C-09A9E3021F8C}" sibTransId="{07F83B08-1997-457D-B528-84FC3918E0DF}"/>
    <dgm:cxn modelId="{02302B3F-E0D9-4640-B7CC-67F89C10B300}" srcId="{95AC5160-6CEA-41C5-A0E3-8C22CC5217EA}" destId="{5C2AB6B0-647E-421E-94FD-C7B62368CE1A}" srcOrd="10" destOrd="0" parTransId="{807B37F1-B2AC-4F78-86C1-6CB20C465753}" sibTransId="{1A8570F6-683F-4B9D-B373-C52116854424}"/>
    <dgm:cxn modelId="{D26D4F5C-03C0-4768-A69B-283AF6DB3559}" type="presOf" srcId="{BB720321-41FA-42E6-8026-E61DA6FEE5E9}" destId="{93C71AC2-8B3C-400E-8BD6-5BB4DB5F0BF5}" srcOrd="0" destOrd="3" presId="urn:microsoft.com/office/officeart/2005/8/layout/hList1"/>
    <dgm:cxn modelId="{C1B1665D-B026-49DF-BB2A-2874EE1A32EB}" type="presOf" srcId="{1168F654-FBF4-41A1-B24B-9F3946E1569F}" destId="{63F4569C-5578-4E7B-83E6-B1F4B7A400EB}" srcOrd="0" destOrd="8" presId="urn:microsoft.com/office/officeart/2005/8/layout/hList1"/>
    <dgm:cxn modelId="{4E7D635F-0F0A-42FB-B222-8282720C3CF5}" srcId="{B10FCBE5-2A54-420A-BB4E-07D0BE001C00}" destId="{EEEA49B9-ACB6-4270-99A2-9F1124C0D1E5}" srcOrd="13" destOrd="0" parTransId="{0A55DE89-D0FA-4D18-A2D6-60999DB7B52F}" sibTransId="{2DF695F0-FBDD-4D2F-A716-A6439812091B}"/>
    <dgm:cxn modelId="{3523E362-670C-459A-A5D6-727C6E9119CA}" srcId="{40A1B3CC-2E9C-4E79-BE0D-58975A0AB0EF}" destId="{45DACB8D-09ED-4CEA-AEC6-4B342D1C24D1}" srcOrd="15" destOrd="0" parTransId="{3B624D6E-5824-4754-8352-57B548AF7C1D}" sibTransId="{888B3334-909F-46F0-9787-7619B13BEBB6}"/>
    <dgm:cxn modelId="{9C73F442-9058-49AD-BE4E-50A2483394EB}" type="presOf" srcId="{E654326B-002A-46F8-A85A-B457BB7B338E}" destId="{12073065-64CE-4977-AC59-A465C12BA91D}" srcOrd="0" destOrd="5" presId="urn:microsoft.com/office/officeart/2005/8/layout/hList1"/>
    <dgm:cxn modelId="{C6DBF962-49D5-4E74-A508-05A35BF5DAF9}" srcId="{95AC5160-6CEA-41C5-A0E3-8C22CC5217EA}" destId="{49CBFCEF-7A8E-4779-82C4-B46C3063B331}" srcOrd="9" destOrd="0" parTransId="{A7E7D868-9797-4D97-A42C-B510B6F52ABE}" sibTransId="{B8ABDFF6-2AF3-4D7F-88A7-B279886D8B6A}"/>
    <dgm:cxn modelId="{66AB1443-763F-480E-8831-BE58E556BDE5}" srcId="{B10FCBE5-2A54-420A-BB4E-07D0BE001C00}" destId="{40AFC04A-B334-4A27-AC5C-947566AC1C42}" srcOrd="14" destOrd="0" parTransId="{A22E200B-DE95-4E1A-8A90-26EB55A9C746}" sibTransId="{1B55F0AA-5F8F-4701-B785-CFA6775A65B6}"/>
    <dgm:cxn modelId="{4D165F43-3ED8-4B77-97B4-70187884550C}" type="presOf" srcId="{40AFC04A-B334-4A27-AC5C-947566AC1C42}" destId="{93C71AC2-8B3C-400E-8BD6-5BB4DB5F0BF5}" srcOrd="0" destOrd="14" presId="urn:microsoft.com/office/officeart/2005/8/layout/hList1"/>
    <dgm:cxn modelId="{ADCAED63-F9AD-46D0-938C-609998DA37BB}" srcId="{95AC5160-6CEA-41C5-A0E3-8C22CC5217EA}" destId="{23E25C67-2F68-4966-BC17-8072DC3C5411}" srcOrd="15" destOrd="0" parTransId="{0FB104D9-F7F5-47F4-ABD4-84DD73D3E982}" sibTransId="{BB985965-E6C2-4D5B-A204-AC6DAE30C58D}"/>
    <dgm:cxn modelId="{AF8B1A66-99BD-42BB-80A2-C3F1B8F32229}" type="presOf" srcId="{ADBC97CA-86DB-417D-BE35-49FAAFA2EEDD}" destId="{12073065-64CE-4977-AC59-A465C12BA91D}" srcOrd="0" destOrd="8" presId="urn:microsoft.com/office/officeart/2005/8/layout/hList1"/>
    <dgm:cxn modelId="{02073F46-19A5-4C05-8338-6569183BA435}" srcId="{40A1B3CC-2E9C-4E79-BE0D-58975A0AB0EF}" destId="{C9D937F3-0AAD-415C-94C4-985C87AA204C}" srcOrd="14" destOrd="0" parTransId="{37EAF1D4-F3CB-4A2C-81A2-73F85E524022}" sibTransId="{19A1060E-C097-48EA-A496-13EC81BD1DED}"/>
    <dgm:cxn modelId="{290EDD66-D179-47C5-AAF2-5BD901E31B83}" type="presOf" srcId="{726C3290-1BE8-43A4-95A8-1ED951A3A4A2}" destId="{12073065-64CE-4977-AC59-A465C12BA91D}" srcOrd="0" destOrd="9" presId="urn:microsoft.com/office/officeart/2005/8/layout/hList1"/>
    <dgm:cxn modelId="{0FF39B68-90A5-44E5-9450-7CBF8B7E50C5}" type="presOf" srcId="{45DACB8D-09ED-4CEA-AEC6-4B342D1C24D1}" destId="{12073065-64CE-4977-AC59-A465C12BA91D}" srcOrd="0" destOrd="15" presId="urn:microsoft.com/office/officeart/2005/8/layout/hList1"/>
    <dgm:cxn modelId="{C4326869-E490-497A-A95A-2B981094FFC3}" srcId="{95AC5160-6CEA-41C5-A0E3-8C22CC5217EA}" destId="{9EDED9A4-891D-4972-8070-63DBB6EA7D16}" srcOrd="11" destOrd="0" parTransId="{A93AF0D4-06BA-4D5D-AB04-CC1610B86671}" sibTransId="{D09010FE-C4F9-415E-ACF5-B12D97139472}"/>
    <dgm:cxn modelId="{37F6C449-1FEA-4F5B-900C-60E670780408}" srcId="{95AC5160-6CEA-41C5-A0E3-8C22CC5217EA}" destId="{5BEC662F-CC29-4DF1-8A3A-1DC1C0633666}" srcOrd="2" destOrd="0" parTransId="{38929F0B-A186-4A2E-B159-883F8A8D3E83}" sibTransId="{15F6BEF8-6BF7-4EC8-B7BD-11E16ECDAB70}"/>
    <dgm:cxn modelId="{28DC086A-D0C0-47F0-B398-C2FBE7ACB439}" srcId="{95AC5160-6CEA-41C5-A0E3-8C22CC5217EA}" destId="{D8858ACE-F096-4E9D-9832-527637B521B6}" srcOrd="12" destOrd="0" parTransId="{6BC4DB91-7B3B-4B1B-8EBD-775FAD612064}" sibTransId="{76209C01-B3B4-47CB-9A79-73676A0F0D07}"/>
    <dgm:cxn modelId="{23649F4B-6862-42D9-958A-3A7FB47E8619}" srcId="{B10FCBE5-2A54-420A-BB4E-07D0BE001C00}" destId="{A9EADA31-9460-4884-93BD-566041DF0135}" srcOrd="2" destOrd="0" parTransId="{D94A982C-DC68-4ED1-ACD5-FE338746DF4E}" sibTransId="{FB1A9F99-DFBE-4FA1-890C-977603A9D36A}"/>
    <dgm:cxn modelId="{028E964C-ED8C-467A-A4D8-81D4394E131C}" type="presOf" srcId="{E063CA8D-3DE8-4B31-A439-B20E9E7928B2}" destId="{12073065-64CE-4977-AC59-A465C12BA91D}" srcOrd="0" destOrd="6" presId="urn:microsoft.com/office/officeart/2005/8/layout/hList1"/>
    <dgm:cxn modelId="{B9960C4F-CA18-421A-84F1-5BB6B1D37CF0}" type="presOf" srcId="{C9D937F3-0AAD-415C-94C4-985C87AA204C}" destId="{12073065-64CE-4977-AC59-A465C12BA91D}" srcOrd="0" destOrd="14" presId="urn:microsoft.com/office/officeart/2005/8/layout/hList1"/>
    <dgm:cxn modelId="{B9BD886F-7B9D-4E6C-B384-FA7010442C5D}" type="presOf" srcId="{83C05480-2E43-4851-84F7-66655588B077}" destId="{63F4569C-5578-4E7B-83E6-B1F4B7A400EB}" srcOrd="0" destOrd="16" presId="urn:microsoft.com/office/officeart/2005/8/layout/hList1"/>
    <dgm:cxn modelId="{1B97B94F-01E6-45C1-AAAB-B46ADF361D0A}" type="presOf" srcId="{488F63A5-E43C-4F9F-8EE9-3BF2E8481644}" destId="{63F4569C-5578-4E7B-83E6-B1F4B7A400EB}" srcOrd="0" destOrd="13" presId="urn:microsoft.com/office/officeart/2005/8/layout/hList1"/>
    <dgm:cxn modelId="{3DB35570-0D5A-4D62-B76C-7FE6999003BA}" srcId="{95AC5160-6CEA-41C5-A0E3-8C22CC5217EA}" destId="{8A208119-EFF9-4B81-BF31-880F74C56976}" srcOrd="3" destOrd="0" parTransId="{1039D625-3E89-4878-B698-D9C13ED8D514}" sibTransId="{722B1D6A-C1D1-4575-95C6-29061F980EAC}"/>
    <dgm:cxn modelId="{5ADD7A70-BC4F-455A-9F06-4E44C97687C7}" type="presOf" srcId="{D8858ACE-F096-4E9D-9832-527637B521B6}" destId="{63F4569C-5578-4E7B-83E6-B1F4B7A400EB}" srcOrd="0" destOrd="12" presId="urn:microsoft.com/office/officeart/2005/8/layout/hList1"/>
    <dgm:cxn modelId="{B18FE551-906E-4D45-A2AF-A59471D5104F}" srcId="{95AC5160-6CEA-41C5-A0E3-8C22CC5217EA}" destId="{37068F13-307D-437A-94F3-173E2FCB30C1}" srcOrd="14" destOrd="0" parTransId="{1361A94A-C4A7-4C0B-A7EB-ADF4EB1329E1}" sibTransId="{CD59E89A-7A0B-43C5-8E2F-1480CBD04E9A}"/>
    <dgm:cxn modelId="{505B2E76-72F9-4233-B68C-8FC2C575F18B}" type="presOf" srcId="{3C4B4F2B-DB6A-4D41-B84F-5F353B47F534}" destId="{12073065-64CE-4977-AC59-A465C12BA91D}" srcOrd="0" destOrd="10" presId="urn:microsoft.com/office/officeart/2005/8/layout/hList1"/>
    <dgm:cxn modelId="{7D8D2158-1CAE-4501-B4A9-AD4C37E759DF}" srcId="{40A1B3CC-2E9C-4E79-BE0D-58975A0AB0EF}" destId="{3C4B4F2B-DB6A-4D41-B84F-5F353B47F534}" srcOrd="10" destOrd="0" parTransId="{174BCC06-F0BB-4EF8-B75A-B2F549245573}" sibTransId="{FC1C1531-E62D-4484-B707-37DE1121F52F}"/>
    <dgm:cxn modelId="{EE50C679-C48D-4076-B96B-3AEBDE61AE27}" srcId="{B10FCBE5-2A54-420A-BB4E-07D0BE001C00}" destId="{4F94887B-2161-4C02-8EAF-A9DF91534306}" srcOrd="4" destOrd="0" parTransId="{E684F2CE-5F1E-4F0E-8686-4F06BAD46103}" sibTransId="{D8038AD7-55D8-4E54-8465-5598A8D0C031}"/>
    <dgm:cxn modelId="{2F40317A-2E13-4E5A-A229-664699115FB2}" type="presOf" srcId="{5BEC662F-CC29-4DF1-8A3A-1DC1C0633666}" destId="{63F4569C-5578-4E7B-83E6-B1F4B7A400EB}" srcOrd="0" destOrd="2" presId="urn:microsoft.com/office/officeart/2005/8/layout/hList1"/>
    <dgm:cxn modelId="{2B953D84-FBDB-4205-A183-141B605F99A1}" srcId="{B10FCBE5-2A54-420A-BB4E-07D0BE001C00}" destId="{DDD383AC-BDB5-497F-8041-440F432970F5}" srcOrd="7" destOrd="0" parTransId="{DC10739D-9F6D-41E5-B7F0-E8833F11B125}" sibTransId="{E2C0E917-906A-437D-AD40-5EB1AB451EC3}"/>
    <dgm:cxn modelId="{CE4C3785-7E94-4153-8577-E4CA00E0F7C4}" type="presOf" srcId="{5C2AB6B0-647E-421E-94FD-C7B62368CE1A}" destId="{63F4569C-5578-4E7B-83E6-B1F4B7A400EB}" srcOrd="0" destOrd="10" presId="urn:microsoft.com/office/officeart/2005/8/layout/hList1"/>
    <dgm:cxn modelId="{C0EDF985-6BD2-4A19-B744-B040F64B52BA}" type="presOf" srcId="{CDDABFB9-A235-44AF-BAA9-80B2A3893583}" destId="{19237348-1051-416E-9E9E-C214D428EB11}" srcOrd="0" destOrd="0" presId="urn:microsoft.com/office/officeart/2005/8/layout/hList1"/>
    <dgm:cxn modelId="{39211286-6FB4-46C4-B28E-4112CDA3B0AC}" srcId="{95AC5160-6CEA-41C5-A0E3-8C22CC5217EA}" destId="{1168F654-FBF4-41A1-B24B-9F3946E1569F}" srcOrd="8" destOrd="0" parTransId="{A70221D3-1B75-48D4-8861-40BB301871DE}" sibTransId="{EBB810EA-6AF4-4083-B476-74E52A0FD1EA}"/>
    <dgm:cxn modelId="{2DCE0A8D-AF74-4B23-99CB-2A2030629732}" srcId="{B10FCBE5-2A54-420A-BB4E-07D0BE001C00}" destId="{7C3BA27C-DDCE-4F25-A083-B7B9E3D31DED}" srcOrd="10" destOrd="0" parTransId="{2AFF16FC-14CA-4F45-B0F1-799396E8EF69}" sibTransId="{53DD33B3-A410-44DB-B1F3-1738C35C3025}"/>
    <dgm:cxn modelId="{B231198F-626C-4A37-8793-249B46BE10D8}" srcId="{CDDABFB9-A235-44AF-BAA9-80B2A3893583}" destId="{95AC5160-6CEA-41C5-A0E3-8C22CC5217EA}" srcOrd="2" destOrd="0" parTransId="{A7C81D30-13EE-46E5-A49E-703B7AB2F683}" sibTransId="{D72EC6FD-071C-4689-8610-1204B48C1866}"/>
    <dgm:cxn modelId="{CB3A4993-2AC1-4E5D-AC14-F069052D095D}" type="presOf" srcId="{7C3BA27C-DDCE-4F25-A083-B7B9E3D31DED}" destId="{93C71AC2-8B3C-400E-8BD6-5BB4DB5F0BF5}" srcOrd="0" destOrd="10" presId="urn:microsoft.com/office/officeart/2005/8/layout/hList1"/>
    <dgm:cxn modelId="{E69D1496-8355-4EC8-9ABC-719D2BD3AF2B}" type="presOf" srcId="{F1BE8C15-761C-4983-BA32-2F75C07475BB}" destId="{12073065-64CE-4977-AC59-A465C12BA91D}" srcOrd="0" destOrd="11" presId="urn:microsoft.com/office/officeart/2005/8/layout/hList1"/>
    <dgm:cxn modelId="{6D35F199-94CC-44EA-9397-86A77D7A4D6D}" type="presOf" srcId="{68D11C51-159C-464F-A006-261A0CAE3475}" destId="{93C71AC2-8B3C-400E-8BD6-5BB4DB5F0BF5}" srcOrd="0" destOrd="1" presId="urn:microsoft.com/office/officeart/2005/8/layout/hList1"/>
    <dgm:cxn modelId="{B320059B-DF91-4759-A5A8-23C1B617C943}" srcId="{40A1B3CC-2E9C-4E79-BE0D-58975A0AB0EF}" destId="{ADBC97CA-86DB-417D-BE35-49FAAFA2EEDD}" srcOrd="8" destOrd="0" parTransId="{5F5BE204-23D0-46DA-9436-5C44F971D5A9}" sibTransId="{78EEE898-1CF2-4CA4-BF53-0898FC547338}"/>
    <dgm:cxn modelId="{E29C0C9F-3128-4AC8-A59C-86CC234AF826}" srcId="{95AC5160-6CEA-41C5-A0E3-8C22CC5217EA}" destId="{345CEF74-32EE-42C5-B1EB-96D96AE8B527}" srcOrd="0" destOrd="0" parTransId="{3F94F14D-42AC-4598-BC7D-58F4BFC98BFC}" sibTransId="{626EFD80-94A0-494E-A892-4C584226274E}"/>
    <dgm:cxn modelId="{614F649F-9287-48FF-8B51-1ABE352AE595}" type="presOf" srcId="{4441C2E8-C69F-423B-990E-E37CD359CB71}" destId="{93C71AC2-8B3C-400E-8BD6-5BB4DB5F0BF5}" srcOrd="0" destOrd="12" presId="urn:microsoft.com/office/officeart/2005/8/layout/hList1"/>
    <dgm:cxn modelId="{5DE21CA4-4FDC-4CEF-A39E-899489484BC5}" srcId="{95AC5160-6CEA-41C5-A0E3-8C22CC5217EA}" destId="{83C05480-2E43-4851-84F7-66655588B077}" srcOrd="16" destOrd="0" parTransId="{952BF170-461A-4FFA-BD43-4D4DD7708CCC}" sibTransId="{DC441CC0-584A-42DB-A8AF-42CA0CCE77F8}"/>
    <dgm:cxn modelId="{298A43A6-025C-4CA1-8864-5B8E8BEEE405}" srcId="{95AC5160-6CEA-41C5-A0E3-8C22CC5217EA}" destId="{5AD7FC1E-F127-412B-BC90-728D16C7C8A8}" srcOrd="6" destOrd="0" parTransId="{14BE4EB4-F2EE-4438-AA52-408AC46E1DB6}" sibTransId="{AAA0DF01-46F8-4960-B55D-FCE379788BD4}"/>
    <dgm:cxn modelId="{3953BCA6-C85E-4FFC-83AE-EB5696141597}" type="presOf" srcId="{DDD383AC-BDB5-497F-8041-440F432970F5}" destId="{93C71AC2-8B3C-400E-8BD6-5BB4DB5F0BF5}" srcOrd="0" destOrd="7" presId="urn:microsoft.com/office/officeart/2005/8/layout/hList1"/>
    <dgm:cxn modelId="{7338DFA6-2288-4348-98F3-6FA523F1801E}" type="presOf" srcId="{C35CAB52-3132-441B-9436-172A540AD6F1}" destId="{93C71AC2-8B3C-400E-8BD6-5BB4DB5F0BF5}" srcOrd="0" destOrd="0" presId="urn:microsoft.com/office/officeart/2005/8/layout/hList1"/>
    <dgm:cxn modelId="{C1E719A7-2067-4E5D-B6AB-A6A43B82F18B}" srcId="{40A1B3CC-2E9C-4E79-BE0D-58975A0AB0EF}" destId="{1F842CD0-B6F9-4C0C-96C8-01E9BE0EE026}" srcOrd="13" destOrd="0" parTransId="{5E8A76F5-BFFD-4222-94EF-CADA09D27047}" sibTransId="{D85C695D-D293-43CE-BDBB-59A757E3910B}"/>
    <dgm:cxn modelId="{CDE662AA-8F8B-4AD1-B304-01BAEEEE38B9}" srcId="{B10FCBE5-2A54-420A-BB4E-07D0BE001C00}" destId="{E716FA4A-4AD6-4EC0-B5BE-C1CA116DC661}" srcOrd="6" destOrd="0" parTransId="{5EB4C128-48D7-46CC-9BD6-F43986FC0A1B}" sibTransId="{ECE67DA2-CFDB-4D18-B7C6-F14336FE1103}"/>
    <dgm:cxn modelId="{995708AB-4FF9-41BD-B704-9D0CCDFF5143}" srcId="{40A1B3CC-2E9C-4E79-BE0D-58975A0AB0EF}" destId="{52BCD8BF-C119-48C0-9534-83375E3A3CEE}" srcOrd="1" destOrd="0" parTransId="{DF7224FE-27F7-4E96-98BF-2C30CDCEC066}" sibTransId="{D3F88288-7DA0-4BE3-B65C-C30917103BE4}"/>
    <dgm:cxn modelId="{B75A7AAE-2E38-4F82-8416-740E773C674B}" type="presOf" srcId="{B10FCBE5-2A54-420A-BB4E-07D0BE001C00}" destId="{24DD2585-0B5F-4C15-A39B-38786AA0B4C6}" srcOrd="0" destOrd="0" presId="urn:microsoft.com/office/officeart/2005/8/layout/hList1"/>
    <dgm:cxn modelId="{90E8CBB3-BFC8-4E12-8652-04BBB2187379}" type="presOf" srcId="{4F94887B-2161-4C02-8EAF-A9DF91534306}" destId="{93C71AC2-8B3C-400E-8BD6-5BB4DB5F0BF5}" srcOrd="0" destOrd="4" presId="urn:microsoft.com/office/officeart/2005/8/layout/hList1"/>
    <dgm:cxn modelId="{2DD0F5B3-2B41-4CCA-AA7F-682F5673A25F}" srcId="{B10FCBE5-2A54-420A-BB4E-07D0BE001C00}" destId="{68D11C51-159C-464F-A006-261A0CAE3475}" srcOrd="1" destOrd="0" parTransId="{7D1291D2-6B69-4D66-89C9-8C0536E51B55}" sibTransId="{FAF02A10-10E9-470B-AD45-C044F80367C8}"/>
    <dgm:cxn modelId="{503001B6-3839-4BB1-B381-C78B6C240C65}" type="presOf" srcId="{DA36261E-F760-4250-AF4F-3A6CF05D5F33}" destId="{63F4569C-5578-4E7B-83E6-B1F4B7A400EB}" srcOrd="0" destOrd="4" presId="urn:microsoft.com/office/officeart/2005/8/layout/hList1"/>
    <dgm:cxn modelId="{C1DA35BA-8BB8-46C3-873B-DF43AFC4FA46}" srcId="{B10FCBE5-2A54-420A-BB4E-07D0BE001C00}" destId="{C35CAB52-3132-441B-9436-172A540AD6F1}" srcOrd="0" destOrd="0" parTransId="{5ECC14DB-D0C3-43B8-832B-C81279008960}" sibTransId="{754E3B64-F65B-4D3F-95DB-8E3E37B60799}"/>
    <dgm:cxn modelId="{B81A1ABC-5A97-4CAF-A2CD-E677583545C5}" type="presOf" srcId="{F9E248E7-2DF6-4792-AE59-9041C978767E}" destId="{63F4569C-5578-4E7B-83E6-B1F4B7A400EB}" srcOrd="0" destOrd="7" presId="urn:microsoft.com/office/officeart/2005/8/layout/hList1"/>
    <dgm:cxn modelId="{9E11B8BD-576C-4145-BAE0-1548CE33AB90}" type="presOf" srcId="{5AD7FC1E-F127-412B-BC90-728D16C7C8A8}" destId="{63F4569C-5578-4E7B-83E6-B1F4B7A400EB}" srcOrd="0" destOrd="6" presId="urn:microsoft.com/office/officeart/2005/8/layout/hList1"/>
    <dgm:cxn modelId="{B5A1A7BF-5E6A-43CF-8CD4-AA14FCA45CEB}" type="presOf" srcId="{87FBA437-3C1F-4BB3-96D1-F34EC5128E92}" destId="{12073065-64CE-4977-AC59-A465C12BA91D}" srcOrd="0" destOrd="3" presId="urn:microsoft.com/office/officeart/2005/8/layout/hList1"/>
    <dgm:cxn modelId="{116BA7C0-A869-4CFB-B701-AB2CF1D26D5A}" srcId="{40A1B3CC-2E9C-4E79-BE0D-58975A0AB0EF}" destId="{8F3EEBEE-9A69-4B5E-8A71-A02CF5197816}" srcOrd="4" destOrd="0" parTransId="{8B35746D-6E8D-4471-9DE3-6084C8000D8A}" sibTransId="{1AD3F5B0-5741-4E78-B488-42FFFA89C577}"/>
    <dgm:cxn modelId="{45FA95C5-EECA-4261-8D00-0010B2EB7209}" srcId="{B10FCBE5-2A54-420A-BB4E-07D0BE001C00}" destId="{BB720321-41FA-42E6-8026-E61DA6FEE5E9}" srcOrd="3" destOrd="0" parTransId="{20F3F4E5-C931-4DA6-AD78-72EC49583EFC}" sibTransId="{CEBDF8BE-F88F-43AE-8480-BD6345958121}"/>
    <dgm:cxn modelId="{D7FC3BC9-0180-45DD-A54E-CFB1682213D2}" srcId="{40A1B3CC-2E9C-4E79-BE0D-58975A0AB0EF}" destId="{29A16E0E-C824-46F6-AAF2-413F34CC6768}" srcOrd="2" destOrd="0" parTransId="{405ABF6B-ACB0-4B6F-A6B3-DF237820FFA1}" sibTransId="{11C592AC-B884-4079-ADAB-F24F61EA97B4}"/>
    <dgm:cxn modelId="{619AC5CA-EEFE-4759-A770-1F36FA8C614E}" type="presOf" srcId="{CDC5C5EA-2F51-4D3F-88D3-5C2BD9B43692}" destId="{93C71AC2-8B3C-400E-8BD6-5BB4DB5F0BF5}" srcOrd="0" destOrd="9" presId="urn:microsoft.com/office/officeart/2005/8/layout/hList1"/>
    <dgm:cxn modelId="{453E60CC-10DD-4297-B442-28B7381BA89A}" srcId="{40A1B3CC-2E9C-4E79-BE0D-58975A0AB0EF}" destId="{F4D59529-6CCB-41BC-8C3E-79A0A762C6B7}" srcOrd="0" destOrd="0" parTransId="{654E3A66-11E9-4B24-9313-3D5CF1B97208}" sibTransId="{E2C44B4B-03E6-4D83-8013-44570A0E3DE0}"/>
    <dgm:cxn modelId="{D4746BCC-3BDE-42CC-B84C-24C3FC003232}" type="presOf" srcId="{37068F13-307D-437A-94F3-173E2FCB30C1}" destId="{63F4569C-5578-4E7B-83E6-B1F4B7A400EB}" srcOrd="0" destOrd="14" presId="urn:microsoft.com/office/officeart/2005/8/layout/hList1"/>
    <dgm:cxn modelId="{688678CC-19D1-4B0D-94ED-4F2FB3EA344B}" srcId="{40A1B3CC-2E9C-4E79-BE0D-58975A0AB0EF}" destId="{237AC3E1-BE09-4008-ADF6-763114895BBA}" srcOrd="16" destOrd="0" parTransId="{FD68FAB9-04A1-48C8-85F8-EFE0041BECCA}" sibTransId="{95CBE9BC-FD6C-4395-8D08-073AA1032792}"/>
    <dgm:cxn modelId="{2FD00FCF-D687-424A-876C-BFE02FF29B44}" srcId="{40A1B3CC-2E9C-4E79-BE0D-58975A0AB0EF}" destId="{726C3290-1BE8-43A4-95A8-1ED951A3A4A2}" srcOrd="9" destOrd="0" parTransId="{72FCDC69-1043-459C-9486-F242D5229206}" sibTransId="{30E75A9C-08D1-4B84-9B37-E532CD2B0A61}"/>
    <dgm:cxn modelId="{675AB5D4-2171-4402-B061-AE1FBD703BAC}" type="presOf" srcId="{23E25C67-2F68-4966-BC17-8072DC3C5411}" destId="{63F4569C-5578-4E7B-83E6-B1F4B7A400EB}" srcOrd="0" destOrd="15" presId="urn:microsoft.com/office/officeart/2005/8/layout/hList1"/>
    <dgm:cxn modelId="{251100D7-E4F0-4140-9F19-E052484AF77F}" srcId="{40A1B3CC-2E9C-4E79-BE0D-58975A0AB0EF}" destId="{E063CA8D-3DE8-4B31-A439-B20E9E7928B2}" srcOrd="6" destOrd="0" parTransId="{1D6DD604-0216-4892-805C-C331E849497D}" sibTransId="{7F51D3E4-C0A6-410C-A7DA-D377102FC9DC}"/>
    <dgm:cxn modelId="{999388DA-6D6C-48C1-AF03-228DD4DEEBD2}" type="presOf" srcId="{52BCD8BF-C119-48C0-9534-83375E3A3CEE}" destId="{12073065-64CE-4977-AC59-A465C12BA91D}" srcOrd="0" destOrd="1" presId="urn:microsoft.com/office/officeart/2005/8/layout/hList1"/>
    <dgm:cxn modelId="{E7CFF0DE-26A3-45C3-900A-0A92EC03DB57}" type="presOf" srcId="{F4D59529-6CCB-41BC-8C3E-79A0A762C6B7}" destId="{12073065-64CE-4977-AC59-A465C12BA91D}" srcOrd="0" destOrd="0" presId="urn:microsoft.com/office/officeart/2005/8/layout/hList1"/>
    <dgm:cxn modelId="{EC949DE0-D67D-46CE-BC0E-D6A2BFD3FFBD}" srcId="{B10FCBE5-2A54-420A-BB4E-07D0BE001C00}" destId="{91249006-70A3-4E08-82D7-55D12D321CC1}" srcOrd="11" destOrd="0" parTransId="{EBC3E23C-FE71-453F-881F-DB4983966603}" sibTransId="{A53B011C-FA7D-484C-9C88-9929FA7591B8}"/>
    <dgm:cxn modelId="{0197C3E2-8970-4157-B7C0-E1E5A9EF9721}" srcId="{40A1B3CC-2E9C-4E79-BE0D-58975A0AB0EF}" destId="{F1BE8C15-761C-4983-BA32-2F75C07475BB}" srcOrd="11" destOrd="0" parTransId="{1808FF25-7F49-4CD4-8140-E7A507725B10}" sibTransId="{10573A44-41E6-46A2-8B55-26B760A5B355}"/>
    <dgm:cxn modelId="{6464B2E4-3964-4E8D-8EC8-F3C3EDE1B948}" srcId="{40A1B3CC-2E9C-4E79-BE0D-58975A0AB0EF}" destId="{E956232D-4F0E-465E-B5A9-1041A6716D18}" srcOrd="12" destOrd="0" parTransId="{16A864AD-0700-4DDA-8B45-727BE3B27606}" sibTransId="{39E018E8-F8FC-42AE-9AF8-39C2EDDCE086}"/>
    <dgm:cxn modelId="{758EB2E8-D5CA-4A72-8AC6-C2B306E03028}" type="presOf" srcId="{E716FA4A-4AD6-4EC0-B5BE-C1CA116DC661}" destId="{93C71AC2-8B3C-400E-8BD6-5BB4DB5F0BF5}" srcOrd="0" destOrd="6" presId="urn:microsoft.com/office/officeart/2005/8/layout/hList1"/>
    <dgm:cxn modelId="{3ABBC6E8-B14F-4688-AD7C-42AE77DE2EDD}" type="presOf" srcId="{6E5B4B65-F7B9-43BF-9D68-E6C615FAE2E7}" destId="{12073065-64CE-4977-AC59-A465C12BA91D}" srcOrd="0" destOrd="7" presId="urn:microsoft.com/office/officeart/2005/8/layout/hList1"/>
    <dgm:cxn modelId="{53504FE9-69FD-485A-A081-283CB5BAF878}" type="presOf" srcId="{EEEA49B9-ACB6-4270-99A2-9F1124C0D1E5}" destId="{93C71AC2-8B3C-400E-8BD6-5BB4DB5F0BF5}" srcOrd="0" destOrd="13" presId="urn:microsoft.com/office/officeart/2005/8/layout/hList1"/>
    <dgm:cxn modelId="{3C6525EA-E3E1-4962-9BF6-5F6CA7CAC86E}" type="presOf" srcId="{95AC5160-6CEA-41C5-A0E3-8C22CC5217EA}" destId="{E83673E7-86E0-402F-B234-2F0B7E901EE0}" srcOrd="0" destOrd="0" presId="urn:microsoft.com/office/officeart/2005/8/layout/hList1"/>
    <dgm:cxn modelId="{24C665EA-486E-4AB0-8A33-75D3C4A362EA}" type="presOf" srcId="{7742E786-F648-4F3F-BFD3-C2697D213398}" destId="{93C71AC2-8B3C-400E-8BD6-5BB4DB5F0BF5}" srcOrd="0" destOrd="8" presId="urn:microsoft.com/office/officeart/2005/8/layout/hList1"/>
    <dgm:cxn modelId="{31AAFCEC-9191-4ADE-A4EC-3EA30A89051D}" type="presOf" srcId="{8A208119-EFF9-4B81-BF31-880F74C56976}" destId="{63F4569C-5578-4E7B-83E6-B1F4B7A400EB}" srcOrd="0" destOrd="3" presId="urn:microsoft.com/office/officeart/2005/8/layout/hList1"/>
    <dgm:cxn modelId="{A3BEFDEC-6483-4880-BDC8-A234CE3FC302}" type="presOf" srcId="{9EDED9A4-891D-4972-8070-63DBB6EA7D16}" destId="{63F4569C-5578-4E7B-83E6-B1F4B7A400EB}" srcOrd="0" destOrd="11" presId="urn:microsoft.com/office/officeart/2005/8/layout/hList1"/>
    <dgm:cxn modelId="{0D4976F2-669B-470D-BE53-405313159805}" srcId="{40A1B3CC-2E9C-4E79-BE0D-58975A0AB0EF}" destId="{E654326B-002A-46F8-A85A-B457BB7B338E}" srcOrd="5" destOrd="0" parTransId="{B6786A4C-A452-4D3F-9E69-52A72B32BE6B}" sibTransId="{5464E39E-8B09-47F9-8E06-CF73DD0D7724}"/>
    <dgm:cxn modelId="{784FB5F4-E0A4-4577-9556-506930B24239}" srcId="{B10FCBE5-2A54-420A-BB4E-07D0BE001C00}" destId="{CDC5C5EA-2F51-4D3F-88D3-5C2BD9B43692}" srcOrd="9" destOrd="0" parTransId="{3D75200B-E31D-4ADA-B79C-32FFF3FC5CC2}" sibTransId="{2A933DF4-F44E-4CE0-ABFA-C81975CA9134}"/>
    <dgm:cxn modelId="{926C5AFB-BCA2-4AA8-8472-24C38943F1FE}" type="presOf" srcId="{DC51B2EC-EC00-447F-BEF6-16AD3D29DDF8}" destId="{63F4569C-5578-4E7B-83E6-B1F4B7A400EB}" srcOrd="0" destOrd="1" presId="urn:microsoft.com/office/officeart/2005/8/layout/hList1"/>
    <dgm:cxn modelId="{8E66BAFE-DA95-4646-891D-75205BA2F9CF}" srcId="{95AC5160-6CEA-41C5-A0E3-8C22CC5217EA}" destId="{488F63A5-E43C-4F9F-8EE9-3BF2E8481644}" srcOrd="13" destOrd="0" parTransId="{DD736BF2-6C0A-492A-9BCF-C6E2C92C3C1C}" sibTransId="{C21DBA70-1BF6-4A1E-82FD-2DC269E45D65}"/>
    <dgm:cxn modelId="{D58CE1FF-6591-4E53-8500-AF56028A4EE8}" type="presOf" srcId="{40A1B3CC-2E9C-4E79-BE0D-58975A0AB0EF}" destId="{F77FDE04-2CB5-4BBC-9074-8C16013BB86B}" srcOrd="0" destOrd="0" presId="urn:microsoft.com/office/officeart/2005/8/layout/hList1"/>
    <dgm:cxn modelId="{4656C160-4B7A-4877-8ED5-0050D99A81E0}" type="presParOf" srcId="{19237348-1051-416E-9E9E-C214D428EB11}" destId="{904E1AC0-A08D-4422-836C-8E9E0E77436E}" srcOrd="0" destOrd="0" presId="urn:microsoft.com/office/officeart/2005/8/layout/hList1"/>
    <dgm:cxn modelId="{9AFE172A-39D6-4D38-B37C-D54BEFDCD973}" type="presParOf" srcId="{904E1AC0-A08D-4422-836C-8E9E0E77436E}" destId="{F77FDE04-2CB5-4BBC-9074-8C16013BB86B}" srcOrd="0" destOrd="0" presId="urn:microsoft.com/office/officeart/2005/8/layout/hList1"/>
    <dgm:cxn modelId="{A85AEE6E-8065-4729-8731-7A4C6FD09D67}" type="presParOf" srcId="{904E1AC0-A08D-4422-836C-8E9E0E77436E}" destId="{12073065-64CE-4977-AC59-A465C12BA91D}" srcOrd="1" destOrd="0" presId="urn:microsoft.com/office/officeart/2005/8/layout/hList1"/>
    <dgm:cxn modelId="{4C2FBFDF-30DD-4839-90BF-1D4EE16F7F3B}" type="presParOf" srcId="{19237348-1051-416E-9E9E-C214D428EB11}" destId="{B9E3F2CE-05E7-420B-B282-5CBEA4D0D8A6}" srcOrd="1" destOrd="0" presId="urn:microsoft.com/office/officeart/2005/8/layout/hList1"/>
    <dgm:cxn modelId="{A105247F-E091-48F3-8505-4A95CCBFE689}" type="presParOf" srcId="{19237348-1051-416E-9E9E-C214D428EB11}" destId="{67F35F07-C6F4-43A6-8107-07C4A749FE7C}" srcOrd="2" destOrd="0" presId="urn:microsoft.com/office/officeart/2005/8/layout/hList1"/>
    <dgm:cxn modelId="{257B33E8-9FD5-4A66-8D69-AC715DEA8F6F}" type="presParOf" srcId="{67F35F07-C6F4-43A6-8107-07C4A749FE7C}" destId="{24DD2585-0B5F-4C15-A39B-38786AA0B4C6}" srcOrd="0" destOrd="0" presId="urn:microsoft.com/office/officeart/2005/8/layout/hList1"/>
    <dgm:cxn modelId="{2CEDFA31-38E4-4146-BAF6-1103525B360F}" type="presParOf" srcId="{67F35F07-C6F4-43A6-8107-07C4A749FE7C}" destId="{93C71AC2-8B3C-400E-8BD6-5BB4DB5F0BF5}" srcOrd="1" destOrd="0" presId="urn:microsoft.com/office/officeart/2005/8/layout/hList1"/>
    <dgm:cxn modelId="{6A3E837C-389A-4400-9532-B305D476D8DE}" type="presParOf" srcId="{19237348-1051-416E-9E9E-C214D428EB11}" destId="{2535188E-8213-41E2-AD4F-D97D551B6A7C}" srcOrd="3" destOrd="0" presId="urn:microsoft.com/office/officeart/2005/8/layout/hList1"/>
    <dgm:cxn modelId="{5A75EA4D-3AB4-4995-B3EB-E0FF49DC948B}" type="presParOf" srcId="{19237348-1051-416E-9E9E-C214D428EB11}" destId="{5B0105CF-C399-463E-B6A2-084AA3D68562}" srcOrd="4" destOrd="0" presId="urn:microsoft.com/office/officeart/2005/8/layout/hList1"/>
    <dgm:cxn modelId="{94B1EC21-3FCF-450A-8A03-9A6A25D0F8C0}" type="presParOf" srcId="{5B0105CF-C399-463E-B6A2-084AA3D68562}" destId="{E83673E7-86E0-402F-B234-2F0B7E901EE0}" srcOrd="0" destOrd="0" presId="urn:microsoft.com/office/officeart/2005/8/layout/hList1"/>
    <dgm:cxn modelId="{A2BE92F2-0AEB-427E-98EC-654D1E82325E}" type="presParOf" srcId="{5B0105CF-C399-463E-B6A2-084AA3D68562}" destId="{63F4569C-5578-4E7B-83E6-B1F4B7A400E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B1F6F1B-B4D4-40C7-8A71-E1A8D0EE92F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6249E96-443B-4583-B51E-8F922B9E1B88}">
      <dgm:prSet/>
      <dgm:spPr/>
      <dgm:t>
        <a:bodyPr/>
        <a:lstStyle/>
        <a:p>
          <a:r>
            <a:rPr lang="en-GB" dirty="0"/>
            <a:t>Headlines in the Media</a:t>
          </a:r>
          <a:endParaRPr lang="en-US" dirty="0"/>
        </a:p>
      </dgm:t>
    </dgm:pt>
    <dgm:pt modelId="{3B9E1A73-CCD9-4D82-95BA-AEF13BEA9F72}" type="parTrans" cxnId="{89DEA405-70C1-4964-A236-32488AAD2B26}">
      <dgm:prSet/>
      <dgm:spPr/>
      <dgm:t>
        <a:bodyPr/>
        <a:lstStyle/>
        <a:p>
          <a:endParaRPr lang="en-US"/>
        </a:p>
      </dgm:t>
    </dgm:pt>
    <dgm:pt modelId="{CEBFA85D-F040-4543-8A39-0F62202832E2}" type="sibTrans" cxnId="{89DEA405-70C1-4964-A236-32488AAD2B26}">
      <dgm:prSet/>
      <dgm:spPr/>
      <dgm:t>
        <a:bodyPr/>
        <a:lstStyle/>
        <a:p>
          <a:endParaRPr lang="en-US"/>
        </a:p>
      </dgm:t>
    </dgm:pt>
    <dgm:pt modelId="{C790A7FA-C372-42CD-9DFB-833E8D1F82CA}">
      <dgm:prSet/>
      <dgm:spPr/>
      <dgm:t>
        <a:bodyPr/>
        <a:lstStyle/>
        <a:p>
          <a:r>
            <a:rPr lang="en-GB"/>
            <a:t>Oulawed, practice</a:t>
          </a:r>
          <a:endParaRPr lang="en-US"/>
        </a:p>
      </dgm:t>
    </dgm:pt>
    <dgm:pt modelId="{6B04A267-234D-4235-AFC2-2CC42451C83B}" type="parTrans" cxnId="{FBB9E48E-DAF2-46EA-9FD2-E969EB58627D}">
      <dgm:prSet/>
      <dgm:spPr/>
      <dgm:t>
        <a:bodyPr/>
        <a:lstStyle/>
        <a:p>
          <a:endParaRPr lang="en-US"/>
        </a:p>
      </dgm:t>
    </dgm:pt>
    <dgm:pt modelId="{E5BE3898-2AD5-41F7-B808-B48D65E5B230}" type="sibTrans" cxnId="{FBB9E48E-DAF2-46EA-9FD2-E969EB58627D}">
      <dgm:prSet/>
      <dgm:spPr/>
      <dgm:t>
        <a:bodyPr/>
        <a:lstStyle/>
        <a:p>
          <a:endParaRPr lang="en-US"/>
        </a:p>
      </dgm:t>
    </dgm:pt>
    <dgm:pt modelId="{3959248D-6E42-42D6-86C1-54FF25EFC2DC}">
      <dgm:prSet/>
      <dgm:spPr/>
      <dgm:t>
        <a:bodyPr/>
        <a:lstStyle/>
        <a:p>
          <a:r>
            <a:rPr lang="en-GB"/>
            <a:t>Public interest groups </a:t>
          </a:r>
          <a:endParaRPr lang="en-US"/>
        </a:p>
      </dgm:t>
    </dgm:pt>
    <dgm:pt modelId="{46184E3A-6C3B-43AB-9B2F-E70725251D66}" type="parTrans" cxnId="{FB061DE8-7476-4414-83BA-DD89C64E49EB}">
      <dgm:prSet/>
      <dgm:spPr/>
      <dgm:t>
        <a:bodyPr/>
        <a:lstStyle/>
        <a:p>
          <a:endParaRPr lang="en-US"/>
        </a:p>
      </dgm:t>
    </dgm:pt>
    <dgm:pt modelId="{708438AD-2653-40FD-B615-7B34D664CAEF}" type="sibTrans" cxnId="{FB061DE8-7476-4414-83BA-DD89C64E49EB}">
      <dgm:prSet/>
      <dgm:spPr/>
      <dgm:t>
        <a:bodyPr/>
        <a:lstStyle/>
        <a:p>
          <a:endParaRPr lang="en-US"/>
        </a:p>
      </dgm:t>
    </dgm:pt>
    <dgm:pt modelId="{0C014923-4EF0-465B-A7BB-1201C8C2268C}">
      <dgm:prSet/>
      <dgm:spPr/>
      <dgm:t>
        <a:bodyPr/>
        <a:lstStyle/>
        <a:p>
          <a:r>
            <a:rPr lang="en-GB"/>
            <a:t>Sanctioning </a:t>
          </a:r>
          <a:endParaRPr lang="en-US"/>
        </a:p>
      </dgm:t>
    </dgm:pt>
    <dgm:pt modelId="{6BB6F23B-9158-453F-9D86-0F068BA2A6FE}" type="parTrans" cxnId="{E5D29EE1-C17C-4F78-851A-2702E7A19D7B}">
      <dgm:prSet/>
      <dgm:spPr/>
      <dgm:t>
        <a:bodyPr/>
        <a:lstStyle/>
        <a:p>
          <a:endParaRPr lang="en-US"/>
        </a:p>
      </dgm:t>
    </dgm:pt>
    <dgm:pt modelId="{3EFF01D0-57C5-435A-95CB-108978E56EF6}" type="sibTrans" cxnId="{E5D29EE1-C17C-4F78-851A-2702E7A19D7B}">
      <dgm:prSet/>
      <dgm:spPr/>
      <dgm:t>
        <a:bodyPr/>
        <a:lstStyle/>
        <a:p>
          <a:endParaRPr lang="en-US"/>
        </a:p>
      </dgm:t>
    </dgm:pt>
    <dgm:pt modelId="{F1D191DB-58D4-416F-B64B-6BCC34CFFC67}">
      <dgm:prSet/>
      <dgm:spPr/>
      <dgm:t>
        <a:bodyPr/>
        <a:lstStyle/>
        <a:p>
          <a:r>
            <a:rPr lang="en-GB" dirty="0"/>
            <a:t>High Court Review and Implications if the case is won</a:t>
          </a:r>
          <a:endParaRPr lang="en-US" dirty="0"/>
        </a:p>
      </dgm:t>
    </dgm:pt>
    <dgm:pt modelId="{B6EEB4D8-6B67-4604-8067-2CBCA7062E0F}" type="parTrans" cxnId="{BF1B52A4-24CC-494F-B29E-2E729C86F1AE}">
      <dgm:prSet/>
      <dgm:spPr/>
      <dgm:t>
        <a:bodyPr/>
        <a:lstStyle/>
        <a:p>
          <a:endParaRPr lang="en-US"/>
        </a:p>
      </dgm:t>
    </dgm:pt>
    <dgm:pt modelId="{D55DA2F9-5ED2-46A9-A119-49C2BEA184D9}" type="sibTrans" cxnId="{BF1B52A4-24CC-494F-B29E-2E729C86F1AE}">
      <dgm:prSet/>
      <dgm:spPr/>
      <dgm:t>
        <a:bodyPr/>
        <a:lstStyle/>
        <a:p>
          <a:endParaRPr lang="en-US"/>
        </a:p>
      </dgm:t>
    </dgm:pt>
    <dgm:pt modelId="{482473DF-08EB-4C85-A494-30BBF715ACC6}">
      <dgm:prSet/>
      <dgm:spPr/>
      <dgm:t>
        <a:bodyPr/>
        <a:lstStyle/>
        <a:p>
          <a:r>
            <a:rPr lang="en-GB" dirty="0"/>
            <a:t>Children’s Act section – National Child Protection Register</a:t>
          </a:r>
          <a:endParaRPr lang="en-US" dirty="0"/>
        </a:p>
      </dgm:t>
    </dgm:pt>
    <dgm:pt modelId="{9BAFA443-95DD-45F6-9DEA-F77DF33F968B}" type="parTrans" cxnId="{5BD36BEA-85DB-4759-A223-1E4775B7BD02}">
      <dgm:prSet/>
      <dgm:spPr/>
      <dgm:t>
        <a:bodyPr/>
        <a:lstStyle/>
        <a:p>
          <a:endParaRPr lang="en-US"/>
        </a:p>
      </dgm:t>
    </dgm:pt>
    <dgm:pt modelId="{2EEE8C09-2399-4443-8F88-DF21243DCD34}" type="sibTrans" cxnId="{5BD36BEA-85DB-4759-A223-1E4775B7BD02}">
      <dgm:prSet/>
      <dgm:spPr/>
      <dgm:t>
        <a:bodyPr/>
        <a:lstStyle/>
        <a:p>
          <a:endParaRPr lang="en-US"/>
        </a:p>
      </dgm:t>
    </dgm:pt>
    <dgm:pt modelId="{F9F92DBC-71FB-4942-BEC0-B3B837E85CE7}" type="pres">
      <dgm:prSet presAssocID="{6B1F6F1B-B4D4-40C7-8A71-E1A8D0EE92FB}" presName="linear" presStyleCnt="0">
        <dgm:presLayoutVars>
          <dgm:animLvl val="lvl"/>
          <dgm:resizeHandles val="exact"/>
        </dgm:presLayoutVars>
      </dgm:prSet>
      <dgm:spPr/>
    </dgm:pt>
    <dgm:pt modelId="{E2F439B7-797D-4B7D-A1DE-756FBC02B392}" type="pres">
      <dgm:prSet presAssocID="{E6249E96-443B-4583-B51E-8F922B9E1B88}" presName="parentText" presStyleLbl="node1" presStyleIdx="0" presStyleCnt="6">
        <dgm:presLayoutVars>
          <dgm:chMax val="0"/>
          <dgm:bulletEnabled val="1"/>
        </dgm:presLayoutVars>
      </dgm:prSet>
      <dgm:spPr/>
    </dgm:pt>
    <dgm:pt modelId="{6771A0C9-ADCF-493E-9FFE-8DE4D3D381CF}" type="pres">
      <dgm:prSet presAssocID="{CEBFA85D-F040-4543-8A39-0F62202832E2}" presName="spacer" presStyleCnt="0"/>
      <dgm:spPr/>
    </dgm:pt>
    <dgm:pt modelId="{5AFC4DC7-343B-4023-815C-852F3191724C}" type="pres">
      <dgm:prSet presAssocID="{C790A7FA-C372-42CD-9DFB-833E8D1F82CA}" presName="parentText" presStyleLbl="node1" presStyleIdx="1" presStyleCnt="6">
        <dgm:presLayoutVars>
          <dgm:chMax val="0"/>
          <dgm:bulletEnabled val="1"/>
        </dgm:presLayoutVars>
      </dgm:prSet>
      <dgm:spPr/>
    </dgm:pt>
    <dgm:pt modelId="{FA778445-1B5A-499D-8AD5-3D772AB82918}" type="pres">
      <dgm:prSet presAssocID="{E5BE3898-2AD5-41F7-B808-B48D65E5B230}" presName="spacer" presStyleCnt="0"/>
      <dgm:spPr/>
    </dgm:pt>
    <dgm:pt modelId="{A83063C4-534D-40B3-930B-AB0D7722B277}" type="pres">
      <dgm:prSet presAssocID="{3959248D-6E42-42D6-86C1-54FF25EFC2DC}" presName="parentText" presStyleLbl="node1" presStyleIdx="2" presStyleCnt="6">
        <dgm:presLayoutVars>
          <dgm:chMax val="0"/>
          <dgm:bulletEnabled val="1"/>
        </dgm:presLayoutVars>
      </dgm:prSet>
      <dgm:spPr/>
    </dgm:pt>
    <dgm:pt modelId="{6562CD6B-884B-443E-8F35-92D3C7A55041}" type="pres">
      <dgm:prSet presAssocID="{708438AD-2653-40FD-B615-7B34D664CAEF}" presName="spacer" presStyleCnt="0"/>
      <dgm:spPr/>
    </dgm:pt>
    <dgm:pt modelId="{3DA69C5A-D148-4C3B-A496-7FC35540C93F}" type="pres">
      <dgm:prSet presAssocID="{0C014923-4EF0-465B-A7BB-1201C8C2268C}" presName="parentText" presStyleLbl="node1" presStyleIdx="3" presStyleCnt="6">
        <dgm:presLayoutVars>
          <dgm:chMax val="0"/>
          <dgm:bulletEnabled val="1"/>
        </dgm:presLayoutVars>
      </dgm:prSet>
      <dgm:spPr/>
    </dgm:pt>
    <dgm:pt modelId="{4FAD9CC3-A1D9-42D0-93A8-186A64DF76EA}" type="pres">
      <dgm:prSet presAssocID="{3EFF01D0-57C5-435A-95CB-108978E56EF6}" presName="spacer" presStyleCnt="0"/>
      <dgm:spPr/>
    </dgm:pt>
    <dgm:pt modelId="{06DDC54D-B8F4-4607-994C-B40B933FEDD6}" type="pres">
      <dgm:prSet presAssocID="{F1D191DB-58D4-416F-B64B-6BCC34CFFC67}" presName="parentText" presStyleLbl="node1" presStyleIdx="4" presStyleCnt="6">
        <dgm:presLayoutVars>
          <dgm:chMax val="0"/>
          <dgm:bulletEnabled val="1"/>
        </dgm:presLayoutVars>
      </dgm:prSet>
      <dgm:spPr/>
    </dgm:pt>
    <dgm:pt modelId="{7270876D-8C15-4809-AC8E-1C2E5F1A0125}" type="pres">
      <dgm:prSet presAssocID="{D55DA2F9-5ED2-46A9-A119-49C2BEA184D9}" presName="spacer" presStyleCnt="0"/>
      <dgm:spPr/>
    </dgm:pt>
    <dgm:pt modelId="{3D083E3B-238A-43DC-803C-7F7310DB5AA1}" type="pres">
      <dgm:prSet presAssocID="{482473DF-08EB-4C85-A494-30BBF715ACC6}" presName="parentText" presStyleLbl="node1" presStyleIdx="5" presStyleCnt="6">
        <dgm:presLayoutVars>
          <dgm:chMax val="0"/>
          <dgm:bulletEnabled val="1"/>
        </dgm:presLayoutVars>
      </dgm:prSet>
      <dgm:spPr/>
    </dgm:pt>
  </dgm:ptLst>
  <dgm:cxnLst>
    <dgm:cxn modelId="{89DEA405-70C1-4964-A236-32488AAD2B26}" srcId="{6B1F6F1B-B4D4-40C7-8A71-E1A8D0EE92FB}" destId="{E6249E96-443B-4583-B51E-8F922B9E1B88}" srcOrd="0" destOrd="0" parTransId="{3B9E1A73-CCD9-4D82-95BA-AEF13BEA9F72}" sibTransId="{CEBFA85D-F040-4543-8A39-0F62202832E2}"/>
    <dgm:cxn modelId="{D0CB9C0A-B659-48C8-8E90-F59C8D8F129E}" type="presOf" srcId="{482473DF-08EB-4C85-A494-30BBF715ACC6}" destId="{3D083E3B-238A-43DC-803C-7F7310DB5AA1}" srcOrd="0" destOrd="0" presId="urn:microsoft.com/office/officeart/2005/8/layout/vList2"/>
    <dgm:cxn modelId="{BB772E20-D016-42A4-8060-7D3D2C8FAF79}" type="presOf" srcId="{E6249E96-443B-4583-B51E-8F922B9E1B88}" destId="{E2F439B7-797D-4B7D-A1DE-756FBC02B392}" srcOrd="0" destOrd="0" presId="urn:microsoft.com/office/officeart/2005/8/layout/vList2"/>
    <dgm:cxn modelId="{F8125F38-0E99-432F-8893-482700C16864}" type="presOf" srcId="{3959248D-6E42-42D6-86C1-54FF25EFC2DC}" destId="{A83063C4-534D-40B3-930B-AB0D7722B277}" srcOrd="0" destOrd="0" presId="urn:microsoft.com/office/officeart/2005/8/layout/vList2"/>
    <dgm:cxn modelId="{5359E657-DF07-4C52-A24F-E163564907C6}" type="presOf" srcId="{C790A7FA-C372-42CD-9DFB-833E8D1F82CA}" destId="{5AFC4DC7-343B-4023-815C-852F3191724C}" srcOrd="0" destOrd="0" presId="urn:microsoft.com/office/officeart/2005/8/layout/vList2"/>
    <dgm:cxn modelId="{7D4A8F83-ED25-4432-AAFE-C5952A648AA4}" type="presOf" srcId="{6B1F6F1B-B4D4-40C7-8A71-E1A8D0EE92FB}" destId="{F9F92DBC-71FB-4942-BEC0-B3B837E85CE7}" srcOrd="0" destOrd="0" presId="urn:microsoft.com/office/officeart/2005/8/layout/vList2"/>
    <dgm:cxn modelId="{FBB9E48E-DAF2-46EA-9FD2-E969EB58627D}" srcId="{6B1F6F1B-B4D4-40C7-8A71-E1A8D0EE92FB}" destId="{C790A7FA-C372-42CD-9DFB-833E8D1F82CA}" srcOrd="1" destOrd="0" parTransId="{6B04A267-234D-4235-AFC2-2CC42451C83B}" sibTransId="{E5BE3898-2AD5-41F7-B808-B48D65E5B230}"/>
    <dgm:cxn modelId="{FAA2F2A0-6E96-4281-BDEA-121A68F665F8}" type="presOf" srcId="{F1D191DB-58D4-416F-B64B-6BCC34CFFC67}" destId="{06DDC54D-B8F4-4607-994C-B40B933FEDD6}" srcOrd="0" destOrd="0" presId="urn:microsoft.com/office/officeart/2005/8/layout/vList2"/>
    <dgm:cxn modelId="{BF1B52A4-24CC-494F-B29E-2E729C86F1AE}" srcId="{6B1F6F1B-B4D4-40C7-8A71-E1A8D0EE92FB}" destId="{F1D191DB-58D4-416F-B64B-6BCC34CFFC67}" srcOrd="4" destOrd="0" parTransId="{B6EEB4D8-6B67-4604-8067-2CBCA7062E0F}" sibTransId="{D55DA2F9-5ED2-46A9-A119-49C2BEA184D9}"/>
    <dgm:cxn modelId="{E5D29EE1-C17C-4F78-851A-2702E7A19D7B}" srcId="{6B1F6F1B-B4D4-40C7-8A71-E1A8D0EE92FB}" destId="{0C014923-4EF0-465B-A7BB-1201C8C2268C}" srcOrd="3" destOrd="0" parTransId="{6BB6F23B-9158-453F-9D86-0F068BA2A6FE}" sibTransId="{3EFF01D0-57C5-435A-95CB-108978E56EF6}"/>
    <dgm:cxn modelId="{FB061DE8-7476-4414-83BA-DD89C64E49EB}" srcId="{6B1F6F1B-B4D4-40C7-8A71-E1A8D0EE92FB}" destId="{3959248D-6E42-42D6-86C1-54FF25EFC2DC}" srcOrd="2" destOrd="0" parTransId="{46184E3A-6C3B-43AB-9B2F-E70725251D66}" sibTransId="{708438AD-2653-40FD-B615-7B34D664CAEF}"/>
    <dgm:cxn modelId="{5BD36BEA-85DB-4759-A223-1E4775B7BD02}" srcId="{6B1F6F1B-B4D4-40C7-8A71-E1A8D0EE92FB}" destId="{482473DF-08EB-4C85-A494-30BBF715ACC6}" srcOrd="5" destOrd="0" parTransId="{9BAFA443-95DD-45F6-9DEA-F77DF33F968B}" sibTransId="{2EEE8C09-2399-4443-8F88-DF21243DCD34}"/>
    <dgm:cxn modelId="{262744F9-30E3-498E-9BEB-CC0B38BC631E}" type="presOf" srcId="{0C014923-4EF0-465B-A7BB-1201C8C2268C}" destId="{3DA69C5A-D148-4C3B-A496-7FC35540C93F}" srcOrd="0" destOrd="0" presId="urn:microsoft.com/office/officeart/2005/8/layout/vList2"/>
    <dgm:cxn modelId="{8D27535F-AAB0-4526-B2AD-EF78FA0FBCF2}" type="presParOf" srcId="{F9F92DBC-71FB-4942-BEC0-B3B837E85CE7}" destId="{E2F439B7-797D-4B7D-A1DE-756FBC02B392}" srcOrd="0" destOrd="0" presId="urn:microsoft.com/office/officeart/2005/8/layout/vList2"/>
    <dgm:cxn modelId="{60C91862-451A-4AB2-BCE0-93A6B3E5D319}" type="presParOf" srcId="{F9F92DBC-71FB-4942-BEC0-B3B837E85CE7}" destId="{6771A0C9-ADCF-493E-9FFE-8DE4D3D381CF}" srcOrd="1" destOrd="0" presId="urn:microsoft.com/office/officeart/2005/8/layout/vList2"/>
    <dgm:cxn modelId="{8D3CFE55-3DE8-4DE2-8D30-288C27CA27A4}" type="presParOf" srcId="{F9F92DBC-71FB-4942-BEC0-B3B837E85CE7}" destId="{5AFC4DC7-343B-4023-815C-852F3191724C}" srcOrd="2" destOrd="0" presId="urn:microsoft.com/office/officeart/2005/8/layout/vList2"/>
    <dgm:cxn modelId="{AE23663E-B4B4-45F3-8F5A-611B2123FCF7}" type="presParOf" srcId="{F9F92DBC-71FB-4942-BEC0-B3B837E85CE7}" destId="{FA778445-1B5A-499D-8AD5-3D772AB82918}" srcOrd="3" destOrd="0" presId="urn:microsoft.com/office/officeart/2005/8/layout/vList2"/>
    <dgm:cxn modelId="{71E7E764-DFC0-4E97-969B-12E58A4F1888}" type="presParOf" srcId="{F9F92DBC-71FB-4942-BEC0-B3B837E85CE7}" destId="{A83063C4-534D-40B3-930B-AB0D7722B277}" srcOrd="4" destOrd="0" presId="urn:microsoft.com/office/officeart/2005/8/layout/vList2"/>
    <dgm:cxn modelId="{1C057086-AFF4-4364-A898-6B74CA5900E6}" type="presParOf" srcId="{F9F92DBC-71FB-4942-BEC0-B3B837E85CE7}" destId="{6562CD6B-884B-443E-8F35-92D3C7A55041}" srcOrd="5" destOrd="0" presId="urn:microsoft.com/office/officeart/2005/8/layout/vList2"/>
    <dgm:cxn modelId="{97DBB48E-BEC8-4D97-A960-D8FF6CB63688}" type="presParOf" srcId="{F9F92DBC-71FB-4942-BEC0-B3B837E85CE7}" destId="{3DA69C5A-D148-4C3B-A496-7FC35540C93F}" srcOrd="6" destOrd="0" presId="urn:microsoft.com/office/officeart/2005/8/layout/vList2"/>
    <dgm:cxn modelId="{3BFF1E63-4B5C-4F61-972C-75FD289FE561}" type="presParOf" srcId="{F9F92DBC-71FB-4942-BEC0-B3B837E85CE7}" destId="{4FAD9CC3-A1D9-42D0-93A8-186A64DF76EA}" srcOrd="7" destOrd="0" presId="urn:microsoft.com/office/officeart/2005/8/layout/vList2"/>
    <dgm:cxn modelId="{D2177D16-72BC-4EB0-87BF-27011CF99CEF}" type="presParOf" srcId="{F9F92DBC-71FB-4942-BEC0-B3B837E85CE7}" destId="{06DDC54D-B8F4-4607-994C-B40B933FEDD6}" srcOrd="8" destOrd="0" presId="urn:microsoft.com/office/officeart/2005/8/layout/vList2"/>
    <dgm:cxn modelId="{91BB873C-A36F-4E26-9546-9D4850ED867A}" type="presParOf" srcId="{F9F92DBC-71FB-4942-BEC0-B3B837E85CE7}" destId="{7270876D-8C15-4809-AC8E-1C2E5F1A0125}" srcOrd="9" destOrd="0" presId="urn:microsoft.com/office/officeart/2005/8/layout/vList2"/>
    <dgm:cxn modelId="{4E0CD9D0-21DB-42DC-AF0E-0125690D1970}" type="presParOf" srcId="{F9F92DBC-71FB-4942-BEC0-B3B837E85CE7}" destId="{3D083E3B-238A-43DC-803C-7F7310DB5AA1}"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99E47F5-E092-47ED-AA8B-AC532A223F00}"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ZA"/>
        </a:p>
      </dgm:t>
    </dgm:pt>
    <dgm:pt modelId="{F2805DFC-28DB-44BF-BA00-E2DE2ABC956D}">
      <dgm:prSet phldrT="[Text]"/>
      <dgm:spPr/>
      <dgm:t>
        <a:bodyPr/>
        <a:lstStyle/>
        <a:p>
          <a:r>
            <a:rPr lang="en-ZA" b="1" dirty="0"/>
            <a:t>School-Based Violence</a:t>
          </a:r>
        </a:p>
      </dgm:t>
    </dgm:pt>
    <dgm:pt modelId="{AD44710B-C8B4-432B-9A14-EB82613536E8}" type="parTrans" cxnId="{98276629-1BF0-446C-BBA1-605EEC7FB3FA}">
      <dgm:prSet/>
      <dgm:spPr/>
      <dgm:t>
        <a:bodyPr/>
        <a:lstStyle/>
        <a:p>
          <a:endParaRPr lang="en-ZA"/>
        </a:p>
      </dgm:t>
    </dgm:pt>
    <dgm:pt modelId="{F98FC4C1-2392-4A11-94DB-4D0689486AD4}" type="sibTrans" cxnId="{98276629-1BF0-446C-BBA1-605EEC7FB3FA}">
      <dgm:prSet/>
      <dgm:spPr/>
      <dgm:t>
        <a:bodyPr/>
        <a:lstStyle/>
        <a:p>
          <a:endParaRPr lang="en-ZA"/>
        </a:p>
      </dgm:t>
    </dgm:pt>
    <dgm:pt modelId="{82EFC446-A4AD-40DD-8ECC-D4D19D5F6074}">
      <dgm:prSet phldrT="[Text]"/>
      <dgm:spPr/>
      <dgm:t>
        <a:bodyPr/>
        <a:lstStyle/>
        <a:p>
          <a:r>
            <a:rPr lang="en-ZA" b="1" dirty="0"/>
            <a:t>Physical Assault</a:t>
          </a:r>
        </a:p>
      </dgm:t>
    </dgm:pt>
    <dgm:pt modelId="{B3B511AA-BED3-4A0C-B64D-EE869B9A40B5}" type="parTrans" cxnId="{E579DF08-6154-4AFE-BA1E-B999A427C539}">
      <dgm:prSet/>
      <dgm:spPr/>
      <dgm:t>
        <a:bodyPr/>
        <a:lstStyle/>
        <a:p>
          <a:endParaRPr lang="en-ZA"/>
        </a:p>
      </dgm:t>
    </dgm:pt>
    <dgm:pt modelId="{197A8866-9D82-4C54-A28D-CBDAAC45FB84}" type="sibTrans" cxnId="{E579DF08-6154-4AFE-BA1E-B999A427C539}">
      <dgm:prSet/>
      <dgm:spPr/>
      <dgm:t>
        <a:bodyPr/>
        <a:lstStyle/>
        <a:p>
          <a:endParaRPr lang="en-ZA"/>
        </a:p>
      </dgm:t>
    </dgm:pt>
    <dgm:pt modelId="{5584B920-2DDF-477E-AA87-3618D16B7CA6}">
      <dgm:prSet phldrT="[Text]"/>
      <dgm:spPr/>
      <dgm:t>
        <a:bodyPr/>
        <a:lstStyle/>
        <a:p>
          <a:r>
            <a:rPr lang="en-ZA" b="1" dirty="0"/>
            <a:t>Sexual Abuse</a:t>
          </a:r>
        </a:p>
      </dgm:t>
    </dgm:pt>
    <dgm:pt modelId="{4D61F8B3-8D39-46FD-A139-7D31BEC96C80}" type="parTrans" cxnId="{EAE9EB74-5C5D-4C2D-8FBB-7811670A9ADD}">
      <dgm:prSet/>
      <dgm:spPr/>
      <dgm:t>
        <a:bodyPr/>
        <a:lstStyle/>
        <a:p>
          <a:endParaRPr lang="en-ZA"/>
        </a:p>
      </dgm:t>
    </dgm:pt>
    <dgm:pt modelId="{68787F29-E9EA-4A5D-8CDE-E6FB1460EACF}" type="sibTrans" cxnId="{EAE9EB74-5C5D-4C2D-8FBB-7811670A9ADD}">
      <dgm:prSet/>
      <dgm:spPr/>
      <dgm:t>
        <a:bodyPr/>
        <a:lstStyle/>
        <a:p>
          <a:endParaRPr lang="en-ZA"/>
        </a:p>
      </dgm:t>
    </dgm:pt>
    <dgm:pt modelId="{02ED16FC-A009-4118-AF9D-F3369BA1CA5E}">
      <dgm:prSet phldrT="[Text]"/>
      <dgm:spPr/>
      <dgm:t>
        <a:bodyPr/>
        <a:lstStyle/>
        <a:p>
          <a:r>
            <a:rPr lang="en-ZA" b="1" dirty="0"/>
            <a:t>Verbal Abuse</a:t>
          </a:r>
        </a:p>
      </dgm:t>
    </dgm:pt>
    <dgm:pt modelId="{CAB373FC-EFC9-4671-B0DA-25F6C5EE654F}" type="parTrans" cxnId="{9DB7713D-D24D-408A-A349-C1224C369E93}">
      <dgm:prSet/>
      <dgm:spPr/>
      <dgm:t>
        <a:bodyPr/>
        <a:lstStyle/>
        <a:p>
          <a:endParaRPr lang="en-ZA"/>
        </a:p>
      </dgm:t>
    </dgm:pt>
    <dgm:pt modelId="{EB6B3B66-21C3-4F87-B7C5-90BC45F4693B}" type="sibTrans" cxnId="{9DB7713D-D24D-408A-A349-C1224C369E93}">
      <dgm:prSet/>
      <dgm:spPr/>
      <dgm:t>
        <a:bodyPr/>
        <a:lstStyle/>
        <a:p>
          <a:endParaRPr lang="en-ZA"/>
        </a:p>
      </dgm:t>
    </dgm:pt>
    <dgm:pt modelId="{922FD2D8-C59A-4A1F-800F-86F54ABE6DFE}" type="pres">
      <dgm:prSet presAssocID="{099E47F5-E092-47ED-AA8B-AC532A223F00}" presName="cycle" presStyleCnt="0">
        <dgm:presLayoutVars>
          <dgm:chMax val="1"/>
          <dgm:dir/>
          <dgm:animLvl val="ctr"/>
          <dgm:resizeHandles val="exact"/>
        </dgm:presLayoutVars>
      </dgm:prSet>
      <dgm:spPr/>
    </dgm:pt>
    <dgm:pt modelId="{738AC0A0-885D-48C6-93BD-00421CC38CB3}" type="pres">
      <dgm:prSet presAssocID="{F2805DFC-28DB-44BF-BA00-E2DE2ABC956D}" presName="centerShape" presStyleLbl="node0" presStyleIdx="0" presStyleCnt="1"/>
      <dgm:spPr/>
    </dgm:pt>
    <dgm:pt modelId="{0763D9A9-54BE-4E3F-A359-741C43AF7D9A}" type="pres">
      <dgm:prSet presAssocID="{B3B511AA-BED3-4A0C-B64D-EE869B9A40B5}" presName="parTrans" presStyleLbl="bgSibTrans2D1" presStyleIdx="0" presStyleCnt="3"/>
      <dgm:spPr/>
    </dgm:pt>
    <dgm:pt modelId="{4A37212E-BC6D-4F1E-B2BE-351EBCDADB4E}" type="pres">
      <dgm:prSet presAssocID="{82EFC446-A4AD-40DD-8ECC-D4D19D5F6074}" presName="node" presStyleLbl="node1" presStyleIdx="0" presStyleCnt="3" custScaleX="112304" custRadScaleRad="103038" custRadScaleInc="7653">
        <dgm:presLayoutVars>
          <dgm:bulletEnabled val="1"/>
        </dgm:presLayoutVars>
      </dgm:prSet>
      <dgm:spPr/>
    </dgm:pt>
    <dgm:pt modelId="{67EBF79C-035C-4F40-A669-2144ABC3A59C}" type="pres">
      <dgm:prSet presAssocID="{4D61F8B3-8D39-46FD-A139-7D31BEC96C80}" presName="parTrans" presStyleLbl="bgSibTrans2D1" presStyleIdx="1" presStyleCnt="3"/>
      <dgm:spPr/>
    </dgm:pt>
    <dgm:pt modelId="{57C48FD8-D1D1-47B2-B03F-64DF43710EB0}" type="pres">
      <dgm:prSet presAssocID="{5584B920-2DDF-477E-AA87-3618D16B7CA6}" presName="node" presStyleLbl="node1" presStyleIdx="1" presStyleCnt="3" custScaleX="122811" custScaleY="119126" custRadScaleRad="109176" custRadScaleInc="6755">
        <dgm:presLayoutVars>
          <dgm:bulletEnabled val="1"/>
        </dgm:presLayoutVars>
      </dgm:prSet>
      <dgm:spPr/>
    </dgm:pt>
    <dgm:pt modelId="{9A343064-3164-46AF-A9D2-C327D2C723B5}" type="pres">
      <dgm:prSet presAssocID="{CAB373FC-EFC9-4671-B0DA-25F6C5EE654F}" presName="parTrans" presStyleLbl="bgSibTrans2D1" presStyleIdx="2" presStyleCnt="3"/>
      <dgm:spPr/>
    </dgm:pt>
    <dgm:pt modelId="{D4E86F4C-8C07-435C-88DF-308F0F133AAE}" type="pres">
      <dgm:prSet presAssocID="{02ED16FC-A009-4118-AF9D-F3369BA1CA5E}" presName="node" presStyleLbl="node1" presStyleIdx="2" presStyleCnt="3" custScaleX="108942" custRadScaleRad="102654" custRadScaleInc="2437">
        <dgm:presLayoutVars>
          <dgm:bulletEnabled val="1"/>
        </dgm:presLayoutVars>
      </dgm:prSet>
      <dgm:spPr/>
    </dgm:pt>
  </dgm:ptLst>
  <dgm:cxnLst>
    <dgm:cxn modelId="{54CAED07-4CC7-49A6-BAE9-A3FF887CB4E2}" type="presOf" srcId="{CAB373FC-EFC9-4671-B0DA-25F6C5EE654F}" destId="{9A343064-3164-46AF-A9D2-C327D2C723B5}" srcOrd="0" destOrd="0" presId="urn:microsoft.com/office/officeart/2005/8/layout/radial4"/>
    <dgm:cxn modelId="{E579DF08-6154-4AFE-BA1E-B999A427C539}" srcId="{F2805DFC-28DB-44BF-BA00-E2DE2ABC956D}" destId="{82EFC446-A4AD-40DD-8ECC-D4D19D5F6074}" srcOrd="0" destOrd="0" parTransId="{B3B511AA-BED3-4A0C-B64D-EE869B9A40B5}" sibTransId="{197A8866-9D82-4C54-A28D-CBDAAC45FB84}"/>
    <dgm:cxn modelId="{71B30C12-BA22-4A46-BE89-AB4EFC78F00C}" type="presOf" srcId="{02ED16FC-A009-4118-AF9D-F3369BA1CA5E}" destId="{D4E86F4C-8C07-435C-88DF-308F0F133AAE}" srcOrd="0" destOrd="0" presId="urn:microsoft.com/office/officeart/2005/8/layout/radial4"/>
    <dgm:cxn modelId="{98276629-1BF0-446C-BBA1-605EEC7FB3FA}" srcId="{099E47F5-E092-47ED-AA8B-AC532A223F00}" destId="{F2805DFC-28DB-44BF-BA00-E2DE2ABC956D}" srcOrd="0" destOrd="0" parTransId="{AD44710B-C8B4-432B-9A14-EB82613536E8}" sibTransId="{F98FC4C1-2392-4A11-94DB-4D0689486AD4}"/>
    <dgm:cxn modelId="{9DB7713D-D24D-408A-A349-C1224C369E93}" srcId="{F2805DFC-28DB-44BF-BA00-E2DE2ABC956D}" destId="{02ED16FC-A009-4118-AF9D-F3369BA1CA5E}" srcOrd="2" destOrd="0" parTransId="{CAB373FC-EFC9-4671-B0DA-25F6C5EE654F}" sibTransId="{EB6B3B66-21C3-4F87-B7C5-90BC45F4693B}"/>
    <dgm:cxn modelId="{2993E354-459A-4FA4-930E-1611C2B627CC}" type="presOf" srcId="{82EFC446-A4AD-40DD-8ECC-D4D19D5F6074}" destId="{4A37212E-BC6D-4F1E-B2BE-351EBCDADB4E}" srcOrd="0" destOrd="0" presId="urn:microsoft.com/office/officeart/2005/8/layout/radial4"/>
    <dgm:cxn modelId="{EAE9EB74-5C5D-4C2D-8FBB-7811670A9ADD}" srcId="{F2805DFC-28DB-44BF-BA00-E2DE2ABC956D}" destId="{5584B920-2DDF-477E-AA87-3618D16B7CA6}" srcOrd="1" destOrd="0" parTransId="{4D61F8B3-8D39-46FD-A139-7D31BEC96C80}" sibTransId="{68787F29-E9EA-4A5D-8CDE-E6FB1460EACF}"/>
    <dgm:cxn modelId="{A32E6058-A0C1-459E-A67F-5C3EC4D2A727}" type="presOf" srcId="{F2805DFC-28DB-44BF-BA00-E2DE2ABC956D}" destId="{738AC0A0-885D-48C6-93BD-00421CC38CB3}" srcOrd="0" destOrd="0" presId="urn:microsoft.com/office/officeart/2005/8/layout/radial4"/>
    <dgm:cxn modelId="{FAC8D87D-93D3-4D54-A3D2-F9C936F5EFBF}" type="presOf" srcId="{099E47F5-E092-47ED-AA8B-AC532A223F00}" destId="{922FD2D8-C59A-4A1F-800F-86F54ABE6DFE}" srcOrd="0" destOrd="0" presId="urn:microsoft.com/office/officeart/2005/8/layout/radial4"/>
    <dgm:cxn modelId="{387B85C1-15B1-4BEA-86E6-B5AEF1D3AA51}" type="presOf" srcId="{B3B511AA-BED3-4A0C-B64D-EE869B9A40B5}" destId="{0763D9A9-54BE-4E3F-A359-741C43AF7D9A}" srcOrd="0" destOrd="0" presId="urn:microsoft.com/office/officeart/2005/8/layout/radial4"/>
    <dgm:cxn modelId="{3A116FE2-63EE-4ECA-82BA-BDBD0B68423F}" type="presOf" srcId="{5584B920-2DDF-477E-AA87-3618D16B7CA6}" destId="{57C48FD8-D1D1-47B2-B03F-64DF43710EB0}" srcOrd="0" destOrd="0" presId="urn:microsoft.com/office/officeart/2005/8/layout/radial4"/>
    <dgm:cxn modelId="{9C216EE6-1567-4FDC-B8F4-479942EF2A0D}" type="presOf" srcId="{4D61F8B3-8D39-46FD-A139-7D31BEC96C80}" destId="{67EBF79C-035C-4F40-A669-2144ABC3A59C}" srcOrd="0" destOrd="0" presId="urn:microsoft.com/office/officeart/2005/8/layout/radial4"/>
    <dgm:cxn modelId="{374D6B58-1158-4482-8732-6EE2B7297830}" type="presParOf" srcId="{922FD2D8-C59A-4A1F-800F-86F54ABE6DFE}" destId="{738AC0A0-885D-48C6-93BD-00421CC38CB3}" srcOrd="0" destOrd="0" presId="urn:microsoft.com/office/officeart/2005/8/layout/radial4"/>
    <dgm:cxn modelId="{208464FC-BE28-4633-B2F2-987BC62A9853}" type="presParOf" srcId="{922FD2D8-C59A-4A1F-800F-86F54ABE6DFE}" destId="{0763D9A9-54BE-4E3F-A359-741C43AF7D9A}" srcOrd="1" destOrd="0" presId="urn:microsoft.com/office/officeart/2005/8/layout/radial4"/>
    <dgm:cxn modelId="{1CBA9AEC-2FD4-438C-8B8D-089214983D64}" type="presParOf" srcId="{922FD2D8-C59A-4A1F-800F-86F54ABE6DFE}" destId="{4A37212E-BC6D-4F1E-B2BE-351EBCDADB4E}" srcOrd="2" destOrd="0" presId="urn:microsoft.com/office/officeart/2005/8/layout/radial4"/>
    <dgm:cxn modelId="{8222D8AE-5975-484A-A0AF-1C0F161B15B6}" type="presParOf" srcId="{922FD2D8-C59A-4A1F-800F-86F54ABE6DFE}" destId="{67EBF79C-035C-4F40-A669-2144ABC3A59C}" srcOrd="3" destOrd="0" presId="urn:microsoft.com/office/officeart/2005/8/layout/radial4"/>
    <dgm:cxn modelId="{97E27CC7-821D-4005-9F98-ED8C0F7A1ECF}" type="presParOf" srcId="{922FD2D8-C59A-4A1F-800F-86F54ABE6DFE}" destId="{57C48FD8-D1D1-47B2-B03F-64DF43710EB0}" srcOrd="4" destOrd="0" presId="urn:microsoft.com/office/officeart/2005/8/layout/radial4"/>
    <dgm:cxn modelId="{85E21A2D-2E4E-4134-A80E-FECC841D00F4}" type="presParOf" srcId="{922FD2D8-C59A-4A1F-800F-86F54ABE6DFE}" destId="{9A343064-3164-46AF-A9D2-C327D2C723B5}" srcOrd="5" destOrd="0" presId="urn:microsoft.com/office/officeart/2005/8/layout/radial4"/>
    <dgm:cxn modelId="{1A45ED9A-C591-4581-AC81-CBA45CFB485F}" type="presParOf" srcId="{922FD2D8-C59A-4A1F-800F-86F54ABE6DFE}" destId="{D4E86F4C-8C07-435C-88DF-308F0F133AAE}" srcOrd="6" destOrd="0" presId="urn:microsoft.com/office/officeart/2005/8/layout/radial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59AB00E-223C-4938-8645-F803FDE11583}" type="doc">
      <dgm:prSet loTypeId="urn:microsoft.com/office/officeart/2005/8/layout/vProcess5" loCatId="process" qsTypeId="urn:microsoft.com/office/officeart/2005/8/quickstyle/simple5" qsCatId="simple" csTypeId="urn:microsoft.com/office/officeart/2005/8/colors/accent3_1" csCatId="accent3" phldr="1"/>
      <dgm:spPr/>
      <dgm:t>
        <a:bodyPr/>
        <a:lstStyle/>
        <a:p>
          <a:endParaRPr lang="en-ZA"/>
        </a:p>
      </dgm:t>
    </dgm:pt>
    <dgm:pt modelId="{BD02E159-2572-45A5-A61B-0F0B83D1B31C}">
      <dgm:prSet phldrT="[Text]"/>
      <dgm:spPr/>
      <dgm:t>
        <a:bodyPr/>
        <a:lstStyle/>
        <a:p>
          <a:r>
            <a:rPr lang="en-GB" b="1" dirty="0"/>
            <a:t>Teachers’ Rights, Responsibilities and Safety Programme </a:t>
          </a:r>
          <a:r>
            <a:rPr lang="en-GB" dirty="0"/>
            <a:t>and Campaign, a necessary condition for effective process of Professionalising the Teaching Profession. </a:t>
          </a:r>
        </a:p>
        <a:p>
          <a:r>
            <a:rPr lang="en-GB" dirty="0"/>
            <a:t>Launched in March 2019 Nationally and in four Provinces</a:t>
          </a:r>
          <a:endParaRPr lang="en-ZA" dirty="0"/>
        </a:p>
      </dgm:t>
    </dgm:pt>
    <dgm:pt modelId="{96E45D7B-4173-4F9A-8BC2-5CB79594BCDD}" type="parTrans" cxnId="{80B60260-D969-484F-B78C-898FF624131A}">
      <dgm:prSet/>
      <dgm:spPr/>
      <dgm:t>
        <a:bodyPr/>
        <a:lstStyle/>
        <a:p>
          <a:endParaRPr lang="en-ZA"/>
        </a:p>
      </dgm:t>
    </dgm:pt>
    <dgm:pt modelId="{A9972BFD-DDCC-4518-A735-B107EAF4725A}" type="sibTrans" cxnId="{80B60260-D969-484F-B78C-898FF624131A}">
      <dgm:prSet/>
      <dgm:spPr/>
      <dgm:t>
        <a:bodyPr/>
        <a:lstStyle/>
        <a:p>
          <a:endParaRPr lang="en-ZA"/>
        </a:p>
      </dgm:t>
    </dgm:pt>
    <dgm:pt modelId="{4CD65691-783C-41AB-9B3F-8FCF72D4A002}">
      <dgm:prSet phldrT="[Text]"/>
      <dgm:spPr/>
      <dgm:t>
        <a:bodyPr/>
        <a:lstStyle/>
        <a:p>
          <a:r>
            <a:rPr lang="en-GB" dirty="0"/>
            <a:t>Research Conducted, informed by literature and Teacher Focus Group Sessions in all the 9 provinces, data from commissions in the four provinces, and interviews </a:t>
          </a:r>
          <a:endParaRPr lang="en-ZA" dirty="0"/>
        </a:p>
      </dgm:t>
    </dgm:pt>
    <dgm:pt modelId="{44525592-A647-4EA0-9902-6D4FC56C2964}" type="parTrans" cxnId="{9010DE69-8421-4CC1-AAED-D05A038A7FE8}">
      <dgm:prSet/>
      <dgm:spPr/>
      <dgm:t>
        <a:bodyPr/>
        <a:lstStyle/>
        <a:p>
          <a:endParaRPr lang="en-ZA"/>
        </a:p>
      </dgm:t>
    </dgm:pt>
    <dgm:pt modelId="{6B6432A5-CA58-4E4A-89BC-4921372CCDB2}" type="sibTrans" cxnId="{9010DE69-8421-4CC1-AAED-D05A038A7FE8}">
      <dgm:prSet/>
      <dgm:spPr/>
      <dgm:t>
        <a:bodyPr/>
        <a:lstStyle/>
        <a:p>
          <a:endParaRPr lang="en-ZA"/>
        </a:p>
      </dgm:t>
    </dgm:pt>
    <dgm:pt modelId="{59D8E0CA-8CD6-4754-B6D6-0B2700767604}">
      <dgm:prSet phldrT="[Text]"/>
      <dgm:spPr/>
      <dgm:t>
        <a:bodyPr/>
        <a:lstStyle/>
        <a:p>
          <a:r>
            <a:rPr lang="en-GB" dirty="0"/>
            <a:t>Research Report Released</a:t>
          </a:r>
        </a:p>
        <a:p>
          <a:r>
            <a:rPr lang="en-ZA" dirty="0"/>
            <a:t>Draft Teachers’ Rights, Responsibilities, and Safety Handbook Produced</a:t>
          </a:r>
        </a:p>
      </dgm:t>
    </dgm:pt>
    <dgm:pt modelId="{D38D090A-440D-47DA-AB37-AEF2DEC5DA16}" type="parTrans" cxnId="{C3B9C2C1-FDA5-424A-BD0D-F648BC872102}">
      <dgm:prSet/>
      <dgm:spPr/>
      <dgm:t>
        <a:bodyPr/>
        <a:lstStyle/>
        <a:p>
          <a:endParaRPr lang="en-ZA"/>
        </a:p>
      </dgm:t>
    </dgm:pt>
    <dgm:pt modelId="{3B533980-4EEE-4D84-8839-7851BC870FD9}" type="sibTrans" cxnId="{C3B9C2C1-FDA5-424A-BD0D-F648BC872102}">
      <dgm:prSet/>
      <dgm:spPr/>
      <dgm:t>
        <a:bodyPr/>
        <a:lstStyle/>
        <a:p>
          <a:endParaRPr lang="en-ZA"/>
        </a:p>
      </dgm:t>
    </dgm:pt>
    <dgm:pt modelId="{DFAE43A9-8806-4192-8107-70DB99FB877F}" type="pres">
      <dgm:prSet presAssocID="{659AB00E-223C-4938-8645-F803FDE11583}" presName="outerComposite" presStyleCnt="0">
        <dgm:presLayoutVars>
          <dgm:chMax val="5"/>
          <dgm:dir/>
          <dgm:resizeHandles val="exact"/>
        </dgm:presLayoutVars>
      </dgm:prSet>
      <dgm:spPr/>
    </dgm:pt>
    <dgm:pt modelId="{EA360A63-AB11-4EC6-84FB-A0AD9B6FC5F6}" type="pres">
      <dgm:prSet presAssocID="{659AB00E-223C-4938-8645-F803FDE11583}" presName="dummyMaxCanvas" presStyleCnt="0">
        <dgm:presLayoutVars/>
      </dgm:prSet>
      <dgm:spPr/>
    </dgm:pt>
    <dgm:pt modelId="{3B941446-E6C8-49B0-8115-21CA448C613A}" type="pres">
      <dgm:prSet presAssocID="{659AB00E-223C-4938-8645-F803FDE11583}" presName="ThreeNodes_1" presStyleLbl="node1" presStyleIdx="0" presStyleCnt="3" custScaleX="117577" custLinFactNeighborY="-575">
        <dgm:presLayoutVars>
          <dgm:bulletEnabled val="1"/>
        </dgm:presLayoutVars>
      </dgm:prSet>
      <dgm:spPr/>
    </dgm:pt>
    <dgm:pt modelId="{0B9459AD-97DB-4C6A-AFB9-1B7C5CF070E2}" type="pres">
      <dgm:prSet presAssocID="{659AB00E-223C-4938-8645-F803FDE11583}" presName="ThreeNodes_2" presStyleLbl="node1" presStyleIdx="1" presStyleCnt="3">
        <dgm:presLayoutVars>
          <dgm:bulletEnabled val="1"/>
        </dgm:presLayoutVars>
      </dgm:prSet>
      <dgm:spPr/>
    </dgm:pt>
    <dgm:pt modelId="{E55E7E92-DB40-4A23-9B0E-A9B1BA4125C8}" type="pres">
      <dgm:prSet presAssocID="{659AB00E-223C-4938-8645-F803FDE11583}" presName="ThreeNodes_3" presStyleLbl="node1" presStyleIdx="2" presStyleCnt="3">
        <dgm:presLayoutVars>
          <dgm:bulletEnabled val="1"/>
        </dgm:presLayoutVars>
      </dgm:prSet>
      <dgm:spPr/>
    </dgm:pt>
    <dgm:pt modelId="{C8E30BA0-3673-488A-B995-C58D9A8424B2}" type="pres">
      <dgm:prSet presAssocID="{659AB00E-223C-4938-8645-F803FDE11583}" presName="ThreeConn_1-2" presStyleLbl="fgAccFollowNode1" presStyleIdx="0" presStyleCnt="2">
        <dgm:presLayoutVars>
          <dgm:bulletEnabled val="1"/>
        </dgm:presLayoutVars>
      </dgm:prSet>
      <dgm:spPr/>
    </dgm:pt>
    <dgm:pt modelId="{76BE5F36-084D-4BEA-8AD8-F28F5BF7E6FC}" type="pres">
      <dgm:prSet presAssocID="{659AB00E-223C-4938-8645-F803FDE11583}" presName="ThreeConn_2-3" presStyleLbl="fgAccFollowNode1" presStyleIdx="1" presStyleCnt="2">
        <dgm:presLayoutVars>
          <dgm:bulletEnabled val="1"/>
        </dgm:presLayoutVars>
      </dgm:prSet>
      <dgm:spPr/>
    </dgm:pt>
    <dgm:pt modelId="{6FD36347-2992-4416-87F6-EFD780A4AF37}" type="pres">
      <dgm:prSet presAssocID="{659AB00E-223C-4938-8645-F803FDE11583}" presName="ThreeNodes_1_text" presStyleLbl="node1" presStyleIdx="2" presStyleCnt="3">
        <dgm:presLayoutVars>
          <dgm:bulletEnabled val="1"/>
        </dgm:presLayoutVars>
      </dgm:prSet>
      <dgm:spPr/>
    </dgm:pt>
    <dgm:pt modelId="{8E5B7234-70A2-4982-8979-768BC10DF72B}" type="pres">
      <dgm:prSet presAssocID="{659AB00E-223C-4938-8645-F803FDE11583}" presName="ThreeNodes_2_text" presStyleLbl="node1" presStyleIdx="2" presStyleCnt="3">
        <dgm:presLayoutVars>
          <dgm:bulletEnabled val="1"/>
        </dgm:presLayoutVars>
      </dgm:prSet>
      <dgm:spPr/>
    </dgm:pt>
    <dgm:pt modelId="{ECC4BB03-0412-4F25-B23F-DB77CE74BF89}" type="pres">
      <dgm:prSet presAssocID="{659AB00E-223C-4938-8645-F803FDE11583}" presName="ThreeNodes_3_text" presStyleLbl="node1" presStyleIdx="2" presStyleCnt="3">
        <dgm:presLayoutVars>
          <dgm:bulletEnabled val="1"/>
        </dgm:presLayoutVars>
      </dgm:prSet>
      <dgm:spPr/>
    </dgm:pt>
  </dgm:ptLst>
  <dgm:cxnLst>
    <dgm:cxn modelId="{A40E6A17-1D81-4195-8C52-D38BF9F1FDFE}" type="presOf" srcId="{4CD65691-783C-41AB-9B3F-8FCF72D4A002}" destId="{8E5B7234-70A2-4982-8979-768BC10DF72B}" srcOrd="1" destOrd="0" presId="urn:microsoft.com/office/officeart/2005/8/layout/vProcess5"/>
    <dgm:cxn modelId="{96C69F22-E821-4FF9-84FB-E1D472BA01E7}" type="presOf" srcId="{6B6432A5-CA58-4E4A-89BC-4921372CCDB2}" destId="{76BE5F36-084D-4BEA-8AD8-F28F5BF7E6FC}" srcOrd="0" destOrd="0" presId="urn:microsoft.com/office/officeart/2005/8/layout/vProcess5"/>
    <dgm:cxn modelId="{80B60260-D969-484F-B78C-898FF624131A}" srcId="{659AB00E-223C-4938-8645-F803FDE11583}" destId="{BD02E159-2572-45A5-A61B-0F0B83D1B31C}" srcOrd="0" destOrd="0" parTransId="{96E45D7B-4173-4F9A-8BC2-5CB79594BCDD}" sibTransId="{A9972BFD-DDCC-4518-A735-B107EAF4725A}"/>
    <dgm:cxn modelId="{AE5D9346-37F0-42AC-9D8A-8970ADD2C791}" type="presOf" srcId="{BD02E159-2572-45A5-A61B-0F0B83D1B31C}" destId="{6FD36347-2992-4416-87F6-EFD780A4AF37}" srcOrd="1" destOrd="0" presId="urn:microsoft.com/office/officeart/2005/8/layout/vProcess5"/>
    <dgm:cxn modelId="{9010DE69-8421-4CC1-AAED-D05A038A7FE8}" srcId="{659AB00E-223C-4938-8645-F803FDE11583}" destId="{4CD65691-783C-41AB-9B3F-8FCF72D4A002}" srcOrd="1" destOrd="0" parTransId="{44525592-A647-4EA0-9902-6D4FC56C2964}" sibTransId="{6B6432A5-CA58-4E4A-89BC-4921372CCDB2}"/>
    <dgm:cxn modelId="{3F449B88-AA85-44A4-BF81-7F8AD67BD1D5}" type="presOf" srcId="{659AB00E-223C-4938-8645-F803FDE11583}" destId="{DFAE43A9-8806-4192-8107-70DB99FB877F}" srcOrd="0" destOrd="0" presId="urn:microsoft.com/office/officeart/2005/8/layout/vProcess5"/>
    <dgm:cxn modelId="{E8FC3CB8-0A1C-47FB-ADB7-692114D20E87}" type="presOf" srcId="{59D8E0CA-8CD6-4754-B6D6-0B2700767604}" destId="{ECC4BB03-0412-4F25-B23F-DB77CE74BF89}" srcOrd="1" destOrd="0" presId="urn:microsoft.com/office/officeart/2005/8/layout/vProcess5"/>
    <dgm:cxn modelId="{C3B9C2C1-FDA5-424A-BD0D-F648BC872102}" srcId="{659AB00E-223C-4938-8645-F803FDE11583}" destId="{59D8E0CA-8CD6-4754-B6D6-0B2700767604}" srcOrd="2" destOrd="0" parTransId="{D38D090A-440D-47DA-AB37-AEF2DEC5DA16}" sibTransId="{3B533980-4EEE-4D84-8839-7851BC870FD9}"/>
    <dgm:cxn modelId="{977923C5-DEF7-4EF2-8B5D-B97ECB3DC04D}" type="presOf" srcId="{59D8E0CA-8CD6-4754-B6D6-0B2700767604}" destId="{E55E7E92-DB40-4A23-9B0E-A9B1BA4125C8}" srcOrd="0" destOrd="0" presId="urn:microsoft.com/office/officeart/2005/8/layout/vProcess5"/>
    <dgm:cxn modelId="{B361D7E3-91FF-4E85-8F21-160A7CE93C9B}" type="presOf" srcId="{BD02E159-2572-45A5-A61B-0F0B83D1B31C}" destId="{3B941446-E6C8-49B0-8115-21CA448C613A}" srcOrd="0" destOrd="0" presId="urn:microsoft.com/office/officeart/2005/8/layout/vProcess5"/>
    <dgm:cxn modelId="{93D6CAEE-AAAC-4B61-ABD1-74F70A38D047}" type="presOf" srcId="{4CD65691-783C-41AB-9B3F-8FCF72D4A002}" destId="{0B9459AD-97DB-4C6A-AFB9-1B7C5CF070E2}" srcOrd="0" destOrd="0" presId="urn:microsoft.com/office/officeart/2005/8/layout/vProcess5"/>
    <dgm:cxn modelId="{B190F1F6-73DD-4B0F-9956-69B13F9B0C7C}" type="presOf" srcId="{A9972BFD-DDCC-4518-A735-B107EAF4725A}" destId="{C8E30BA0-3673-488A-B995-C58D9A8424B2}" srcOrd="0" destOrd="0" presId="urn:microsoft.com/office/officeart/2005/8/layout/vProcess5"/>
    <dgm:cxn modelId="{3E305755-04AC-4B9D-8E29-C191FE4EFA2B}" type="presParOf" srcId="{DFAE43A9-8806-4192-8107-70DB99FB877F}" destId="{EA360A63-AB11-4EC6-84FB-A0AD9B6FC5F6}" srcOrd="0" destOrd="0" presId="urn:microsoft.com/office/officeart/2005/8/layout/vProcess5"/>
    <dgm:cxn modelId="{C051DD63-FB08-4519-B38E-6560C0840A78}" type="presParOf" srcId="{DFAE43A9-8806-4192-8107-70DB99FB877F}" destId="{3B941446-E6C8-49B0-8115-21CA448C613A}" srcOrd="1" destOrd="0" presId="urn:microsoft.com/office/officeart/2005/8/layout/vProcess5"/>
    <dgm:cxn modelId="{765C9035-0CBD-4671-8AB0-8B7DCB1776BE}" type="presParOf" srcId="{DFAE43A9-8806-4192-8107-70DB99FB877F}" destId="{0B9459AD-97DB-4C6A-AFB9-1B7C5CF070E2}" srcOrd="2" destOrd="0" presId="urn:microsoft.com/office/officeart/2005/8/layout/vProcess5"/>
    <dgm:cxn modelId="{B18B2111-1E95-408D-872E-18AE4B2F1864}" type="presParOf" srcId="{DFAE43A9-8806-4192-8107-70DB99FB877F}" destId="{E55E7E92-DB40-4A23-9B0E-A9B1BA4125C8}" srcOrd="3" destOrd="0" presId="urn:microsoft.com/office/officeart/2005/8/layout/vProcess5"/>
    <dgm:cxn modelId="{9DE21F68-E2F0-407E-922E-AC9FB0E453B0}" type="presParOf" srcId="{DFAE43A9-8806-4192-8107-70DB99FB877F}" destId="{C8E30BA0-3673-488A-B995-C58D9A8424B2}" srcOrd="4" destOrd="0" presId="urn:microsoft.com/office/officeart/2005/8/layout/vProcess5"/>
    <dgm:cxn modelId="{E2E73F80-CD73-4EC5-94A9-3C754619B79D}" type="presParOf" srcId="{DFAE43A9-8806-4192-8107-70DB99FB877F}" destId="{76BE5F36-084D-4BEA-8AD8-F28F5BF7E6FC}" srcOrd="5" destOrd="0" presId="urn:microsoft.com/office/officeart/2005/8/layout/vProcess5"/>
    <dgm:cxn modelId="{2C09E7A8-8EDA-45E3-A491-DC4DEE257C2E}" type="presParOf" srcId="{DFAE43A9-8806-4192-8107-70DB99FB877F}" destId="{6FD36347-2992-4416-87F6-EFD780A4AF37}" srcOrd="6" destOrd="0" presId="urn:microsoft.com/office/officeart/2005/8/layout/vProcess5"/>
    <dgm:cxn modelId="{6F34E9DD-E150-46EA-A9C5-327DBB4712E9}" type="presParOf" srcId="{DFAE43A9-8806-4192-8107-70DB99FB877F}" destId="{8E5B7234-70A2-4982-8979-768BC10DF72B}" srcOrd="7" destOrd="0" presId="urn:microsoft.com/office/officeart/2005/8/layout/vProcess5"/>
    <dgm:cxn modelId="{28129F50-155E-482A-A95D-187E805B3CD7}" type="presParOf" srcId="{DFAE43A9-8806-4192-8107-70DB99FB877F}" destId="{ECC4BB03-0412-4F25-B23F-DB77CE74BF89}"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59AB00E-223C-4938-8645-F803FDE11583}" type="doc">
      <dgm:prSet loTypeId="urn:microsoft.com/office/officeart/2005/8/layout/vProcess5" loCatId="process" qsTypeId="urn:microsoft.com/office/officeart/2005/8/quickstyle/simple5" qsCatId="simple" csTypeId="urn:microsoft.com/office/officeart/2005/8/colors/accent1_1" csCatId="accent1" phldr="1"/>
      <dgm:spPr/>
      <dgm:t>
        <a:bodyPr/>
        <a:lstStyle/>
        <a:p>
          <a:endParaRPr lang="en-ZA"/>
        </a:p>
      </dgm:t>
    </dgm:pt>
    <dgm:pt modelId="{BD02E159-2572-45A5-A61B-0F0B83D1B31C}">
      <dgm:prSet phldrT="[Text]"/>
      <dgm:spPr/>
      <dgm:t>
        <a:bodyPr/>
        <a:lstStyle/>
        <a:p>
          <a:r>
            <a:rPr lang="en-GB" dirty="0"/>
            <a:t>Teachers’ Rights, Responsibilities and Safety Provincial Teacher and stakeholder Round Tables opportunity to finally shape the Handbook.</a:t>
          </a:r>
          <a:endParaRPr lang="en-ZA" dirty="0"/>
        </a:p>
      </dgm:t>
    </dgm:pt>
    <dgm:pt modelId="{96E45D7B-4173-4F9A-8BC2-5CB79594BCDD}" type="parTrans" cxnId="{80B60260-D969-484F-B78C-898FF624131A}">
      <dgm:prSet/>
      <dgm:spPr/>
      <dgm:t>
        <a:bodyPr/>
        <a:lstStyle/>
        <a:p>
          <a:endParaRPr lang="en-ZA"/>
        </a:p>
      </dgm:t>
    </dgm:pt>
    <dgm:pt modelId="{A9972BFD-DDCC-4518-A735-B107EAF4725A}" type="sibTrans" cxnId="{80B60260-D969-484F-B78C-898FF624131A}">
      <dgm:prSet/>
      <dgm:spPr/>
      <dgm:t>
        <a:bodyPr/>
        <a:lstStyle/>
        <a:p>
          <a:endParaRPr lang="en-ZA"/>
        </a:p>
      </dgm:t>
    </dgm:pt>
    <dgm:pt modelId="{4CD65691-783C-41AB-9B3F-8FCF72D4A002}">
      <dgm:prSet phldrT="[Text]"/>
      <dgm:spPr/>
      <dgm:t>
        <a:bodyPr/>
        <a:lstStyle/>
        <a:p>
          <a:r>
            <a:rPr lang="en-GB" dirty="0"/>
            <a:t>Launched the Handbook Nationally in 2020 </a:t>
          </a:r>
        </a:p>
        <a:p>
          <a:r>
            <a:rPr lang="en-GB" dirty="0"/>
            <a:t>Distributed the Handbook to all the Teachers Electronically</a:t>
          </a:r>
          <a:endParaRPr lang="en-ZA" dirty="0"/>
        </a:p>
      </dgm:t>
    </dgm:pt>
    <dgm:pt modelId="{44525592-A647-4EA0-9902-6D4FC56C2964}" type="parTrans" cxnId="{9010DE69-8421-4CC1-AAED-D05A038A7FE8}">
      <dgm:prSet/>
      <dgm:spPr/>
      <dgm:t>
        <a:bodyPr/>
        <a:lstStyle/>
        <a:p>
          <a:endParaRPr lang="en-ZA"/>
        </a:p>
      </dgm:t>
    </dgm:pt>
    <dgm:pt modelId="{6B6432A5-CA58-4E4A-89BC-4921372CCDB2}" type="sibTrans" cxnId="{9010DE69-8421-4CC1-AAED-D05A038A7FE8}">
      <dgm:prSet/>
      <dgm:spPr/>
      <dgm:t>
        <a:bodyPr/>
        <a:lstStyle/>
        <a:p>
          <a:endParaRPr lang="en-ZA"/>
        </a:p>
      </dgm:t>
    </dgm:pt>
    <dgm:pt modelId="{59D8E0CA-8CD6-4754-B6D6-0B2700767604}">
      <dgm:prSet phldrT="[Text]"/>
      <dgm:spPr/>
      <dgm:t>
        <a:bodyPr/>
        <a:lstStyle/>
        <a:p>
          <a:r>
            <a:rPr lang="en-GB" dirty="0"/>
            <a:t>Mixed Mode Capacity Building and Support Programme (webinars, Workshops, online Programme, teacher workbooks, facilitators guide)</a:t>
          </a:r>
        </a:p>
        <a:p>
          <a:r>
            <a:rPr lang="en-GB" dirty="0"/>
            <a:t>Heightening Advocacy, Education and Communication on Teachers’ Rights, Responsibilities and Safety</a:t>
          </a:r>
          <a:endParaRPr lang="en-ZA" dirty="0"/>
        </a:p>
      </dgm:t>
    </dgm:pt>
    <dgm:pt modelId="{D38D090A-440D-47DA-AB37-AEF2DEC5DA16}" type="parTrans" cxnId="{C3B9C2C1-FDA5-424A-BD0D-F648BC872102}">
      <dgm:prSet/>
      <dgm:spPr/>
      <dgm:t>
        <a:bodyPr/>
        <a:lstStyle/>
        <a:p>
          <a:endParaRPr lang="en-ZA"/>
        </a:p>
      </dgm:t>
    </dgm:pt>
    <dgm:pt modelId="{3B533980-4EEE-4D84-8839-7851BC870FD9}" type="sibTrans" cxnId="{C3B9C2C1-FDA5-424A-BD0D-F648BC872102}">
      <dgm:prSet/>
      <dgm:spPr/>
      <dgm:t>
        <a:bodyPr/>
        <a:lstStyle/>
        <a:p>
          <a:endParaRPr lang="en-ZA"/>
        </a:p>
      </dgm:t>
    </dgm:pt>
    <dgm:pt modelId="{DFAE43A9-8806-4192-8107-70DB99FB877F}" type="pres">
      <dgm:prSet presAssocID="{659AB00E-223C-4938-8645-F803FDE11583}" presName="outerComposite" presStyleCnt="0">
        <dgm:presLayoutVars>
          <dgm:chMax val="5"/>
          <dgm:dir/>
          <dgm:resizeHandles val="exact"/>
        </dgm:presLayoutVars>
      </dgm:prSet>
      <dgm:spPr/>
    </dgm:pt>
    <dgm:pt modelId="{EA360A63-AB11-4EC6-84FB-A0AD9B6FC5F6}" type="pres">
      <dgm:prSet presAssocID="{659AB00E-223C-4938-8645-F803FDE11583}" presName="dummyMaxCanvas" presStyleCnt="0">
        <dgm:presLayoutVars/>
      </dgm:prSet>
      <dgm:spPr/>
    </dgm:pt>
    <dgm:pt modelId="{3B941446-E6C8-49B0-8115-21CA448C613A}" type="pres">
      <dgm:prSet presAssocID="{659AB00E-223C-4938-8645-F803FDE11583}" presName="ThreeNodes_1" presStyleLbl="node1" presStyleIdx="0" presStyleCnt="3" custScaleX="117577" custLinFactNeighborY="-575">
        <dgm:presLayoutVars>
          <dgm:bulletEnabled val="1"/>
        </dgm:presLayoutVars>
      </dgm:prSet>
      <dgm:spPr/>
    </dgm:pt>
    <dgm:pt modelId="{0B9459AD-97DB-4C6A-AFB9-1B7C5CF070E2}" type="pres">
      <dgm:prSet presAssocID="{659AB00E-223C-4938-8645-F803FDE11583}" presName="ThreeNodes_2" presStyleLbl="node1" presStyleIdx="1" presStyleCnt="3" custScaleX="109292">
        <dgm:presLayoutVars>
          <dgm:bulletEnabled val="1"/>
        </dgm:presLayoutVars>
      </dgm:prSet>
      <dgm:spPr/>
    </dgm:pt>
    <dgm:pt modelId="{E55E7E92-DB40-4A23-9B0E-A9B1BA4125C8}" type="pres">
      <dgm:prSet presAssocID="{659AB00E-223C-4938-8645-F803FDE11583}" presName="ThreeNodes_3" presStyleLbl="node1" presStyleIdx="2" presStyleCnt="3">
        <dgm:presLayoutVars>
          <dgm:bulletEnabled val="1"/>
        </dgm:presLayoutVars>
      </dgm:prSet>
      <dgm:spPr/>
    </dgm:pt>
    <dgm:pt modelId="{C8E30BA0-3673-488A-B995-C58D9A8424B2}" type="pres">
      <dgm:prSet presAssocID="{659AB00E-223C-4938-8645-F803FDE11583}" presName="ThreeConn_1-2" presStyleLbl="fgAccFollowNode1" presStyleIdx="0" presStyleCnt="2">
        <dgm:presLayoutVars>
          <dgm:bulletEnabled val="1"/>
        </dgm:presLayoutVars>
      </dgm:prSet>
      <dgm:spPr/>
    </dgm:pt>
    <dgm:pt modelId="{76BE5F36-084D-4BEA-8AD8-F28F5BF7E6FC}" type="pres">
      <dgm:prSet presAssocID="{659AB00E-223C-4938-8645-F803FDE11583}" presName="ThreeConn_2-3" presStyleLbl="fgAccFollowNode1" presStyleIdx="1" presStyleCnt="2">
        <dgm:presLayoutVars>
          <dgm:bulletEnabled val="1"/>
        </dgm:presLayoutVars>
      </dgm:prSet>
      <dgm:spPr/>
    </dgm:pt>
    <dgm:pt modelId="{6FD36347-2992-4416-87F6-EFD780A4AF37}" type="pres">
      <dgm:prSet presAssocID="{659AB00E-223C-4938-8645-F803FDE11583}" presName="ThreeNodes_1_text" presStyleLbl="node1" presStyleIdx="2" presStyleCnt="3">
        <dgm:presLayoutVars>
          <dgm:bulletEnabled val="1"/>
        </dgm:presLayoutVars>
      </dgm:prSet>
      <dgm:spPr/>
    </dgm:pt>
    <dgm:pt modelId="{8E5B7234-70A2-4982-8979-768BC10DF72B}" type="pres">
      <dgm:prSet presAssocID="{659AB00E-223C-4938-8645-F803FDE11583}" presName="ThreeNodes_2_text" presStyleLbl="node1" presStyleIdx="2" presStyleCnt="3">
        <dgm:presLayoutVars>
          <dgm:bulletEnabled val="1"/>
        </dgm:presLayoutVars>
      </dgm:prSet>
      <dgm:spPr/>
    </dgm:pt>
    <dgm:pt modelId="{ECC4BB03-0412-4F25-B23F-DB77CE74BF89}" type="pres">
      <dgm:prSet presAssocID="{659AB00E-223C-4938-8645-F803FDE11583}" presName="ThreeNodes_3_text" presStyleLbl="node1" presStyleIdx="2" presStyleCnt="3">
        <dgm:presLayoutVars>
          <dgm:bulletEnabled val="1"/>
        </dgm:presLayoutVars>
      </dgm:prSet>
      <dgm:spPr/>
    </dgm:pt>
  </dgm:ptLst>
  <dgm:cxnLst>
    <dgm:cxn modelId="{A40E6A17-1D81-4195-8C52-D38BF9F1FDFE}" type="presOf" srcId="{4CD65691-783C-41AB-9B3F-8FCF72D4A002}" destId="{8E5B7234-70A2-4982-8979-768BC10DF72B}" srcOrd="1" destOrd="0" presId="urn:microsoft.com/office/officeart/2005/8/layout/vProcess5"/>
    <dgm:cxn modelId="{96C69F22-E821-4FF9-84FB-E1D472BA01E7}" type="presOf" srcId="{6B6432A5-CA58-4E4A-89BC-4921372CCDB2}" destId="{76BE5F36-084D-4BEA-8AD8-F28F5BF7E6FC}" srcOrd="0" destOrd="0" presId="urn:microsoft.com/office/officeart/2005/8/layout/vProcess5"/>
    <dgm:cxn modelId="{80B60260-D969-484F-B78C-898FF624131A}" srcId="{659AB00E-223C-4938-8645-F803FDE11583}" destId="{BD02E159-2572-45A5-A61B-0F0B83D1B31C}" srcOrd="0" destOrd="0" parTransId="{96E45D7B-4173-4F9A-8BC2-5CB79594BCDD}" sibTransId="{A9972BFD-DDCC-4518-A735-B107EAF4725A}"/>
    <dgm:cxn modelId="{AE5D9346-37F0-42AC-9D8A-8970ADD2C791}" type="presOf" srcId="{BD02E159-2572-45A5-A61B-0F0B83D1B31C}" destId="{6FD36347-2992-4416-87F6-EFD780A4AF37}" srcOrd="1" destOrd="0" presId="urn:microsoft.com/office/officeart/2005/8/layout/vProcess5"/>
    <dgm:cxn modelId="{9010DE69-8421-4CC1-AAED-D05A038A7FE8}" srcId="{659AB00E-223C-4938-8645-F803FDE11583}" destId="{4CD65691-783C-41AB-9B3F-8FCF72D4A002}" srcOrd="1" destOrd="0" parTransId="{44525592-A647-4EA0-9902-6D4FC56C2964}" sibTransId="{6B6432A5-CA58-4E4A-89BC-4921372CCDB2}"/>
    <dgm:cxn modelId="{3F449B88-AA85-44A4-BF81-7F8AD67BD1D5}" type="presOf" srcId="{659AB00E-223C-4938-8645-F803FDE11583}" destId="{DFAE43A9-8806-4192-8107-70DB99FB877F}" srcOrd="0" destOrd="0" presId="urn:microsoft.com/office/officeart/2005/8/layout/vProcess5"/>
    <dgm:cxn modelId="{E8FC3CB8-0A1C-47FB-ADB7-692114D20E87}" type="presOf" srcId="{59D8E0CA-8CD6-4754-B6D6-0B2700767604}" destId="{ECC4BB03-0412-4F25-B23F-DB77CE74BF89}" srcOrd="1" destOrd="0" presId="urn:microsoft.com/office/officeart/2005/8/layout/vProcess5"/>
    <dgm:cxn modelId="{C3B9C2C1-FDA5-424A-BD0D-F648BC872102}" srcId="{659AB00E-223C-4938-8645-F803FDE11583}" destId="{59D8E0CA-8CD6-4754-B6D6-0B2700767604}" srcOrd="2" destOrd="0" parTransId="{D38D090A-440D-47DA-AB37-AEF2DEC5DA16}" sibTransId="{3B533980-4EEE-4D84-8839-7851BC870FD9}"/>
    <dgm:cxn modelId="{977923C5-DEF7-4EF2-8B5D-B97ECB3DC04D}" type="presOf" srcId="{59D8E0CA-8CD6-4754-B6D6-0B2700767604}" destId="{E55E7E92-DB40-4A23-9B0E-A9B1BA4125C8}" srcOrd="0" destOrd="0" presId="urn:microsoft.com/office/officeart/2005/8/layout/vProcess5"/>
    <dgm:cxn modelId="{B361D7E3-91FF-4E85-8F21-160A7CE93C9B}" type="presOf" srcId="{BD02E159-2572-45A5-A61B-0F0B83D1B31C}" destId="{3B941446-E6C8-49B0-8115-21CA448C613A}" srcOrd="0" destOrd="0" presId="urn:microsoft.com/office/officeart/2005/8/layout/vProcess5"/>
    <dgm:cxn modelId="{93D6CAEE-AAAC-4B61-ABD1-74F70A38D047}" type="presOf" srcId="{4CD65691-783C-41AB-9B3F-8FCF72D4A002}" destId="{0B9459AD-97DB-4C6A-AFB9-1B7C5CF070E2}" srcOrd="0" destOrd="0" presId="urn:microsoft.com/office/officeart/2005/8/layout/vProcess5"/>
    <dgm:cxn modelId="{B190F1F6-73DD-4B0F-9956-69B13F9B0C7C}" type="presOf" srcId="{A9972BFD-DDCC-4518-A735-B107EAF4725A}" destId="{C8E30BA0-3673-488A-B995-C58D9A8424B2}" srcOrd="0" destOrd="0" presId="urn:microsoft.com/office/officeart/2005/8/layout/vProcess5"/>
    <dgm:cxn modelId="{3E305755-04AC-4B9D-8E29-C191FE4EFA2B}" type="presParOf" srcId="{DFAE43A9-8806-4192-8107-70DB99FB877F}" destId="{EA360A63-AB11-4EC6-84FB-A0AD9B6FC5F6}" srcOrd="0" destOrd="0" presId="urn:microsoft.com/office/officeart/2005/8/layout/vProcess5"/>
    <dgm:cxn modelId="{C051DD63-FB08-4519-B38E-6560C0840A78}" type="presParOf" srcId="{DFAE43A9-8806-4192-8107-70DB99FB877F}" destId="{3B941446-E6C8-49B0-8115-21CA448C613A}" srcOrd="1" destOrd="0" presId="urn:microsoft.com/office/officeart/2005/8/layout/vProcess5"/>
    <dgm:cxn modelId="{765C9035-0CBD-4671-8AB0-8B7DCB1776BE}" type="presParOf" srcId="{DFAE43A9-8806-4192-8107-70DB99FB877F}" destId="{0B9459AD-97DB-4C6A-AFB9-1B7C5CF070E2}" srcOrd="2" destOrd="0" presId="urn:microsoft.com/office/officeart/2005/8/layout/vProcess5"/>
    <dgm:cxn modelId="{B18B2111-1E95-408D-872E-18AE4B2F1864}" type="presParOf" srcId="{DFAE43A9-8806-4192-8107-70DB99FB877F}" destId="{E55E7E92-DB40-4A23-9B0E-A9B1BA4125C8}" srcOrd="3" destOrd="0" presId="urn:microsoft.com/office/officeart/2005/8/layout/vProcess5"/>
    <dgm:cxn modelId="{9DE21F68-E2F0-407E-922E-AC9FB0E453B0}" type="presParOf" srcId="{DFAE43A9-8806-4192-8107-70DB99FB877F}" destId="{C8E30BA0-3673-488A-B995-C58D9A8424B2}" srcOrd="4" destOrd="0" presId="urn:microsoft.com/office/officeart/2005/8/layout/vProcess5"/>
    <dgm:cxn modelId="{E2E73F80-CD73-4EC5-94A9-3C754619B79D}" type="presParOf" srcId="{DFAE43A9-8806-4192-8107-70DB99FB877F}" destId="{76BE5F36-084D-4BEA-8AD8-F28F5BF7E6FC}" srcOrd="5" destOrd="0" presId="urn:microsoft.com/office/officeart/2005/8/layout/vProcess5"/>
    <dgm:cxn modelId="{2C09E7A8-8EDA-45E3-A491-DC4DEE257C2E}" type="presParOf" srcId="{DFAE43A9-8806-4192-8107-70DB99FB877F}" destId="{6FD36347-2992-4416-87F6-EFD780A4AF37}" srcOrd="6" destOrd="0" presId="urn:microsoft.com/office/officeart/2005/8/layout/vProcess5"/>
    <dgm:cxn modelId="{6F34E9DD-E150-46EA-A9C5-327DBB4712E9}" type="presParOf" srcId="{DFAE43A9-8806-4192-8107-70DB99FB877F}" destId="{8E5B7234-70A2-4982-8979-768BC10DF72B}" srcOrd="7" destOrd="0" presId="urn:microsoft.com/office/officeart/2005/8/layout/vProcess5"/>
    <dgm:cxn modelId="{28129F50-155E-482A-A95D-187E805B3CD7}" type="presParOf" srcId="{DFAE43A9-8806-4192-8107-70DB99FB877F}" destId="{ECC4BB03-0412-4F25-B23F-DB77CE74BF89}"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9C0C561-E7EC-4169-9627-4C8E1E07189C}" type="doc">
      <dgm:prSet loTypeId="urn:microsoft.com/office/officeart/2005/8/layout/vList2" loCatId="list" qsTypeId="urn:microsoft.com/office/officeart/2005/8/quickstyle/simple4" qsCatId="simple" csTypeId="urn:microsoft.com/office/officeart/2005/8/colors/accent2_2" csCatId="accent2"/>
      <dgm:spPr/>
      <dgm:t>
        <a:bodyPr/>
        <a:lstStyle/>
        <a:p>
          <a:endParaRPr lang="en-US"/>
        </a:p>
      </dgm:t>
    </dgm:pt>
    <dgm:pt modelId="{9CBA5EF3-ED11-49EE-B2B6-4B38CBA319AD}">
      <dgm:prSet/>
      <dgm:spPr/>
      <dgm:t>
        <a:bodyPr/>
        <a:lstStyle/>
        <a:p>
          <a:r>
            <a:rPr lang="en-ZA"/>
            <a:t>As part of supporting the Presidential and Ministerial priority on reading, SACE launched a Virtual Library to promote a reading profession.</a:t>
          </a:r>
          <a:endParaRPr lang="en-US"/>
        </a:p>
      </dgm:t>
    </dgm:pt>
    <dgm:pt modelId="{922DC2FA-783F-4AB1-91C0-4B112C3E508A}" type="parTrans" cxnId="{5E6D7DFD-3300-4B1B-AF2F-440D6FAC173A}">
      <dgm:prSet/>
      <dgm:spPr/>
      <dgm:t>
        <a:bodyPr/>
        <a:lstStyle/>
        <a:p>
          <a:endParaRPr lang="en-US"/>
        </a:p>
      </dgm:t>
    </dgm:pt>
    <dgm:pt modelId="{F430E737-1E2F-402A-9CE4-F5CE193D86CB}" type="sibTrans" cxnId="{5E6D7DFD-3300-4B1B-AF2F-440D6FAC173A}">
      <dgm:prSet/>
      <dgm:spPr/>
      <dgm:t>
        <a:bodyPr/>
        <a:lstStyle/>
        <a:p>
          <a:endParaRPr lang="en-US"/>
        </a:p>
      </dgm:t>
    </dgm:pt>
    <dgm:pt modelId="{DDB862A4-E7BA-4865-B03B-5E4813EBC702}">
      <dgm:prSet/>
      <dgm:spPr/>
      <dgm:t>
        <a:bodyPr/>
        <a:lstStyle/>
        <a:p>
          <a:r>
            <a:rPr lang="en-ZA" dirty="0"/>
            <a:t>The Virtual library has </a:t>
          </a:r>
          <a:r>
            <a:rPr lang="en-US" dirty="0"/>
            <a:t>over </a:t>
          </a:r>
          <a:r>
            <a:rPr lang="en-US" b="1" dirty="0"/>
            <a:t>50 000 </a:t>
          </a:r>
          <a:r>
            <a:rPr lang="en-US" dirty="0"/>
            <a:t>free titles available for teachers and SACE stakeholders to access immediately, including the CAPS related ones.</a:t>
          </a:r>
        </a:p>
      </dgm:t>
    </dgm:pt>
    <dgm:pt modelId="{75F5D359-1FEB-4186-8B8F-5F47DF9CD9AA}" type="parTrans" cxnId="{5CDE58FE-1D19-4740-8585-9FA8F263D5DB}">
      <dgm:prSet/>
      <dgm:spPr/>
      <dgm:t>
        <a:bodyPr/>
        <a:lstStyle/>
        <a:p>
          <a:endParaRPr lang="en-US"/>
        </a:p>
      </dgm:t>
    </dgm:pt>
    <dgm:pt modelId="{9B390C2D-931B-43D4-92EF-16BD0EFD09D1}" type="sibTrans" cxnId="{5CDE58FE-1D19-4740-8585-9FA8F263D5DB}">
      <dgm:prSet/>
      <dgm:spPr/>
      <dgm:t>
        <a:bodyPr/>
        <a:lstStyle/>
        <a:p>
          <a:endParaRPr lang="en-US"/>
        </a:p>
      </dgm:t>
    </dgm:pt>
    <dgm:pt modelId="{AEFBABA7-F280-4E92-B665-7B24D6A2D795}" type="pres">
      <dgm:prSet presAssocID="{79C0C561-E7EC-4169-9627-4C8E1E07189C}" presName="linear" presStyleCnt="0">
        <dgm:presLayoutVars>
          <dgm:animLvl val="lvl"/>
          <dgm:resizeHandles val="exact"/>
        </dgm:presLayoutVars>
      </dgm:prSet>
      <dgm:spPr/>
    </dgm:pt>
    <dgm:pt modelId="{CB28A930-54F6-48E9-90D5-C106C8934AAD}" type="pres">
      <dgm:prSet presAssocID="{9CBA5EF3-ED11-49EE-B2B6-4B38CBA319AD}" presName="parentText" presStyleLbl="node1" presStyleIdx="0" presStyleCnt="2">
        <dgm:presLayoutVars>
          <dgm:chMax val="0"/>
          <dgm:bulletEnabled val="1"/>
        </dgm:presLayoutVars>
      </dgm:prSet>
      <dgm:spPr/>
    </dgm:pt>
    <dgm:pt modelId="{EAB6B2E4-F791-4328-A1E0-C8252A8020E7}" type="pres">
      <dgm:prSet presAssocID="{F430E737-1E2F-402A-9CE4-F5CE193D86CB}" presName="spacer" presStyleCnt="0"/>
      <dgm:spPr/>
    </dgm:pt>
    <dgm:pt modelId="{4685F74E-E522-4C29-A278-0052B8176EE5}" type="pres">
      <dgm:prSet presAssocID="{DDB862A4-E7BA-4865-B03B-5E4813EBC702}" presName="parentText" presStyleLbl="node1" presStyleIdx="1" presStyleCnt="2">
        <dgm:presLayoutVars>
          <dgm:chMax val="0"/>
          <dgm:bulletEnabled val="1"/>
        </dgm:presLayoutVars>
      </dgm:prSet>
      <dgm:spPr/>
    </dgm:pt>
  </dgm:ptLst>
  <dgm:cxnLst>
    <dgm:cxn modelId="{86DAEF3E-2D08-4F23-B000-90FD2B734126}" type="presOf" srcId="{79C0C561-E7EC-4169-9627-4C8E1E07189C}" destId="{AEFBABA7-F280-4E92-B665-7B24D6A2D795}" srcOrd="0" destOrd="0" presId="urn:microsoft.com/office/officeart/2005/8/layout/vList2"/>
    <dgm:cxn modelId="{DD0FA55B-E458-4715-B918-2CFE106873B5}" type="presOf" srcId="{9CBA5EF3-ED11-49EE-B2B6-4B38CBA319AD}" destId="{CB28A930-54F6-48E9-90D5-C106C8934AAD}" srcOrd="0" destOrd="0" presId="urn:microsoft.com/office/officeart/2005/8/layout/vList2"/>
    <dgm:cxn modelId="{9980734F-7598-4055-A7AD-2A32F9FFC504}" type="presOf" srcId="{DDB862A4-E7BA-4865-B03B-5E4813EBC702}" destId="{4685F74E-E522-4C29-A278-0052B8176EE5}" srcOrd="0" destOrd="0" presId="urn:microsoft.com/office/officeart/2005/8/layout/vList2"/>
    <dgm:cxn modelId="{5E6D7DFD-3300-4B1B-AF2F-440D6FAC173A}" srcId="{79C0C561-E7EC-4169-9627-4C8E1E07189C}" destId="{9CBA5EF3-ED11-49EE-B2B6-4B38CBA319AD}" srcOrd="0" destOrd="0" parTransId="{922DC2FA-783F-4AB1-91C0-4B112C3E508A}" sibTransId="{F430E737-1E2F-402A-9CE4-F5CE193D86CB}"/>
    <dgm:cxn modelId="{5CDE58FE-1D19-4740-8585-9FA8F263D5DB}" srcId="{79C0C561-E7EC-4169-9627-4C8E1E07189C}" destId="{DDB862A4-E7BA-4865-B03B-5E4813EBC702}" srcOrd="1" destOrd="0" parTransId="{75F5D359-1FEB-4186-8B8F-5F47DF9CD9AA}" sibTransId="{9B390C2D-931B-43D4-92EF-16BD0EFD09D1}"/>
    <dgm:cxn modelId="{4A6898CF-AEAB-4E1A-9B7E-B72D0AB2A9AC}" type="presParOf" srcId="{AEFBABA7-F280-4E92-B665-7B24D6A2D795}" destId="{CB28A930-54F6-48E9-90D5-C106C8934AAD}" srcOrd="0" destOrd="0" presId="urn:microsoft.com/office/officeart/2005/8/layout/vList2"/>
    <dgm:cxn modelId="{CF0BE627-1D41-4F93-8814-B5486667CEBC}" type="presParOf" srcId="{AEFBABA7-F280-4E92-B665-7B24D6A2D795}" destId="{EAB6B2E4-F791-4328-A1E0-C8252A8020E7}" srcOrd="1" destOrd="0" presId="urn:microsoft.com/office/officeart/2005/8/layout/vList2"/>
    <dgm:cxn modelId="{31A46308-50C1-4D6A-8A3E-2CEB379D7DF2}" type="presParOf" srcId="{AEFBABA7-F280-4E92-B665-7B24D6A2D795}" destId="{4685F74E-E522-4C29-A278-0052B8176EE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A51432-2E65-490C-A5EE-C00B0F143AEC}" type="doc">
      <dgm:prSet loTypeId="urn:microsoft.com/office/officeart/2005/8/layout/hList1" loCatId="list" qsTypeId="urn:microsoft.com/office/officeart/2005/8/quickstyle/simple4" qsCatId="simple" csTypeId="urn:microsoft.com/office/officeart/2005/8/colors/colorful2" csCatId="colorful" phldr="1"/>
      <dgm:spPr/>
      <dgm:t>
        <a:bodyPr/>
        <a:lstStyle/>
        <a:p>
          <a:endParaRPr lang="en-ZA"/>
        </a:p>
      </dgm:t>
    </dgm:pt>
    <dgm:pt modelId="{6B17B2EB-3226-40F5-A7B7-074469E328B2}">
      <dgm:prSet phldrT="[Text]" custT="1"/>
      <dgm:spPr/>
      <dgm:t>
        <a:bodyPr/>
        <a:lstStyle/>
        <a:p>
          <a:r>
            <a:rPr lang="en-ZA" sz="2400" b="1" dirty="0"/>
            <a:t>1994</a:t>
          </a:r>
        </a:p>
      </dgm:t>
    </dgm:pt>
    <dgm:pt modelId="{CAD7C7A6-16FA-4408-85F8-AE32F8187D15}" type="parTrans" cxnId="{39A6084E-9FA8-4616-9277-BE9D4DE49335}">
      <dgm:prSet/>
      <dgm:spPr/>
      <dgm:t>
        <a:bodyPr/>
        <a:lstStyle/>
        <a:p>
          <a:endParaRPr lang="en-ZA"/>
        </a:p>
      </dgm:t>
    </dgm:pt>
    <dgm:pt modelId="{3AAA49BE-8FCA-4F71-9DBE-E07F21B335DE}" type="sibTrans" cxnId="{39A6084E-9FA8-4616-9277-BE9D4DE49335}">
      <dgm:prSet/>
      <dgm:spPr/>
      <dgm:t>
        <a:bodyPr/>
        <a:lstStyle/>
        <a:p>
          <a:endParaRPr lang="en-ZA"/>
        </a:p>
      </dgm:t>
    </dgm:pt>
    <dgm:pt modelId="{A94B3F2D-F99F-4A49-93AD-252242DA628B}">
      <dgm:prSet phldrT="[Text]"/>
      <dgm:spPr/>
      <dgm:t>
        <a:bodyPr/>
        <a:lstStyle/>
        <a:p>
          <a:r>
            <a:rPr lang="en-ZA"/>
            <a:t>Separation of SACE from ELRC (</a:t>
          </a:r>
          <a:r>
            <a:rPr lang="en-ZA" b="1"/>
            <a:t>teacher professionalisation matters from conditions of service</a:t>
          </a:r>
          <a:r>
            <a:rPr lang="en-ZA"/>
            <a:t>)</a:t>
          </a:r>
        </a:p>
      </dgm:t>
    </dgm:pt>
    <dgm:pt modelId="{A9E2FC2C-136A-423B-AD35-AE1141DDB614}" type="parTrans" cxnId="{2013EC32-486A-466C-858D-DD6A36FC377B}">
      <dgm:prSet/>
      <dgm:spPr/>
      <dgm:t>
        <a:bodyPr/>
        <a:lstStyle/>
        <a:p>
          <a:endParaRPr lang="en-ZA"/>
        </a:p>
      </dgm:t>
    </dgm:pt>
    <dgm:pt modelId="{D05E20A3-A547-40E5-B6F3-EC1698C7B093}" type="sibTrans" cxnId="{2013EC32-486A-466C-858D-DD6A36FC377B}">
      <dgm:prSet/>
      <dgm:spPr/>
      <dgm:t>
        <a:bodyPr/>
        <a:lstStyle/>
        <a:p>
          <a:endParaRPr lang="en-ZA"/>
        </a:p>
      </dgm:t>
    </dgm:pt>
    <dgm:pt modelId="{52F6B62F-9D70-4262-879A-581BFC0C7F6D}">
      <dgm:prSet phldrT="[Text]" custT="1"/>
      <dgm:spPr/>
      <dgm:t>
        <a:bodyPr/>
        <a:lstStyle/>
        <a:p>
          <a:r>
            <a:rPr lang="en-ZA" sz="2400" b="1" dirty="0"/>
            <a:t>1995</a:t>
          </a:r>
        </a:p>
      </dgm:t>
    </dgm:pt>
    <dgm:pt modelId="{2A1CD7E0-B38B-4447-BFA7-3190070FCCB7}" type="parTrans" cxnId="{0242DDF3-47E7-4CBE-9424-FFCFC839DAD5}">
      <dgm:prSet/>
      <dgm:spPr/>
      <dgm:t>
        <a:bodyPr/>
        <a:lstStyle/>
        <a:p>
          <a:endParaRPr lang="en-ZA"/>
        </a:p>
      </dgm:t>
    </dgm:pt>
    <dgm:pt modelId="{CBE41806-FEAC-4D59-B649-72FD6F691E5C}" type="sibTrans" cxnId="{0242DDF3-47E7-4CBE-9424-FFCFC839DAD5}">
      <dgm:prSet/>
      <dgm:spPr/>
      <dgm:t>
        <a:bodyPr/>
        <a:lstStyle/>
        <a:p>
          <a:endParaRPr lang="en-ZA"/>
        </a:p>
      </dgm:t>
    </dgm:pt>
    <dgm:pt modelId="{6AE79E1A-C7A7-4A6E-837F-7B1B6312CAC2}">
      <dgm:prSet phldrT="[Text]"/>
      <dgm:spPr/>
      <dgm:t>
        <a:bodyPr/>
        <a:lstStyle/>
        <a:p>
          <a:r>
            <a:rPr lang="en-ZA"/>
            <a:t>SACE is Launched </a:t>
          </a:r>
        </a:p>
      </dgm:t>
    </dgm:pt>
    <dgm:pt modelId="{068551F8-5D32-4E81-9475-8B0589C9CD6C}" type="parTrans" cxnId="{AD8407F0-945A-4D32-A8CD-82DDA58C9892}">
      <dgm:prSet/>
      <dgm:spPr/>
      <dgm:t>
        <a:bodyPr/>
        <a:lstStyle/>
        <a:p>
          <a:endParaRPr lang="en-ZA"/>
        </a:p>
      </dgm:t>
    </dgm:pt>
    <dgm:pt modelId="{EF734DA3-1236-48E8-91A0-ACCAF22CFE76}" type="sibTrans" cxnId="{AD8407F0-945A-4D32-A8CD-82DDA58C9892}">
      <dgm:prSet/>
      <dgm:spPr/>
      <dgm:t>
        <a:bodyPr/>
        <a:lstStyle/>
        <a:p>
          <a:endParaRPr lang="en-ZA"/>
        </a:p>
      </dgm:t>
    </dgm:pt>
    <dgm:pt modelId="{1401637F-BDC8-4586-B25C-08664735B9C5}">
      <dgm:prSet phldrT="[Text]"/>
      <dgm:spPr/>
      <dgm:t>
        <a:bodyPr/>
        <a:lstStyle/>
        <a:p>
          <a:r>
            <a:rPr lang="en-ZA"/>
            <a:t>Two mandates</a:t>
          </a:r>
        </a:p>
      </dgm:t>
    </dgm:pt>
    <dgm:pt modelId="{66A4E45A-DB3E-40E9-89EC-566E3532508B}" type="parTrans" cxnId="{E29B0EF4-7951-48D1-A3D9-6734DBD0D0A4}">
      <dgm:prSet/>
      <dgm:spPr/>
      <dgm:t>
        <a:bodyPr/>
        <a:lstStyle/>
        <a:p>
          <a:endParaRPr lang="en-ZA"/>
        </a:p>
      </dgm:t>
    </dgm:pt>
    <dgm:pt modelId="{4502F70F-2BA9-43FA-93C6-AE645CD5E9DF}" type="sibTrans" cxnId="{E29B0EF4-7951-48D1-A3D9-6734DBD0D0A4}">
      <dgm:prSet/>
      <dgm:spPr/>
      <dgm:t>
        <a:bodyPr/>
        <a:lstStyle/>
        <a:p>
          <a:endParaRPr lang="en-ZA"/>
        </a:p>
      </dgm:t>
    </dgm:pt>
    <dgm:pt modelId="{01678697-667A-40FA-B6F6-DC46A5AAC8AE}">
      <dgm:prSet custT="1"/>
      <dgm:spPr/>
      <dgm:t>
        <a:bodyPr/>
        <a:lstStyle/>
        <a:p>
          <a:r>
            <a:rPr lang="en-ZA" sz="2400" b="1" dirty="0"/>
            <a:t>1997</a:t>
          </a:r>
        </a:p>
      </dgm:t>
    </dgm:pt>
    <dgm:pt modelId="{E8AD402C-074D-4CDD-AE66-94B7E18BFA54}" type="parTrans" cxnId="{4EAF7EC6-8371-474D-928A-7F72023BF073}">
      <dgm:prSet/>
      <dgm:spPr/>
      <dgm:t>
        <a:bodyPr/>
        <a:lstStyle/>
        <a:p>
          <a:endParaRPr lang="en-ZA"/>
        </a:p>
      </dgm:t>
    </dgm:pt>
    <dgm:pt modelId="{48F7DE62-578E-4C2D-8147-8B0485ABC151}" type="sibTrans" cxnId="{4EAF7EC6-8371-474D-928A-7F72023BF073}">
      <dgm:prSet/>
      <dgm:spPr/>
      <dgm:t>
        <a:bodyPr/>
        <a:lstStyle/>
        <a:p>
          <a:endParaRPr lang="en-ZA"/>
        </a:p>
      </dgm:t>
    </dgm:pt>
    <dgm:pt modelId="{99B3A375-7D62-447F-A071-364CB22DDEB6}">
      <dgm:prSet/>
      <dgm:spPr/>
      <dgm:t>
        <a:bodyPr/>
        <a:lstStyle/>
        <a:p>
          <a:r>
            <a:rPr lang="en-ZA"/>
            <a:t>Extension of SACE mandate to include Professional Development of Teachers</a:t>
          </a:r>
        </a:p>
      </dgm:t>
    </dgm:pt>
    <dgm:pt modelId="{8FCAF990-63DB-49E1-B518-5926336A886B}" type="parTrans" cxnId="{A73341AF-E270-4720-B043-839D1422B0D8}">
      <dgm:prSet/>
      <dgm:spPr/>
      <dgm:t>
        <a:bodyPr/>
        <a:lstStyle/>
        <a:p>
          <a:endParaRPr lang="en-ZA"/>
        </a:p>
      </dgm:t>
    </dgm:pt>
    <dgm:pt modelId="{64A6A956-6916-4EF2-8E8F-0F5D50F44BD1}" type="sibTrans" cxnId="{A73341AF-E270-4720-B043-839D1422B0D8}">
      <dgm:prSet/>
      <dgm:spPr/>
      <dgm:t>
        <a:bodyPr/>
        <a:lstStyle/>
        <a:p>
          <a:endParaRPr lang="en-ZA"/>
        </a:p>
      </dgm:t>
    </dgm:pt>
    <dgm:pt modelId="{447F1F09-1381-40BB-B51C-59BF512658B4}">
      <dgm:prSet phldrT="[Text]"/>
      <dgm:spPr/>
      <dgm:t>
        <a:bodyPr/>
        <a:lstStyle/>
        <a:p>
          <a:r>
            <a:rPr lang="en-US"/>
            <a:t>Notice of SACE Recognition by Minister of Education </a:t>
          </a:r>
          <a:endParaRPr lang="en-ZA"/>
        </a:p>
      </dgm:t>
    </dgm:pt>
    <dgm:pt modelId="{E0B4E820-6F11-496E-A51D-98E812B653CB}" type="parTrans" cxnId="{CA391C1F-7E62-4632-A0D8-6B7977597385}">
      <dgm:prSet/>
      <dgm:spPr/>
      <dgm:t>
        <a:bodyPr/>
        <a:lstStyle/>
        <a:p>
          <a:endParaRPr lang="en-ZA"/>
        </a:p>
      </dgm:t>
    </dgm:pt>
    <dgm:pt modelId="{EE5CA64F-9F3D-4F5A-9BD3-BCC958D67BF8}" type="sibTrans" cxnId="{CA391C1F-7E62-4632-A0D8-6B7977597385}">
      <dgm:prSet/>
      <dgm:spPr/>
      <dgm:t>
        <a:bodyPr/>
        <a:lstStyle/>
        <a:p>
          <a:endParaRPr lang="en-ZA"/>
        </a:p>
      </dgm:t>
    </dgm:pt>
    <dgm:pt modelId="{112CFC44-96FC-4EBF-8FE7-1FE6F66FD2CF}">
      <dgm:prSet phldrT="[Text]"/>
      <dgm:spPr/>
      <dgm:t>
        <a:bodyPr/>
        <a:lstStyle/>
        <a:p>
          <a:r>
            <a:rPr lang="en-ZA"/>
            <a:t>Registration of teachers </a:t>
          </a:r>
        </a:p>
      </dgm:t>
    </dgm:pt>
    <dgm:pt modelId="{78AB9F73-8DC5-4F1D-B3DD-CA9761D4AD55}" type="parTrans" cxnId="{50892E29-6F86-4279-B208-723E518790D7}">
      <dgm:prSet/>
      <dgm:spPr/>
      <dgm:t>
        <a:bodyPr/>
        <a:lstStyle/>
        <a:p>
          <a:endParaRPr lang="en-ZA"/>
        </a:p>
      </dgm:t>
    </dgm:pt>
    <dgm:pt modelId="{2F68FD9D-FB95-4BD8-B98C-6063A06DCBD7}" type="sibTrans" cxnId="{50892E29-6F86-4279-B208-723E518790D7}">
      <dgm:prSet/>
      <dgm:spPr/>
      <dgm:t>
        <a:bodyPr/>
        <a:lstStyle/>
        <a:p>
          <a:endParaRPr lang="en-ZA"/>
        </a:p>
      </dgm:t>
    </dgm:pt>
    <dgm:pt modelId="{8E08261F-C595-465B-94A9-2C2F570DA781}">
      <dgm:prSet phldrT="[Text]"/>
      <dgm:spPr/>
      <dgm:t>
        <a:bodyPr/>
        <a:lstStyle/>
        <a:p>
          <a:endParaRPr lang="en-ZA"/>
        </a:p>
      </dgm:t>
    </dgm:pt>
    <dgm:pt modelId="{5DB328CA-AE5F-4C1B-AFD2-579DBFA90B7D}" type="parTrans" cxnId="{BEEF9D36-EC54-4B90-8FDB-7B3483E45C84}">
      <dgm:prSet/>
      <dgm:spPr/>
      <dgm:t>
        <a:bodyPr/>
        <a:lstStyle/>
        <a:p>
          <a:endParaRPr lang="en-ZA"/>
        </a:p>
      </dgm:t>
    </dgm:pt>
    <dgm:pt modelId="{313C0909-CED7-4399-BF33-38258752D650}" type="sibTrans" cxnId="{BEEF9D36-EC54-4B90-8FDB-7B3483E45C84}">
      <dgm:prSet/>
      <dgm:spPr/>
      <dgm:t>
        <a:bodyPr/>
        <a:lstStyle/>
        <a:p>
          <a:endParaRPr lang="en-ZA"/>
        </a:p>
      </dgm:t>
    </dgm:pt>
    <dgm:pt modelId="{97177B22-9A51-4FBC-9BE2-23A998C553E1}">
      <dgm:prSet phldrT="[Text]"/>
      <dgm:spPr/>
      <dgm:t>
        <a:bodyPr/>
        <a:lstStyle/>
        <a:p>
          <a:r>
            <a:rPr lang="en-ZA"/>
            <a:t>Existence through an ELRC Resolution </a:t>
          </a:r>
        </a:p>
      </dgm:t>
    </dgm:pt>
    <dgm:pt modelId="{ADC550C2-370D-4937-9BC0-34772EA06F99}" type="parTrans" cxnId="{20C054BF-78ED-4995-918F-66F021E540FC}">
      <dgm:prSet/>
      <dgm:spPr/>
      <dgm:t>
        <a:bodyPr/>
        <a:lstStyle/>
        <a:p>
          <a:endParaRPr lang="en-ZA"/>
        </a:p>
      </dgm:t>
    </dgm:pt>
    <dgm:pt modelId="{FBCD8922-49F7-4DA8-88EB-E7825A89CE10}" type="sibTrans" cxnId="{20C054BF-78ED-4995-918F-66F021E540FC}">
      <dgm:prSet/>
      <dgm:spPr/>
      <dgm:t>
        <a:bodyPr/>
        <a:lstStyle/>
        <a:p>
          <a:endParaRPr lang="en-ZA"/>
        </a:p>
      </dgm:t>
    </dgm:pt>
    <dgm:pt modelId="{BD20A960-BC4D-4254-8AC5-505F0F1A628E}">
      <dgm:prSet phldrT="[Text]"/>
      <dgm:spPr/>
      <dgm:t>
        <a:bodyPr/>
        <a:lstStyle/>
        <a:p>
          <a:r>
            <a:rPr lang="en-ZA"/>
            <a:t>Ensuring that teachers adhere to the Code of Professional Ethics</a:t>
          </a:r>
        </a:p>
      </dgm:t>
    </dgm:pt>
    <dgm:pt modelId="{1F7257B7-87D2-4BA9-90DF-E298035E46F4}" type="parTrans" cxnId="{7C586465-7C50-4320-A934-318E4974A2B9}">
      <dgm:prSet/>
      <dgm:spPr/>
      <dgm:t>
        <a:bodyPr/>
        <a:lstStyle/>
        <a:p>
          <a:endParaRPr lang="en-ZA"/>
        </a:p>
      </dgm:t>
    </dgm:pt>
    <dgm:pt modelId="{C5DC00D0-25F0-467D-9115-27E141801163}" type="sibTrans" cxnId="{7C586465-7C50-4320-A934-318E4974A2B9}">
      <dgm:prSet/>
      <dgm:spPr/>
      <dgm:t>
        <a:bodyPr/>
        <a:lstStyle/>
        <a:p>
          <a:endParaRPr lang="en-ZA"/>
        </a:p>
      </dgm:t>
    </dgm:pt>
    <dgm:pt modelId="{C79FB320-666C-47B5-9A4E-0C0E80B12D1D}">
      <dgm:prSet/>
      <dgm:spPr/>
      <dgm:t>
        <a:bodyPr/>
        <a:lstStyle/>
        <a:p>
          <a:r>
            <a:rPr lang="en-ZA"/>
            <a:t>Existence in terms of a chapter in the Educators Employment Act (1998)</a:t>
          </a:r>
        </a:p>
      </dgm:t>
    </dgm:pt>
    <dgm:pt modelId="{37378192-9064-476F-A965-CDA022509B36}" type="parTrans" cxnId="{AC07B384-3FFE-49B2-A08F-BA1DE91BEAD4}">
      <dgm:prSet/>
      <dgm:spPr/>
      <dgm:t>
        <a:bodyPr/>
        <a:lstStyle/>
        <a:p>
          <a:endParaRPr lang="en-ZA"/>
        </a:p>
      </dgm:t>
    </dgm:pt>
    <dgm:pt modelId="{83A02F75-F6B3-4546-A0E7-F369492A6A0C}" type="sibTrans" cxnId="{AC07B384-3FFE-49B2-A08F-BA1DE91BEAD4}">
      <dgm:prSet/>
      <dgm:spPr/>
      <dgm:t>
        <a:bodyPr/>
        <a:lstStyle/>
        <a:p>
          <a:endParaRPr lang="en-ZA"/>
        </a:p>
      </dgm:t>
    </dgm:pt>
    <dgm:pt modelId="{E072E3EC-5802-47AD-A6E6-21C3BD79678A}">
      <dgm:prSet/>
      <dgm:spPr/>
      <dgm:t>
        <a:bodyPr/>
        <a:lstStyle/>
        <a:p>
          <a:endParaRPr lang="en-ZA"/>
        </a:p>
      </dgm:t>
    </dgm:pt>
    <dgm:pt modelId="{235936DA-3A31-47BB-B8F8-43F4DA91028D}" type="parTrans" cxnId="{0F91B07E-D956-4495-ADC9-53272DDFA670}">
      <dgm:prSet/>
      <dgm:spPr/>
      <dgm:t>
        <a:bodyPr/>
        <a:lstStyle/>
        <a:p>
          <a:endParaRPr lang="en-ZA"/>
        </a:p>
      </dgm:t>
    </dgm:pt>
    <dgm:pt modelId="{F1097640-9B7B-4F25-807A-5CFF3DBD3CA5}" type="sibTrans" cxnId="{0F91B07E-D956-4495-ADC9-53272DDFA670}">
      <dgm:prSet/>
      <dgm:spPr/>
      <dgm:t>
        <a:bodyPr/>
        <a:lstStyle/>
        <a:p>
          <a:endParaRPr lang="en-ZA"/>
        </a:p>
      </dgm:t>
    </dgm:pt>
    <dgm:pt modelId="{44F789BC-2C16-4A2C-A672-BCE99273F17C}">
      <dgm:prSet/>
      <dgm:spPr/>
      <dgm:t>
        <a:bodyPr/>
        <a:lstStyle/>
        <a:p>
          <a:r>
            <a:rPr lang="en-ZA"/>
            <a:t>Official Recognition of SACE by the Minister of Education</a:t>
          </a:r>
        </a:p>
      </dgm:t>
    </dgm:pt>
    <dgm:pt modelId="{217D81F4-38F9-4C38-83DC-6F2C69F59B45}" type="parTrans" cxnId="{6DF94475-E846-4E5D-BFBD-2BDD707F7C89}">
      <dgm:prSet/>
      <dgm:spPr/>
      <dgm:t>
        <a:bodyPr/>
        <a:lstStyle/>
        <a:p>
          <a:endParaRPr lang="en-ZA"/>
        </a:p>
      </dgm:t>
    </dgm:pt>
    <dgm:pt modelId="{0A1F5B95-7990-472B-B169-4E2865ECC4E5}" type="sibTrans" cxnId="{6DF94475-E846-4E5D-BFBD-2BDD707F7C89}">
      <dgm:prSet/>
      <dgm:spPr/>
      <dgm:t>
        <a:bodyPr/>
        <a:lstStyle/>
        <a:p>
          <a:endParaRPr lang="en-ZA"/>
        </a:p>
      </dgm:t>
    </dgm:pt>
    <dgm:pt modelId="{610B02BA-FFB1-4776-B191-0D97F16B4B5E}">
      <dgm:prSet phldrT="[Text]"/>
      <dgm:spPr/>
      <dgm:t>
        <a:bodyPr/>
        <a:lstStyle/>
        <a:p>
          <a:endParaRPr lang="en-ZA"/>
        </a:p>
      </dgm:t>
    </dgm:pt>
    <dgm:pt modelId="{1B4AFFDD-05F2-46A5-A9AC-44CD36CB2215}" type="parTrans" cxnId="{C7FCECB1-A971-4AAC-B5E8-9B9D0EC32854}">
      <dgm:prSet/>
      <dgm:spPr/>
      <dgm:t>
        <a:bodyPr/>
        <a:lstStyle/>
        <a:p>
          <a:endParaRPr lang="en-ZA"/>
        </a:p>
      </dgm:t>
    </dgm:pt>
    <dgm:pt modelId="{90A5BC61-A343-4003-86ED-E9D9FEDCF486}" type="sibTrans" cxnId="{C7FCECB1-A971-4AAC-B5E8-9B9D0EC32854}">
      <dgm:prSet/>
      <dgm:spPr/>
      <dgm:t>
        <a:bodyPr/>
        <a:lstStyle/>
        <a:p>
          <a:endParaRPr lang="en-ZA"/>
        </a:p>
      </dgm:t>
    </dgm:pt>
    <dgm:pt modelId="{02DBEE5D-7ACE-4FDE-9E55-A7C603DA0105}">
      <dgm:prSet phldrT="[Text]"/>
      <dgm:spPr/>
      <dgm:t>
        <a:bodyPr/>
        <a:lstStyle/>
        <a:p>
          <a:r>
            <a:rPr lang="en-ZA"/>
            <a:t>SACE is conceived as  part of the Education Labour Relations Council (ELRC)</a:t>
          </a:r>
        </a:p>
      </dgm:t>
    </dgm:pt>
    <dgm:pt modelId="{2142103B-3D10-4E52-AFF4-5906777FA132}" type="parTrans" cxnId="{B692C591-D216-4DD0-B921-2871C96CE796}">
      <dgm:prSet/>
      <dgm:spPr/>
      <dgm:t>
        <a:bodyPr/>
        <a:lstStyle/>
        <a:p>
          <a:endParaRPr lang="en-ZA"/>
        </a:p>
      </dgm:t>
    </dgm:pt>
    <dgm:pt modelId="{082F1E87-38B8-44F2-8133-004F2014F83C}" type="sibTrans" cxnId="{B692C591-D216-4DD0-B921-2871C96CE796}">
      <dgm:prSet/>
      <dgm:spPr/>
      <dgm:t>
        <a:bodyPr/>
        <a:lstStyle/>
        <a:p>
          <a:endParaRPr lang="en-ZA"/>
        </a:p>
      </dgm:t>
    </dgm:pt>
    <dgm:pt modelId="{E33244F4-B977-4005-BE29-971D1CFB7004}" type="pres">
      <dgm:prSet presAssocID="{FFA51432-2E65-490C-A5EE-C00B0F143AEC}" presName="Name0" presStyleCnt="0">
        <dgm:presLayoutVars>
          <dgm:dir/>
          <dgm:animLvl val="lvl"/>
          <dgm:resizeHandles val="exact"/>
        </dgm:presLayoutVars>
      </dgm:prSet>
      <dgm:spPr/>
    </dgm:pt>
    <dgm:pt modelId="{770D67EA-C811-4492-A0CA-DE18C6805DC4}" type="pres">
      <dgm:prSet presAssocID="{6B17B2EB-3226-40F5-A7B7-074469E328B2}" presName="composite" presStyleCnt="0"/>
      <dgm:spPr/>
    </dgm:pt>
    <dgm:pt modelId="{7D504825-092B-4436-ADC9-A1155ABEF5E6}" type="pres">
      <dgm:prSet presAssocID="{6B17B2EB-3226-40F5-A7B7-074469E328B2}" presName="parTx" presStyleLbl="alignNode1" presStyleIdx="0" presStyleCnt="3">
        <dgm:presLayoutVars>
          <dgm:chMax val="0"/>
          <dgm:chPref val="0"/>
          <dgm:bulletEnabled val="1"/>
        </dgm:presLayoutVars>
      </dgm:prSet>
      <dgm:spPr/>
    </dgm:pt>
    <dgm:pt modelId="{54AA8585-0B55-40E3-8112-50E6E64859DE}" type="pres">
      <dgm:prSet presAssocID="{6B17B2EB-3226-40F5-A7B7-074469E328B2}" presName="desTx" presStyleLbl="alignAccFollowNode1" presStyleIdx="0" presStyleCnt="3">
        <dgm:presLayoutVars>
          <dgm:bulletEnabled val="1"/>
        </dgm:presLayoutVars>
      </dgm:prSet>
      <dgm:spPr/>
    </dgm:pt>
    <dgm:pt modelId="{A4D3B42D-F559-423D-A9FB-17438CAB7E38}" type="pres">
      <dgm:prSet presAssocID="{3AAA49BE-8FCA-4F71-9DBE-E07F21B335DE}" presName="space" presStyleCnt="0"/>
      <dgm:spPr/>
    </dgm:pt>
    <dgm:pt modelId="{D4AD66F6-4CEA-4F93-A43E-0E8FD4369EE2}" type="pres">
      <dgm:prSet presAssocID="{52F6B62F-9D70-4262-879A-581BFC0C7F6D}" presName="composite" presStyleCnt="0"/>
      <dgm:spPr/>
    </dgm:pt>
    <dgm:pt modelId="{C073FC56-119B-459E-9F80-DD0310D3BCB6}" type="pres">
      <dgm:prSet presAssocID="{52F6B62F-9D70-4262-879A-581BFC0C7F6D}" presName="parTx" presStyleLbl="alignNode1" presStyleIdx="1" presStyleCnt="3">
        <dgm:presLayoutVars>
          <dgm:chMax val="0"/>
          <dgm:chPref val="0"/>
          <dgm:bulletEnabled val="1"/>
        </dgm:presLayoutVars>
      </dgm:prSet>
      <dgm:spPr/>
    </dgm:pt>
    <dgm:pt modelId="{CC6574A3-16D6-4BD3-9D2A-0805F2F1F6DD}" type="pres">
      <dgm:prSet presAssocID="{52F6B62F-9D70-4262-879A-581BFC0C7F6D}" presName="desTx" presStyleLbl="alignAccFollowNode1" presStyleIdx="1" presStyleCnt="3">
        <dgm:presLayoutVars>
          <dgm:bulletEnabled val="1"/>
        </dgm:presLayoutVars>
      </dgm:prSet>
      <dgm:spPr/>
    </dgm:pt>
    <dgm:pt modelId="{B7F982B9-531D-44C6-883A-7D95265CA634}" type="pres">
      <dgm:prSet presAssocID="{CBE41806-FEAC-4D59-B649-72FD6F691E5C}" presName="space" presStyleCnt="0"/>
      <dgm:spPr/>
    </dgm:pt>
    <dgm:pt modelId="{CA9506B4-91BC-40E3-919B-5D52665F1B9A}" type="pres">
      <dgm:prSet presAssocID="{01678697-667A-40FA-B6F6-DC46A5AAC8AE}" presName="composite" presStyleCnt="0"/>
      <dgm:spPr/>
    </dgm:pt>
    <dgm:pt modelId="{0CF0AABD-ADE6-4C01-9E7E-A910D7ED13BB}" type="pres">
      <dgm:prSet presAssocID="{01678697-667A-40FA-B6F6-DC46A5AAC8AE}" presName="parTx" presStyleLbl="alignNode1" presStyleIdx="2" presStyleCnt="3">
        <dgm:presLayoutVars>
          <dgm:chMax val="0"/>
          <dgm:chPref val="0"/>
          <dgm:bulletEnabled val="1"/>
        </dgm:presLayoutVars>
      </dgm:prSet>
      <dgm:spPr/>
    </dgm:pt>
    <dgm:pt modelId="{F689D786-0BD8-40C4-8738-476DDD375CCD}" type="pres">
      <dgm:prSet presAssocID="{01678697-667A-40FA-B6F6-DC46A5AAC8AE}" presName="desTx" presStyleLbl="alignAccFollowNode1" presStyleIdx="2" presStyleCnt="3">
        <dgm:presLayoutVars>
          <dgm:bulletEnabled val="1"/>
        </dgm:presLayoutVars>
      </dgm:prSet>
      <dgm:spPr/>
    </dgm:pt>
  </dgm:ptLst>
  <dgm:cxnLst>
    <dgm:cxn modelId="{C6E69F10-D982-4DCF-9778-4F20A1474C96}" type="presOf" srcId="{01678697-667A-40FA-B6F6-DC46A5AAC8AE}" destId="{0CF0AABD-ADE6-4C01-9E7E-A910D7ED13BB}" srcOrd="0" destOrd="0" presId="urn:microsoft.com/office/officeart/2005/8/layout/hList1"/>
    <dgm:cxn modelId="{9FDA5A1B-A673-4A63-A57F-1351CD4E36DF}" type="presOf" srcId="{447F1F09-1381-40BB-B51C-59BF512658B4}" destId="{54AA8585-0B55-40E3-8112-50E6E64859DE}" srcOrd="0" destOrd="3" presId="urn:microsoft.com/office/officeart/2005/8/layout/hList1"/>
    <dgm:cxn modelId="{CA391C1F-7E62-4632-A0D8-6B7977597385}" srcId="{6B17B2EB-3226-40F5-A7B7-074469E328B2}" destId="{447F1F09-1381-40BB-B51C-59BF512658B4}" srcOrd="3" destOrd="0" parTransId="{E0B4E820-6F11-496E-A51D-98E812B653CB}" sibTransId="{EE5CA64F-9F3D-4F5A-9BD3-BCC958D67BF8}"/>
    <dgm:cxn modelId="{50892E29-6F86-4279-B208-723E518790D7}" srcId="{1401637F-BDC8-4586-B25C-08664735B9C5}" destId="{112CFC44-96FC-4EBF-8FE7-1FE6F66FD2CF}" srcOrd="0" destOrd="0" parTransId="{78AB9F73-8DC5-4F1D-B3DD-CA9761D4AD55}" sibTransId="{2F68FD9D-FB95-4BD8-B98C-6063A06DCBD7}"/>
    <dgm:cxn modelId="{2013EC32-486A-466C-858D-DD6A36FC377B}" srcId="{6B17B2EB-3226-40F5-A7B7-074469E328B2}" destId="{A94B3F2D-F99F-4A49-93AD-252242DA628B}" srcOrd="1" destOrd="0" parTransId="{A9E2FC2C-136A-423B-AD35-AE1141DDB614}" sibTransId="{D05E20A3-A547-40E5-B6F3-EC1698C7B093}"/>
    <dgm:cxn modelId="{1DAA5534-39FF-4C28-80B8-B5B58CECB78D}" type="presOf" srcId="{8E08261F-C595-465B-94A9-2C2F570DA781}" destId="{CC6574A3-16D6-4BD3-9D2A-0805F2F1F6DD}" srcOrd="0" destOrd="5" presId="urn:microsoft.com/office/officeart/2005/8/layout/hList1"/>
    <dgm:cxn modelId="{BEEF9D36-EC54-4B90-8FDB-7B3483E45C84}" srcId="{1401637F-BDC8-4586-B25C-08664735B9C5}" destId="{8E08261F-C595-465B-94A9-2C2F570DA781}" srcOrd="2" destOrd="0" parTransId="{5DB328CA-AE5F-4C1B-AFD2-579DBFA90B7D}" sibTransId="{313C0909-CED7-4399-BF33-38258752D650}"/>
    <dgm:cxn modelId="{32BE0B3C-EBAF-477B-8908-D5F3627D497C}" type="presOf" srcId="{6AE79E1A-C7A7-4A6E-837F-7B1B6312CAC2}" destId="{CC6574A3-16D6-4BD3-9D2A-0805F2F1F6DD}" srcOrd="0" destOrd="1" presId="urn:microsoft.com/office/officeart/2005/8/layout/hList1"/>
    <dgm:cxn modelId="{7C586465-7C50-4320-A934-318E4974A2B9}" srcId="{1401637F-BDC8-4586-B25C-08664735B9C5}" destId="{BD20A960-BC4D-4254-8AC5-505F0F1A628E}" srcOrd="1" destOrd="0" parTransId="{1F7257B7-87D2-4BA9-90DF-E298035E46F4}" sibTransId="{C5DC00D0-25F0-467D-9115-27E141801163}"/>
    <dgm:cxn modelId="{39A6084E-9FA8-4616-9277-BE9D4DE49335}" srcId="{FFA51432-2E65-490C-A5EE-C00B0F143AEC}" destId="{6B17B2EB-3226-40F5-A7B7-074469E328B2}" srcOrd="0" destOrd="0" parTransId="{CAD7C7A6-16FA-4408-85F8-AE32F8187D15}" sibTransId="{3AAA49BE-8FCA-4F71-9DBE-E07F21B335DE}"/>
    <dgm:cxn modelId="{A7D98B4F-D796-40D2-9777-20DED3BC2DB8}" type="presOf" srcId="{610B02BA-FFB1-4776-B191-0D97F16B4B5E}" destId="{CC6574A3-16D6-4BD3-9D2A-0805F2F1F6DD}" srcOrd="0" destOrd="0" presId="urn:microsoft.com/office/officeart/2005/8/layout/hList1"/>
    <dgm:cxn modelId="{6DF94475-E846-4E5D-BFBD-2BDD707F7C89}" srcId="{01678697-667A-40FA-B6F6-DC46A5AAC8AE}" destId="{44F789BC-2C16-4A2C-A672-BCE99273F17C}" srcOrd="1" destOrd="0" parTransId="{217D81F4-38F9-4C38-83DC-6F2C69F59B45}" sibTransId="{0A1F5B95-7990-472B-B169-4E2865ECC4E5}"/>
    <dgm:cxn modelId="{108AB175-3238-4405-9FEA-143FABF5F0C3}" type="presOf" srcId="{A94B3F2D-F99F-4A49-93AD-252242DA628B}" destId="{54AA8585-0B55-40E3-8112-50E6E64859DE}" srcOrd="0" destOrd="1" presId="urn:microsoft.com/office/officeart/2005/8/layout/hList1"/>
    <dgm:cxn modelId="{0F91B07E-D956-4495-ADC9-53272DDFA670}" srcId="{01678697-667A-40FA-B6F6-DC46A5AAC8AE}" destId="{E072E3EC-5802-47AD-A6E6-21C3BD79678A}" srcOrd="0" destOrd="0" parTransId="{235936DA-3A31-47BB-B8F8-43F4DA91028D}" sibTransId="{F1097640-9B7B-4F25-807A-5CFF3DBD3CA5}"/>
    <dgm:cxn modelId="{AC07B384-3FFE-49B2-A08F-BA1DE91BEAD4}" srcId="{01678697-667A-40FA-B6F6-DC46A5AAC8AE}" destId="{C79FB320-666C-47B5-9A4E-0C0E80B12D1D}" srcOrd="3" destOrd="0" parTransId="{37378192-9064-476F-A965-CDA022509B36}" sibTransId="{83A02F75-F6B3-4546-A0E7-F369492A6A0C}"/>
    <dgm:cxn modelId="{F3ECC88A-CD36-4D51-861A-D40BA05B4D4F}" type="presOf" srcId="{112CFC44-96FC-4EBF-8FE7-1FE6F66FD2CF}" destId="{CC6574A3-16D6-4BD3-9D2A-0805F2F1F6DD}" srcOrd="0" destOrd="3" presId="urn:microsoft.com/office/officeart/2005/8/layout/hList1"/>
    <dgm:cxn modelId="{B692C591-D216-4DD0-B921-2871C96CE796}" srcId="{6B17B2EB-3226-40F5-A7B7-074469E328B2}" destId="{02DBEE5D-7ACE-4FDE-9E55-A7C603DA0105}" srcOrd="0" destOrd="0" parTransId="{2142103B-3D10-4E52-AFF4-5906777FA132}" sibTransId="{082F1E87-38B8-44F2-8133-004F2014F83C}"/>
    <dgm:cxn modelId="{682E849D-D2F5-4A00-9501-C934B422E14F}" type="presOf" srcId="{44F789BC-2C16-4A2C-A672-BCE99273F17C}" destId="{F689D786-0BD8-40C4-8738-476DDD375CCD}" srcOrd="0" destOrd="1" presId="urn:microsoft.com/office/officeart/2005/8/layout/hList1"/>
    <dgm:cxn modelId="{11FC80A3-A78F-4F05-A143-85EEE9922A9F}" type="presOf" srcId="{97177B22-9A51-4FBC-9BE2-23A998C553E1}" destId="{54AA8585-0B55-40E3-8112-50E6E64859DE}" srcOrd="0" destOrd="2" presId="urn:microsoft.com/office/officeart/2005/8/layout/hList1"/>
    <dgm:cxn modelId="{A73341AF-E270-4720-B043-839D1422B0D8}" srcId="{01678697-667A-40FA-B6F6-DC46A5AAC8AE}" destId="{99B3A375-7D62-447F-A071-364CB22DDEB6}" srcOrd="2" destOrd="0" parTransId="{8FCAF990-63DB-49E1-B518-5926336A886B}" sibTransId="{64A6A956-6916-4EF2-8E8F-0F5D50F44BD1}"/>
    <dgm:cxn modelId="{C7FCECB1-A971-4AAC-B5E8-9B9D0EC32854}" srcId="{52F6B62F-9D70-4262-879A-581BFC0C7F6D}" destId="{610B02BA-FFB1-4776-B191-0D97F16B4B5E}" srcOrd="0" destOrd="0" parTransId="{1B4AFFDD-05F2-46A5-A9AC-44CD36CB2215}" sibTransId="{90A5BC61-A343-4003-86ED-E9D9FEDCF486}"/>
    <dgm:cxn modelId="{20C054BF-78ED-4995-918F-66F021E540FC}" srcId="{6B17B2EB-3226-40F5-A7B7-074469E328B2}" destId="{97177B22-9A51-4FBC-9BE2-23A998C553E1}" srcOrd="2" destOrd="0" parTransId="{ADC550C2-370D-4937-9BC0-34772EA06F99}" sibTransId="{FBCD8922-49F7-4DA8-88EB-E7825A89CE10}"/>
    <dgm:cxn modelId="{4EAF7EC6-8371-474D-928A-7F72023BF073}" srcId="{FFA51432-2E65-490C-A5EE-C00B0F143AEC}" destId="{01678697-667A-40FA-B6F6-DC46A5AAC8AE}" srcOrd="2" destOrd="0" parTransId="{E8AD402C-074D-4CDD-AE66-94B7E18BFA54}" sibTransId="{48F7DE62-578E-4C2D-8147-8B0485ABC151}"/>
    <dgm:cxn modelId="{F3D744C7-1410-41C9-8CFA-D00BDB777BCF}" type="presOf" srcId="{99B3A375-7D62-447F-A071-364CB22DDEB6}" destId="{F689D786-0BD8-40C4-8738-476DDD375CCD}" srcOrd="0" destOrd="2" presId="urn:microsoft.com/office/officeart/2005/8/layout/hList1"/>
    <dgm:cxn modelId="{261615CA-14F9-4FD5-B8FD-DEBA30E0568D}" type="presOf" srcId="{52F6B62F-9D70-4262-879A-581BFC0C7F6D}" destId="{C073FC56-119B-459E-9F80-DD0310D3BCB6}" srcOrd="0" destOrd="0" presId="urn:microsoft.com/office/officeart/2005/8/layout/hList1"/>
    <dgm:cxn modelId="{CB8959D2-BE76-4F17-90E3-0DE144779DD4}" type="presOf" srcId="{FFA51432-2E65-490C-A5EE-C00B0F143AEC}" destId="{E33244F4-B977-4005-BE29-971D1CFB7004}" srcOrd="0" destOrd="0" presId="urn:microsoft.com/office/officeart/2005/8/layout/hList1"/>
    <dgm:cxn modelId="{7F6308DC-627D-4695-BF43-D6306B2814A7}" type="presOf" srcId="{1401637F-BDC8-4586-B25C-08664735B9C5}" destId="{CC6574A3-16D6-4BD3-9D2A-0805F2F1F6DD}" srcOrd="0" destOrd="2" presId="urn:microsoft.com/office/officeart/2005/8/layout/hList1"/>
    <dgm:cxn modelId="{61F5DCDC-8F16-4DB7-A7CE-0BFDF898C18E}" type="presOf" srcId="{02DBEE5D-7ACE-4FDE-9E55-A7C603DA0105}" destId="{54AA8585-0B55-40E3-8112-50E6E64859DE}" srcOrd="0" destOrd="0" presId="urn:microsoft.com/office/officeart/2005/8/layout/hList1"/>
    <dgm:cxn modelId="{C8FD5CDE-20D7-4097-A7E9-50FBC6E4C65B}" type="presOf" srcId="{BD20A960-BC4D-4254-8AC5-505F0F1A628E}" destId="{CC6574A3-16D6-4BD3-9D2A-0805F2F1F6DD}" srcOrd="0" destOrd="4" presId="urn:microsoft.com/office/officeart/2005/8/layout/hList1"/>
    <dgm:cxn modelId="{98D641E6-107C-44EB-AAA1-505425720B93}" type="presOf" srcId="{6B17B2EB-3226-40F5-A7B7-074469E328B2}" destId="{7D504825-092B-4436-ADC9-A1155ABEF5E6}" srcOrd="0" destOrd="0" presId="urn:microsoft.com/office/officeart/2005/8/layout/hList1"/>
    <dgm:cxn modelId="{C7F04AE9-FB7E-4C8D-AE03-7D7F44EF5E9E}" type="presOf" srcId="{E072E3EC-5802-47AD-A6E6-21C3BD79678A}" destId="{F689D786-0BD8-40C4-8738-476DDD375CCD}" srcOrd="0" destOrd="0" presId="urn:microsoft.com/office/officeart/2005/8/layout/hList1"/>
    <dgm:cxn modelId="{AD8407F0-945A-4D32-A8CD-82DDA58C9892}" srcId="{52F6B62F-9D70-4262-879A-581BFC0C7F6D}" destId="{6AE79E1A-C7A7-4A6E-837F-7B1B6312CAC2}" srcOrd="1" destOrd="0" parTransId="{068551F8-5D32-4E81-9475-8B0589C9CD6C}" sibTransId="{EF734DA3-1236-48E8-91A0-ACCAF22CFE76}"/>
    <dgm:cxn modelId="{0242DDF3-47E7-4CBE-9424-FFCFC839DAD5}" srcId="{FFA51432-2E65-490C-A5EE-C00B0F143AEC}" destId="{52F6B62F-9D70-4262-879A-581BFC0C7F6D}" srcOrd="1" destOrd="0" parTransId="{2A1CD7E0-B38B-4447-BFA7-3190070FCCB7}" sibTransId="{CBE41806-FEAC-4D59-B649-72FD6F691E5C}"/>
    <dgm:cxn modelId="{E29B0EF4-7951-48D1-A3D9-6734DBD0D0A4}" srcId="{52F6B62F-9D70-4262-879A-581BFC0C7F6D}" destId="{1401637F-BDC8-4586-B25C-08664735B9C5}" srcOrd="2" destOrd="0" parTransId="{66A4E45A-DB3E-40E9-89EC-566E3532508B}" sibTransId="{4502F70F-2BA9-43FA-93C6-AE645CD5E9DF}"/>
    <dgm:cxn modelId="{61CA93FE-8585-4D55-B241-0237B7E8456D}" type="presOf" srcId="{C79FB320-666C-47B5-9A4E-0C0E80B12D1D}" destId="{F689D786-0BD8-40C4-8738-476DDD375CCD}" srcOrd="0" destOrd="3" presId="urn:microsoft.com/office/officeart/2005/8/layout/hList1"/>
    <dgm:cxn modelId="{A0FD33EC-1C9E-4E9C-B518-65FD3BD1D11B}" type="presParOf" srcId="{E33244F4-B977-4005-BE29-971D1CFB7004}" destId="{770D67EA-C811-4492-A0CA-DE18C6805DC4}" srcOrd="0" destOrd="0" presId="urn:microsoft.com/office/officeart/2005/8/layout/hList1"/>
    <dgm:cxn modelId="{4F1E287C-852D-4EF5-A101-C66F76E614DE}" type="presParOf" srcId="{770D67EA-C811-4492-A0CA-DE18C6805DC4}" destId="{7D504825-092B-4436-ADC9-A1155ABEF5E6}" srcOrd="0" destOrd="0" presId="urn:microsoft.com/office/officeart/2005/8/layout/hList1"/>
    <dgm:cxn modelId="{4F6F51BB-50D1-476D-98F4-189BDF415BA9}" type="presParOf" srcId="{770D67EA-C811-4492-A0CA-DE18C6805DC4}" destId="{54AA8585-0B55-40E3-8112-50E6E64859DE}" srcOrd="1" destOrd="0" presId="urn:microsoft.com/office/officeart/2005/8/layout/hList1"/>
    <dgm:cxn modelId="{68F8E92B-3853-49FE-B929-DDFFB2658CA0}" type="presParOf" srcId="{E33244F4-B977-4005-BE29-971D1CFB7004}" destId="{A4D3B42D-F559-423D-A9FB-17438CAB7E38}" srcOrd="1" destOrd="0" presId="urn:microsoft.com/office/officeart/2005/8/layout/hList1"/>
    <dgm:cxn modelId="{AF5AA37D-6203-4B8A-9DB8-FD751DAAF07A}" type="presParOf" srcId="{E33244F4-B977-4005-BE29-971D1CFB7004}" destId="{D4AD66F6-4CEA-4F93-A43E-0E8FD4369EE2}" srcOrd="2" destOrd="0" presId="urn:microsoft.com/office/officeart/2005/8/layout/hList1"/>
    <dgm:cxn modelId="{925E8DC9-CF7F-4752-A929-DA77509CE32B}" type="presParOf" srcId="{D4AD66F6-4CEA-4F93-A43E-0E8FD4369EE2}" destId="{C073FC56-119B-459E-9F80-DD0310D3BCB6}" srcOrd="0" destOrd="0" presId="urn:microsoft.com/office/officeart/2005/8/layout/hList1"/>
    <dgm:cxn modelId="{A86A9413-D873-44C6-AD96-0D014D6D01F3}" type="presParOf" srcId="{D4AD66F6-4CEA-4F93-A43E-0E8FD4369EE2}" destId="{CC6574A3-16D6-4BD3-9D2A-0805F2F1F6DD}" srcOrd="1" destOrd="0" presId="urn:microsoft.com/office/officeart/2005/8/layout/hList1"/>
    <dgm:cxn modelId="{36EE6F6E-5E63-4727-809D-81334E856E6E}" type="presParOf" srcId="{E33244F4-B977-4005-BE29-971D1CFB7004}" destId="{B7F982B9-531D-44C6-883A-7D95265CA634}" srcOrd="3" destOrd="0" presId="urn:microsoft.com/office/officeart/2005/8/layout/hList1"/>
    <dgm:cxn modelId="{A0623BB4-DC98-4948-AAD6-F5A89950A229}" type="presParOf" srcId="{E33244F4-B977-4005-BE29-971D1CFB7004}" destId="{CA9506B4-91BC-40E3-919B-5D52665F1B9A}" srcOrd="4" destOrd="0" presId="urn:microsoft.com/office/officeart/2005/8/layout/hList1"/>
    <dgm:cxn modelId="{37FD1BAB-812A-4BA0-9F81-EBD45236ADDD}" type="presParOf" srcId="{CA9506B4-91BC-40E3-919B-5D52665F1B9A}" destId="{0CF0AABD-ADE6-4C01-9E7E-A910D7ED13BB}" srcOrd="0" destOrd="0" presId="urn:microsoft.com/office/officeart/2005/8/layout/hList1"/>
    <dgm:cxn modelId="{F42E83D8-7CC6-4D9A-A5FC-9F6C7E5E74AF}" type="presParOf" srcId="{CA9506B4-91BC-40E3-919B-5D52665F1B9A}" destId="{F689D786-0BD8-40C4-8738-476DDD375CC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7F8845-0A57-4C5F-A0FD-AE8BEC706ECF}" type="doc">
      <dgm:prSet loTypeId="urn:microsoft.com/office/officeart/2008/layout/LinedList" loCatId="list" qsTypeId="urn:microsoft.com/office/officeart/2005/8/quickstyle/simple2" qsCatId="simple" csTypeId="urn:microsoft.com/office/officeart/2005/8/colors/colorful5" csCatId="colorful" phldr="1"/>
      <dgm:spPr/>
      <dgm:t>
        <a:bodyPr/>
        <a:lstStyle/>
        <a:p>
          <a:endParaRPr lang="en-US"/>
        </a:p>
      </dgm:t>
    </dgm:pt>
    <dgm:pt modelId="{06944CA3-44CF-468C-9170-1D886D7AAF35}">
      <dgm:prSet phldrT="[Text]"/>
      <dgm:spPr/>
      <dgm:t>
        <a:bodyPr/>
        <a:lstStyle/>
        <a:p>
          <a:r>
            <a:rPr lang="en-US" b="1"/>
            <a:t>NDP: Vision 2030</a:t>
          </a:r>
        </a:p>
        <a:p>
          <a:r>
            <a:rPr lang="en-US" b="1"/>
            <a:t>Professional Standards </a:t>
          </a:r>
        </a:p>
        <a:p>
          <a:endParaRPr lang="en-US" b="1"/>
        </a:p>
        <a:p>
          <a:r>
            <a:rPr lang="en-US" b="1"/>
            <a:t>Professional Certification</a:t>
          </a:r>
        </a:p>
        <a:p>
          <a:endParaRPr lang="en-US"/>
        </a:p>
        <a:p>
          <a:r>
            <a:rPr lang="en-US" b="1"/>
            <a:t>Quality Professional Development Provisioning</a:t>
          </a:r>
        </a:p>
      </dgm:t>
    </dgm:pt>
    <dgm:pt modelId="{288F274D-9B8C-4319-BCBE-F1821EB63E3B}" type="parTrans" cxnId="{15B05FC6-63B3-4D5A-80A6-55800027C1CD}">
      <dgm:prSet/>
      <dgm:spPr/>
      <dgm:t>
        <a:bodyPr/>
        <a:lstStyle/>
        <a:p>
          <a:endParaRPr lang="en-US"/>
        </a:p>
      </dgm:t>
    </dgm:pt>
    <dgm:pt modelId="{D26A22D2-5846-4C54-9189-A36C16889C4E}" type="sibTrans" cxnId="{15B05FC6-63B3-4D5A-80A6-55800027C1CD}">
      <dgm:prSet/>
      <dgm:spPr/>
      <dgm:t>
        <a:bodyPr/>
        <a:lstStyle/>
        <a:p>
          <a:endParaRPr lang="en-US"/>
        </a:p>
      </dgm:t>
    </dgm:pt>
    <dgm:pt modelId="{DC201031-34AD-4CD2-AA38-9462B90DEEA7}" type="pres">
      <dgm:prSet presAssocID="{C27F8845-0A57-4C5F-A0FD-AE8BEC706ECF}" presName="vert0" presStyleCnt="0">
        <dgm:presLayoutVars>
          <dgm:dir/>
          <dgm:animOne val="branch"/>
          <dgm:animLvl val="lvl"/>
        </dgm:presLayoutVars>
      </dgm:prSet>
      <dgm:spPr/>
    </dgm:pt>
    <dgm:pt modelId="{0DADF231-34AB-41D8-B0A1-A921782A16E9}" type="pres">
      <dgm:prSet presAssocID="{06944CA3-44CF-468C-9170-1D886D7AAF35}" presName="thickLine" presStyleLbl="alignNode1" presStyleIdx="0" presStyleCnt="1"/>
      <dgm:spPr/>
    </dgm:pt>
    <dgm:pt modelId="{82833A6D-6DAB-489F-8B54-35069119418D}" type="pres">
      <dgm:prSet presAssocID="{06944CA3-44CF-468C-9170-1D886D7AAF35}" presName="horz1" presStyleCnt="0"/>
      <dgm:spPr/>
    </dgm:pt>
    <dgm:pt modelId="{0DCA1B1C-2BFC-47E9-989A-FF255D316327}" type="pres">
      <dgm:prSet presAssocID="{06944CA3-44CF-468C-9170-1D886D7AAF35}" presName="tx1" presStyleLbl="revTx" presStyleIdx="0" presStyleCnt="1"/>
      <dgm:spPr/>
    </dgm:pt>
    <dgm:pt modelId="{F613F302-2DFB-4787-A2FA-2733548F4118}" type="pres">
      <dgm:prSet presAssocID="{06944CA3-44CF-468C-9170-1D886D7AAF35}" presName="vert1" presStyleCnt="0"/>
      <dgm:spPr/>
    </dgm:pt>
  </dgm:ptLst>
  <dgm:cxnLst>
    <dgm:cxn modelId="{CBD9B00D-A718-4360-8442-EC022A6C7FD1}" type="presOf" srcId="{C27F8845-0A57-4C5F-A0FD-AE8BEC706ECF}" destId="{DC201031-34AD-4CD2-AA38-9462B90DEEA7}" srcOrd="0" destOrd="0" presId="urn:microsoft.com/office/officeart/2008/layout/LinedList"/>
    <dgm:cxn modelId="{9E5B947F-0141-45E9-A2B7-FA5D11F9F045}" type="presOf" srcId="{06944CA3-44CF-468C-9170-1D886D7AAF35}" destId="{0DCA1B1C-2BFC-47E9-989A-FF255D316327}" srcOrd="0" destOrd="0" presId="urn:microsoft.com/office/officeart/2008/layout/LinedList"/>
    <dgm:cxn modelId="{15B05FC6-63B3-4D5A-80A6-55800027C1CD}" srcId="{C27F8845-0A57-4C5F-A0FD-AE8BEC706ECF}" destId="{06944CA3-44CF-468C-9170-1D886D7AAF35}" srcOrd="0" destOrd="0" parTransId="{288F274D-9B8C-4319-BCBE-F1821EB63E3B}" sibTransId="{D26A22D2-5846-4C54-9189-A36C16889C4E}"/>
    <dgm:cxn modelId="{615BFB30-0DBB-4E12-836C-DCEC883AB297}" type="presParOf" srcId="{DC201031-34AD-4CD2-AA38-9462B90DEEA7}" destId="{0DADF231-34AB-41D8-B0A1-A921782A16E9}" srcOrd="0" destOrd="0" presId="urn:microsoft.com/office/officeart/2008/layout/LinedList"/>
    <dgm:cxn modelId="{B03E62FC-560F-4209-AE32-FA07118903F0}" type="presParOf" srcId="{DC201031-34AD-4CD2-AA38-9462B90DEEA7}" destId="{82833A6D-6DAB-489F-8B54-35069119418D}" srcOrd="1" destOrd="0" presId="urn:microsoft.com/office/officeart/2008/layout/LinedList"/>
    <dgm:cxn modelId="{A1EEAA6F-F68F-4A2D-A5F3-EA451EF8CA92}" type="presParOf" srcId="{82833A6D-6DAB-489F-8B54-35069119418D}" destId="{0DCA1B1C-2BFC-47E9-989A-FF255D316327}" srcOrd="0" destOrd="0" presId="urn:microsoft.com/office/officeart/2008/layout/LinedList"/>
    <dgm:cxn modelId="{D616993B-B854-4E4C-98DF-5FE95D313ABA}" type="presParOf" srcId="{82833A6D-6DAB-489F-8B54-35069119418D}" destId="{F613F302-2DFB-4787-A2FA-2733548F411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C8F6E60-6D61-4034-8217-055E7B11068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pt>
    <dgm:pt modelId="{50E65808-631B-467E-A9FA-BF436EBFED1E}">
      <dgm:prSet phldrT="[Text]"/>
      <dgm:spPr/>
      <dgm:t>
        <a:bodyPr/>
        <a:lstStyle/>
        <a:p>
          <a:pPr>
            <a:lnSpc>
              <a:spcPct val="100000"/>
            </a:lnSpc>
          </a:pPr>
          <a:r>
            <a:rPr lang="en-ZW" b="1"/>
            <a:t>Determining Entry into all levels of the Teaching Profession</a:t>
          </a:r>
          <a:endParaRPr lang="en-ZA" b="1"/>
        </a:p>
      </dgm:t>
    </dgm:pt>
    <dgm:pt modelId="{3EAF8093-43FB-462C-AFCF-A48BCC5CF13E}" type="parTrans" cxnId="{29FFA2A4-F1D6-47A7-AEF2-E64D5C60B543}">
      <dgm:prSet/>
      <dgm:spPr/>
      <dgm:t>
        <a:bodyPr/>
        <a:lstStyle/>
        <a:p>
          <a:endParaRPr lang="en-ZA"/>
        </a:p>
      </dgm:t>
    </dgm:pt>
    <dgm:pt modelId="{0D60867C-B5FB-476C-9D4A-AEE4DE75BBD8}" type="sibTrans" cxnId="{29FFA2A4-F1D6-47A7-AEF2-E64D5C60B543}">
      <dgm:prSet/>
      <dgm:spPr/>
      <dgm:t>
        <a:bodyPr/>
        <a:lstStyle/>
        <a:p>
          <a:endParaRPr lang="en-ZA"/>
        </a:p>
      </dgm:t>
    </dgm:pt>
    <dgm:pt modelId="{4337B06D-B4A0-4F0C-A2A2-C62E3DFC2C91}">
      <dgm:prSet phldrT="[Text]"/>
      <dgm:spPr/>
      <dgm:t>
        <a:bodyPr/>
        <a:lstStyle/>
        <a:p>
          <a:pPr>
            <a:lnSpc>
              <a:spcPct val="100000"/>
            </a:lnSpc>
          </a:pPr>
          <a:r>
            <a:rPr lang="en-ZW" b="1" dirty="0"/>
            <a:t>Setting and Enforcing the Professional Standards </a:t>
          </a:r>
          <a:endParaRPr lang="en-ZA" b="1" dirty="0"/>
        </a:p>
      </dgm:t>
    </dgm:pt>
    <dgm:pt modelId="{90286E53-97E8-4684-AF37-B2BB155C964C}" type="parTrans" cxnId="{1D82631A-335F-45F1-B1D9-0CF87B419FF7}">
      <dgm:prSet/>
      <dgm:spPr/>
      <dgm:t>
        <a:bodyPr/>
        <a:lstStyle/>
        <a:p>
          <a:endParaRPr lang="en-ZA"/>
        </a:p>
      </dgm:t>
    </dgm:pt>
    <dgm:pt modelId="{B902257D-BE7F-40BB-907B-79D1A434A073}" type="sibTrans" cxnId="{1D82631A-335F-45F1-B1D9-0CF87B419FF7}">
      <dgm:prSet/>
      <dgm:spPr/>
      <dgm:t>
        <a:bodyPr/>
        <a:lstStyle/>
        <a:p>
          <a:endParaRPr lang="en-ZA"/>
        </a:p>
      </dgm:t>
    </dgm:pt>
    <dgm:pt modelId="{AF2D70A7-C41C-42E7-B06E-BEA3642E0F2B}">
      <dgm:prSet phldrT="[Text]"/>
      <dgm:spPr/>
      <dgm:t>
        <a:bodyPr/>
        <a:lstStyle/>
        <a:p>
          <a:pPr>
            <a:lnSpc>
              <a:spcPct val="100000"/>
            </a:lnSpc>
          </a:pPr>
          <a:r>
            <a:rPr lang="en-ZW" b="1"/>
            <a:t>Managing a System for Continuing Professional Teacher Development</a:t>
          </a:r>
          <a:endParaRPr lang="en-ZA" b="1"/>
        </a:p>
      </dgm:t>
    </dgm:pt>
    <dgm:pt modelId="{981AA7B6-F7F3-465A-97CE-1873AC50BB27}" type="parTrans" cxnId="{DC75499A-F347-4F70-B0E1-929ED46D136D}">
      <dgm:prSet/>
      <dgm:spPr/>
      <dgm:t>
        <a:bodyPr/>
        <a:lstStyle/>
        <a:p>
          <a:endParaRPr lang="en-ZA"/>
        </a:p>
      </dgm:t>
    </dgm:pt>
    <dgm:pt modelId="{7E94D3A3-1DDB-4ED3-AD3B-B256F44542F1}" type="sibTrans" cxnId="{DC75499A-F347-4F70-B0E1-929ED46D136D}">
      <dgm:prSet/>
      <dgm:spPr/>
      <dgm:t>
        <a:bodyPr/>
        <a:lstStyle/>
        <a:p>
          <a:endParaRPr lang="en-ZA"/>
        </a:p>
      </dgm:t>
    </dgm:pt>
    <dgm:pt modelId="{960A5D83-3B29-4720-8E42-85642EB0EC7B}">
      <dgm:prSet/>
      <dgm:spPr/>
      <dgm:t>
        <a:bodyPr/>
        <a:lstStyle/>
        <a:p>
          <a:pPr>
            <a:lnSpc>
              <a:spcPct val="100000"/>
            </a:lnSpc>
          </a:pPr>
          <a:r>
            <a:rPr lang="en-ZW" b="1"/>
            <a:t>Setting and Enforcing Ethical Standards</a:t>
          </a:r>
          <a:endParaRPr lang="en-ZA" b="1"/>
        </a:p>
      </dgm:t>
    </dgm:pt>
    <dgm:pt modelId="{87023A6C-DB8D-4CE6-88C8-66C88334471A}" type="parTrans" cxnId="{72E5167B-E451-422C-B9C4-8FA36E93766F}">
      <dgm:prSet/>
      <dgm:spPr/>
      <dgm:t>
        <a:bodyPr/>
        <a:lstStyle/>
        <a:p>
          <a:endParaRPr lang="en-ZA"/>
        </a:p>
      </dgm:t>
    </dgm:pt>
    <dgm:pt modelId="{44F7E237-BF65-4AFD-8AF7-5075138C0F02}" type="sibTrans" cxnId="{72E5167B-E451-422C-B9C4-8FA36E93766F}">
      <dgm:prSet/>
      <dgm:spPr/>
      <dgm:t>
        <a:bodyPr/>
        <a:lstStyle/>
        <a:p>
          <a:endParaRPr lang="en-ZA"/>
        </a:p>
      </dgm:t>
    </dgm:pt>
    <dgm:pt modelId="{57F5DE2F-27DD-4315-AC5A-DAA24FB16942}" type="pres">
      <dgm:prSet presAssocID="{0C8F6E60-6D61-4034-8217-055E7B11068C}" presName="root" presStyleCnt="0">
        <dgm:presLayoutVars>
          <dgm:dir/>
          <dgm:resizeHandles val="exact"/>
        </dgm:presLayoutVars>
      </dgm:prSet>
      <dgm:spPr/>
    </dgm:pt>
    <dgm:pt modelId="{13D76562-8CA9-4EB1-A453-3336F401251D}" type="pres">
      <dgm:prSet presAssocID="{50E65808-631B-467E-A9FA-BF436EBFED1E}" presName="compNode" presStyleCnt="0"/>
      <dgm:spPr/>
    </dgm:pt>
    <dgm:pt modelId="{FD128B2B-3B5C-4B47-8F81-23909F4A3F8A}" type="pres">
      <dgm:prSet presAssocID="{50E65808-631B-467E-A9FA-BF436EBFED1E}" presName="bgRect" presStyleLbl="bgShp" presStyleIdx="0" presStyleCnt="4"/>
      <dgm:spPr/>
    </dgm:pt>
    <dgm:pt modelId="{31F5F45F-9A45-4D5E-9041-468B0B3C7A85}" type="pres">
      <dgm:prSet presAssocID="{50E65808-631B-467E-A9FA-BF436EBFED1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A76237BC-8387-4EE5-8D36-114D057CF01C}" type="pres">
      <dgm:prSet presAssocID="{50E65808-631B-467E-A9FA-BF436EBFED1E}" presName="spaceRect" presStyleCnt="0"/>
      <dgm:spPr/>
    </dgm:pt>
    <dgm:pt modelId="{20BFBD90-FB96-455C-91A9-B41B04E63B13}" type="pres">
      <dgm:prSet presAssocID="{50E65808-631B-467E-A9FA-BF436EBFED1E}" presName="parTx" presStyleLbl="revTx" presStyleIdx="0" presStyleCnt="4">
        <dgm:presLayoutVars>
          <dgm:chMax val="0"/>
          <dgm:chPref val="0"/>
        </dgm:presLayoutVars>
      </dgm:prSet>
      <dgm:spPr/>
    </dgm:pt>
    <dgm:pt modelId="{EACFF30C-146E-4EA4-95D9-F12DF90AB2CC}" type="pres">
      <dgm:prSet presAssocID="{0D60867C-B5FB-476C-9D4A-AEE4DE75BBD8}" presName="sibTrans" presStyleCnt="0"/>
      <dgm:spPr/>
    </dgm:pt>
    <dgm:pt modelId="{40E03830-12D4-4323-8A82-AC77DF2C6FEE}" type="pres">
      <dgm:prSet presAssocID="{4337B06D-B4A0-4F0C-A2A2-C62E3DFC2C91}" presName="compNode" presStyleCnt="0"/>
      <dgm:spPr/>
    </dgm:pt>
    <dgm:pt modelId="{815C59C1-3451-4EFE-BF07-A598047823F8}" type="pres">
      <dgm:prSet presAssocID="{4337B06D-B4A0-4F0C-A2A2-C62E3DFC2C91}" presName="bgRect" presStyleLbl="bgShp" presStyleIdx="1" presStyleCnt="4"/>
      <dgm:spPr/>
    </dgm:pt>
    <dgm:pt modelId="{FDB09D1D-BAF4-4C79-9C30-B436837D0084}" type="pres">
      <dgm:prSet presAssocID="{4337B06D-B4A0-4F0C-A2A2-C62E3DFC2C9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4E5B1F33-0941-40A0-B4C6-13BF1DA32728}" type="pres">
      <dgm:prSet presAssocID="{4337B06D-B4A0-4F0C-A2A2-C62E3DFC2C91}" presName="spaceRect" presStyleCnt="0"/>
      <dgm:spPr/>
    </dgm:pt>
    <dgm:pt modelId="{3205D1E8-90F3-4644-8792-6349867DB83A}" type="pres">
      <dgm:prSet presAssocID="{4337B06D-B4A0-4F0C-A2A2-C62E3DFC2C91}" presName="parTx" presStyleLbl="revTx" presStyleIdx="1" presStyleCnt="4">
        <dgm:presLayoutVars>
          <dgm:chMax val="0"/>
          <dgm:chPref val="0"/>
        </dgm:presLayoutVars>
      </dgm:prSet>
      <dgm:spPr/>
    </dgm:pt>
    <dgm:pt modelId="{E20ADB6C-C70D-40AB-AD4B-4E665251ACAE}" type="pres">
      <dgm:prSet presAssocID="{B902257D-BE7F-40BB-907B-79D1A434A073}" presName="sibTrans" presStyleCnt="0"/>
      <dgm:spPr/>
    </dgm:pt>
    <dgm:pt modelId="{4B6DEC95-2388-4411-9C4D-5F9DE1C7109A}" type="pres">
      <dgm:prSet presAssocID="{AF2D70A7-C41C-42E7-B06E-BEA3642E0F2B}" presName="compNode" presStyleCnt="0"/>
      <dgm:spPr/>
    </dgm:pt>
    <dgm:pt modelId="{EC43D630-40E7-4B78-9355-F2616ECCACEF}" type="pres">
      <dgm:prSet presAssocID="{AF2D70A7-C41C-42E7-B06E-BEA3642E0F2B}" presName="bgRect" presStyleLbl="bgShp" presStyleIdx="2" presStyleCnt="4"/>
      <dgm:spPr/>
    </dgm:pt>
    <dgm:pt modelId="{2F91C61E-AD5C-4483-9E54-72B4E61EB63E}" type="pres">
      <dgm:prSet presAssocID="{AF2D70A7-C41C-42E7-B06E-BEA3642E0F2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101AEB03-D7C2-4206-8979-7F86335F2F88}" type="pres">
      <dgm:prSet presAssocID="{AF2D70A7-C41C-42E7-B06E-BEA3642E0F2B}" presName="spaceRect" presStyleCnt="0"/>
      <dgm:spPr/>
    </dgm:pt>
    <dgm:pt modelId="{8EBD90B4-430A-4CBE-BCE4-D211B8DC66F2}" type="pres">
      <dgm:prSet presAssocID="{AF2D70A7-C41C-42E7-B06E-BEA3642E0F2B}" presName="parTx" presStyleLbl="revTx" presStyleIdx="2" presStyleCnt="4">
        <dgm:presLayoutVars>
          <dgm:chMax val="0"/>
          <dgm:chPref val="0"/>
        </dgm:presLayoutVars>
      </dgm:prSet>
      <dgm:spPr/>
    </dgm:pt>
    <dgm:pt modelId="{ECAFF34F-A1DC-41ED-AD24-B2744D9F6F80}" type="pres">
      <dgm:prSet presAssocID="{7E94D3A3-1DDB-4ED3-AD3B-B256F44542F1}" presName="sibTrans" presStyleCnt="0"/>
      <dgm:spPr/>
    </dgm:pt>
    <dgm:pt modelId="{DB5DEDBD-6E72-4788-9334-A052E9E2C989}" type="pres">
      <dgm:prSet presAssocID="{960A5D83-3B29-4720-8E42-85642EB0EC7B}" presName="compNode" presStyleCnt="0"/>
      <dgm:spPr/>
    </dgm:pt>
    <dgm:pt modelId="{10979CCB-E31E-4179-BC3D-25EE3594FAFA}" type="pres">
      <dgm:prSet presAssocID="{960A5D83-3B29-4720-8E42-85642EB0EC7B}" presName="bgRect" presStyleLbl="bgShp" presStyleIdx="3" presStyleCnt="4"/>
      <dgm:spPr/>
    </dgm:pt>
    <dgm:pt modelId="{137F182D-472D-470A-8C63-5F0CA394CB51}" type="pres">
      <dgm:prSet presAssocID="{960A5D83-3B29-4720-8E42-85642EB0EC7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ales of Justice"/>
        </a:ext>
      </dgm:extLst>
    </dgm:pt>
    <dgm:pt modelId="{A35B411C-D884-49DF-BA6C-5068791F5269}" type="pres">
      <dgm:prSet presAssocID="{960A5D83-3B29-4720-8E42-85642EB0EC7B}" presName="spaceRect" presStyleCnt="0"/>
      <dgm:spPr/>
    </dgm:pt>
    <dgm:pt modelId="{6776B159-B0F8-4AD3-9071-CB0EDB0662F9}" type="pres">
      <dgm:prSet presAssocID="{960A5D83-3B29-4720-8E42-85642EB0EC7B}" presName="parTx" presStyleLbl="revTx" presStyleIdx="3" presStyleCnt="4">
        <dgm:presLayoutVars>
          <dgm:chMax val="0"/>
          <dgm:chPref val="0"/>
        </dgm:presLayoutVars>
      </dgm:prSet>
      <dgm:spPr/>
    </dgm:pt>
  </dgm:ptLst>
  <dgm:cxnLst>
    <dgm:cxn modelId="{1D82631A-335F-45F1-B1D9-0CF87B419FF7}" srcId="{0C8F6E60-6D61-4034-8217-055E7B11068C}" destId="{4337B06D-B4A0-4F0C-A2A2-C62E3DFC2C91}" srcOrd="1" destOrd="0" parTransId="{90286E53-97E8-4684-AF37-B2BB155C964C}" sibTransId="{B902257D-BE7F-40BB-907B-79D1A434A073}"/>
    <dgm:cxn modelId="{F4DB1E5B-90F6-4911-BCAA-EF01592BBEF4}" type="presOf" srcId="{0C8F6E60-6D61-4034-8217-055E7B11068C}" destId="{57F5DE2F-27DD-4315-AC5A-DAA24FB16942}" srcOrd="0" destOrd="0" presId="urn:microsoft.com/office/officeart/2018/2/layout/IconVerticalSolidList"/>
    <dgm:cxn modelId="{E2D2B670-B3EF-43F9-B8C7-4604452A2B74}" type="presOf" srcId="{960A5D83-3B29-4720-8E42-85642EB0EC7B}" destId="{6776B159-B0F8-4AD3-9071-CB0EDB0662F9}" srcOrd="0" destOrd="0" presId="urn:microsoft.com/office/officeart/2018/2/layout/IconVerticalSolidList"/>
    <dgm:cxn modelId="{23697E55-D41F-4BF5-AC3C-C9F4872E2650}" type="presOf" srcId="{AF2D70A7-C41C-42E7-B06E-BEA3642E0F2B}" destId="{8EBD90B4-430A-4CBE-BCE4-D211B8DC66F2}" srcOrd="0" destOrd="0" presId="urn:microsoft.com/office/officeart/2018/2/layout/IconVerticalSolidList"/>
    <dgm:cxn modelId="{687F9458-B4E9-4DDF-902E-A3243159B051}" type="presOf" srcId="{4337B06D-B4A0-4F0C-A2A2-C62E3DFC2C91}" destId="{3205D1E8-90F3-4644-8792-6349867DB83A}" srcOrd="0" destOrd="0" presId="urn:microsoft.com/office/officeart/2018/2/layout/IconVerticalSolidList"/>
    <dgm:cxn modelId="{72E5167B-E451-422C-B9C4-8FA36E93766F}" srcId="{0C8F6E60-6D61-4034-8217-055E7B11068C}" destId="{960A5D83-3B29-4720-8E42-85642EB0EC7B}" srcOrd="3" destOrd="0" parTransId="{87023A6C-DB8D-4CE6-88C8-66C88334471A}" sibTransId="{44F7E237-BF65-4AFD-8AF7-5075138C0F02}"/>
    <dgm:cxn modelId="{DC75499A-F347-4F70-B0E1-929ED46D136D}" srcId="{0C8F6E60-6D61-4034-8217-055E7B11068C}" destId="{AF2D70A7-C41C-42E7-B06E-BEA3642E0F2B}" srcOrd="2" destOrd="0" parTransId="{981AA7B6-F7F3-465A-97CE-1873AC50BB27}" sibTransId="{7E94D3A3-1DDB-4ED3-AD3B-B256F44542F1}"/>
    <dgm:cxn modelId="{29FFA2A4-F1D6-47A7-AEF2-E64D5C60B543}" srcId="{0C8F6E60-6D61-4034-8217-055E7B11068C}" destId="{50E65808-631B-467E-A9FA-BF436EBFED1E}" srcOrd="0" destOrd="0" parTransId="{3EAF8093-43FB-462C-AFCF-A48BCC5CF13E}" sibTransId="{0D60867C-B5FB-476C-9D4A-AEE4DE75BBD8}"/>
    <dgm:cxn modelId="{E168CDD6-3B10-496C-9FBC-676432A79158}" type="presOf" srcId="{50E65808-631B-467E-A9FA-BF436EBFED1E}" destId="{20BFBD90-FB96-455C-91A9-B41B04E63B13}" srcOrd="0" destOrd="0" presId="urn:microsoft.com/office/officeart/2018/2/layout/IconVerticalSolidList"/>
    <dgm:cxn modelId="{AB622964-50BB-41C2-9DA5-90509492653E}" type="presParOf" srcId="{57F5DE2F-27DD-4315-AC5A-DAA24FB16942}" destId="{13D76562-8CA9-4EB1-A453-3336F401251D}" srcOrd="0" destOrd="0" presId="urn:microsoft.com/office/officeart/2018/2/layout/IconVerticalSolidList"/>
    <dgm:cxn modelId="{DD1A7D7F-44DA-4CAD-BDFD-864397E0400E}" type="presParOf" srcId="{13D76562-8CA9-4EB1-A453-3336F401251D}" destId="{FD128B2B-3B5C-4B47-8F81-23909F4A3F8A}" srcOrd="0" destOrd="0" presId="urn:microsoft.com/office/officeart/2018/2/layout/IconVerticalSolidList"/>
    <dgm:cxn modelId="{AC5B0EF6-76EC-442F-BF50-BC3176AB111B}" type="presParOf" srcId="{13D76562-8CA9-4EB1-A453-3336F401251D}" destId="{31F5F45F-9A45-4D5E-9041-468B0B3C7A85}" srcOrd="1" destOrd="0" presId="urn:microsoft.com/office/officeart/2018/2/layout/IconVerticalSolidList"/>
    <dgm:cxn modelId="{1A9D28A2-7B00-48E7-9267-3666E6A8B69B}" type="presParOf" srcId="{13D76562-8CA9-4EB1-A453-3336F401251D}" destId="{A76237BC-8387-4EE5-8D36-114D057CF01C}" srcOrd="2" destOrd="0" presId="urn:microsoft.com/office/officeart/2018/2/layout/IconVerticalSolidList"/>
    <dgm:cxn modelId="{B3BEE59A-FC84-4028-9CDE-6D747D103A06}" type="presParOf" srcId="{13D76562-8CA9-4EB1-A453-3336F401251D}" destId="{20BFBD90-FB96-455C-91A9-B41B04E63B13}" srcOrd="3" destOrd="0" presId="urn:microsoft.com/office/officeart/2018/2/layout/IconVerticalSolidList"/>
    <dgm:cxn modelId="{FB9FB0F1-2813-47E7-9613-5A055118ACD8}" type="presParOf" srcId="{57F5DE2F-27DD-4315-AC5A-DAA24FB16942}" destId="{EACFF30C-146E-4EA4-95D9-F12DF90AB2CC}" srcOrd="1" destOrd="0" presId="urn:microsoft.com/office/officeart/2018/2/layout/IconVerticalSolidList"/>
    <dgm:cxn modelId="{B5453BEB-D144-4EA3-B827-685134AB1B15}" type="presParOf" srcId="{57F5DE2F-27DD-4315-AC5A-DAA24FB16942}" destId="{40E03830-12D4-4323-8A82-AC77DF2C6FEE}" srcOrd="2" destOrd="0" presId="urn:microsoft.com/office/officeart/2018/2/layout/IconVerticalSolidList"/>
    <dgm:cxn modelId="{87352100-D7E1-470C-8512-9777A73E6753}" type="presParOf" srcId="{40E03830-12D4-4323-8A82-AC77DF2C6FEE}" destId="{815C59C1-3451-4EFE-BF07-A598047823F8}" srcOrd="0" destOrd="0" presId="urn:microsoft.com/office/officeart/2018/2/layout/IconVerticalSolidList"/>
    <dgm:cxn modelId="{426B772A-B218-4965-8ED1-F334F0DF59F9}" type="presParOf" srcId="{40E03830-12D4-4323-8A82-AC77DF2C6FEE}" destId="{FDB09D1D-BAF4-4C79-9C30-B436837D0084}" srcOrd="1" destOrd="0" presId="urn:microsoft.com/office/officeart/2018/2/layout/IconVerticalSolidList"/>
    <dgm:cxn modelId="{CB903259-ED38-4CDC-A47B-FDA22E705E70}" type="presParOf" srcId="{40E03830-12D4-4323-8A82-AC77DF2C6FEE}" destId="{4E5B1F33-0941-40A0-B4C6-13BF1DA32728}" srcOrd="2" destOrd="0" presId="urn:microsoft.com/office/officeart/2018/2/layout/IconVerticalSolidList"/>
    <dgm:cxn modelId="{21511E06-E01B-4221-B428-7FBE92C887C6}" type="presParOf" srcId="{40E03830-12D4-4323-8A82-AC77DF2C6FEE}" destId="{3205D1E8-90F3-4644-8792-6349867DB83A}" srcOrd="3" destOrd="0" presId="urn:microsoft.com/office/officeart/2018/2/layout/IconVerticalSolidList"/>
    <dgm:cxn modelId="{1E5BC167-867E-43CC-A84A-96C692366FC4}" type="presParOf" srcId="{57F5DE2F-27DD-4315-AC5A-DAA24FB16942}" destId="{E20ADB6C-C70D-40AB-AD4B-4E665251ACAE}" srcOrd="3" destOrd="0" presId="urn:microsoft.com/office/officeart/2018/2/layout/IconVerticalSolidList"/>
    <dgm:cxn modelId="{2B5E33A7-56F9-4532-A71A-3B8779C64F25}" type="presParOf" srcId="{57F5DE2F-27DD-4315-AC5A-DAA24FB16942}" destId="{4B6DEC95-2388-4411-9C4D-5F9DE1C7109A}" srcOrd="4" destOrd="0" presId="urn:microsoft.com/office/officeart/2018/2/layout/IconVerticalSolidList"/>
    <dgm:cxn modelId="{B1153907-F570-4C29-AD1C-44735AB3DE2D}" type="presParOf" srcId="{4B6DEC95-2388-4411-9C4D-5F9DE1C7109A}" destId="{EC43D630-40E7-4B78-9355-F2616ECCACEF}" srcOrd="0" destOrd="0" presId="urn:microsoft.com/office/officeart/2018/2/layout/IconVerticalSolidList"/>
    <dgm:cxn modelId="{5A5E7CD7-33E8-429C-83F4-346D0A826305}" type="presParOf" srcId="{4B6DEC95-2388-4411-9C4D-5F9DE1C7109A}" destId="{2F91C61E-AD5C-4483-9E54-72B4E61EB63E}" srcOrd="1" destOrd="0" presId="urn:microsoft.com/office/officeart/2018/2/layout/IconVerticalSolidList"/>
    <dgm:cxn modelId="{B6024656-CC68-40C9-8B54-D71117BBDA5C}" type="presParOf" srcId="{4B6DEC95-2388-4411-9C4D-5F9DE1C7109A}" destId="{101AEB03-D7C2-4206-8979-7F86335F2F88}" srcOrd="2" destOrd="0" presId="urn:microsoft.com/office/officeart/2018/2/layout/IconVerticalSolidList"/>
    <dgm:cxn modelId="{2DD088BE-63EF-4E4B-8007-5380B52E3F88}" type="presParOf" srcId="{4B6DEC95-2388-4411-9C4D-5F9DE1C7109A}" destId="{8EBD90B4-430A-4CBE-BCE4-D211B8DC66F2}" srcOrd="3" destOrd="0" presId="urn:microsoft.com/office/officeart/2018/2/layout/IconVerticalSolidList"/>
    <dgm:cxn modelId="{D91BE3E5-D47C-4825-8297-B3CC4A3C822E}" type="presParOf" srcId="{57F5DE2F-27DD-4315-AC5A-DAA24FB16942}" destId="{ECAFF34F-A1DC-41ED-AD24-B2744D9F6F80}" srcOrd="5" destOrd="0" presId="urn:microsoft.com/office/officeart/2018/2/layout/IconVerticalSolidList"/>
    <dgm:cxn modelId="{64557D4D-580B-4C8D-8A13-9470702BCF7A}" type="presParOf" srcId="{57F5DE2F-27DD-4315-AC5A-DAA24FB16942}" destId="{DB5DEDBD-6E72-4788-9334-A052E9E2C989}" srcOrd="6" destOrd="0" presId="urn:microsoft.com/office/officeart/2018/2/layout/IconVerticalSolidList"/>
    <dgm:cxn modelId="{6C6A6035-8AAD-4925-AE9D-5DCAD0D32586}" type="presParOf" srcId="{DB5DEDBD-6E72-4788-9334-A052E9E2C989}" destId="{10979CCB-E31E-4179-BC3D-25EE3594FAFA}" srcOrd="0" destOrd="0" presId="urn:microsoft.com/office/officeart/2018/2/layout/IconVerticalSolidList"/>
    <dgm:cxn modelId="{96728B77-6ACF-4440-B47A-7FA02649EB0D}" type="presParOf" srcId="{DB5DEDBD-6E72-4788-9334-A052E9E2C989}" destId="{137F182D-472D-470A-8C63-5F0CA394CB51}" srcOrd="1" destOrd="0" presId="urn:microsoft.com/office/officeart/2018/2/layout/IconVerticalSolidList"/>
    <dgm:cxn modelId="{AE1315E9-3508-46CF-9C35-7D592712A937}" type="presParOf" srcId="{DB5DEDBD-6E72-4788-9334-A052E9E2C989}" destId="{A35B411C-D884-49DF-BA6C-5068791F5269}" srcOrd="2" destOrd="0" presId="urn:microsoft.com/office/officeart/2018/2/layout/IconVerticalSolidList"/>
    <dgm:cxn modelId="{05271B78-753D-40DB-8476-857F9DF2A3AE}" type="presParOf" srcId="{DB5DEDBD-6E72-4788-9334-A052E9E2C989}" destId="{6776B159-B0F8-4AD3-9071-CB0EDB0662F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13946C-4865-4131-8EA1-D5270211D7BF}"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87DA6012-08AE-4312-A2E1-E5CAFEF904FE}">
      <dgm:prSet/>
      <dgm:spPr/>
      <dgm:t>
        <a:bodyPr/>
        <a:lstStyle/>
        <a:p>
          <a:r>
            <a:rPr lang="en-GB" b="1" i="0" baseline="0"/>
            <a:t>The SACE Act applies to educators appointed-</a:t>
          </a:r>
          <a:endParaRPr lang="en-US"/>
        </a:p>
      </dgm:t>
    </dgm:pt>
    <dgm:pt modelId="{2D3163B5-26DD-45FD-89FE-A248C0FED6C6}" type="parTrans" cxnId="{3579E13B-69B5-4CFA-B30D-4C3D05FE052F}">
      <dgm:prSet/>
      <dgm:spPr/>
      <dgm:t>
        <a:bodyPr/>
        <a:lstStyle/>
        <a:p>
          <a:endParaRPr lang="en-US"/>
        </a:p>
      </dgm:t>
    </dgm:pt>
    <dgm:pt modelId="{2301CCB2-1EF6-423E-98BF-684E3A5C8EA6}" type="sibTrans" cxnId="{3579E13B-69B5-4CFA-B30D-4C3D05FE052F}">
      <dgm:prSet/>
      <dgm:spPr/>
      <dgm:t>
        <a:bodyPr/>
        <a:lstStyle/>
        <a:p>
          <a:endParaRPr lang="en-US"/>
        </a:p>
      </dgm:t>
    </dgm:pt>
    <dgm:pt modelId="{ADD8F933-FD87-4A1C-9FA7-40B2A6B110F8}">
      <dgm:prSet/>
      <dgm:spPr/>
      <dgm:t>
        <a:bodyPr/>
        <a:lstStyle/>
        <a:p>
          <a:r>
            <a:rPr lang="en-GB" b="0" i="0" baseline="0"/>
            <a:t>in terms of the Employment</a:t>
          </a:r>
          <a:r>
            <a:rPr lang="en-GB"/>
            <a:t> of</a:t>
          </a:r>
          <a:r>
            <a:rPr lang="en-GB" b="0" i="0" baseline="0"/>
            <a:t> Educators Act, 1998 (Act No.76 of 1998);</a:t>
          </a:r>
          <a:endParaRPr lang="en-US"/>
        </a:p>
      </dgm:t>
    </dgm:pt>
    <dgm:pt modelId="{F76E554C-C8D8-4236-A23B-92C1EDE7E468}" type="parTrans" cxnId="{19B102B7-8EB3-4AA3-ABB0-7F4F48243749}">
      <dgm:prSet/>
      <dgm:spPr/>
      <dgm:t>
        <a:bodyPr/>
        <a:lstStyle/>
        <a:p>
          <a:endParaRPr lang="en-US"/>
        </a:p>
      </dgm:t>
    </dgm:pt>
    <dgm:pt modelId="{83628EA9-DB1B-40E7-B92C-8C513A8B60A5}" type="sibTrans" cxnId="{19B102B7-8EB3-4AA3-ABB0-7F4F48243749}">
      <dgm:prSet/>
      <dgm:spPr/>
      <dgm:t>
        <a:bodyPr/>
        <a:lstStyle/>
        <a:p>
          <a:endParaRPr lang="en-US"/>
        </a:p>
      </dgm:t>
    </dgm:pt>
    <dgm:pt modelId="{6983BBED-7F54-4E65-BCB0-68041C4CFF66}">
      <dgm:prSet/>
      <dgm:spPr/>
      <dgm:t>
        <a:bodyPr/>
        <a:lstStyle/>
        <a:p>
          <a:r>
            <a:rPr lang="en-GB" b="0" i="0" baseline="0"/>
            <a:t>in terms of the South African Schools Act, 1996 (Act No. 84 of 1996):</a:t>
          </a:r>
          <a:endParaRPr lang="en-US"/>
        </a:p>
      </dgm:t>
    </dgm:pt>
    <dgm:pt modelId="{B9D8DC0E-7BEA-48D0-882E-7DB4D34E2EEC}" type="parTrans" cxnId="{DAECA434-DF9B-44E3-B959-4A8BCACC4DDE}">
      <dgm:prSet/>
      <dgm:spPr/>
      <dgm:t>
        <a:bodyPr/>
        <a:lstStyle/>
        <a:p>
          <a:endParaRPr lang="en-US"/>
        </a:p>
      </dgm:t>
    </dgm:pt>
    <dgm:pt modelId="{865180DF-8745-494D-84BE-1ACC15FCCF42}" type="sibTrans" cxnId="{DAECA434-DF9B-44E3-B959-4A8BCACC4DDE}">
      <dgm:prSet/>
      <dgm:spPr/>
      <dgm:t>
        <a:bodyPr/>
        <a:lstStyle/>
        <a:p>
          <a:endParaRPr lang="en-US"/>
        </a:p>
      </dgm:t>
    </dgm:pt>
    <dgm:pt modelId="{BD7630C9-90A4-469A-A190-CD6576341F1C}">
      <dgm:prSet/>
      <dgm:spPr/>
      <dgm:t>
        <a:bodyPr/>
        <a:lstStyle/>
        <a:p>
          <a:r>
            <a:rPr lang="en-GB" b="0" i="0" baseline="0"/>
            <a:t>in an independent school; 5</a:t>
          </a:r>
          <a:endParaRPr lang="en-US"/>
        </a:p>
      </dgm:t>
    </dgm:pt>
    <dgm:pt modelId="{02C7A0EC-687D-4BE7-A29E-062F40FC1C84}" type="parTrans" cxnId="{D899F3A9-BA03-4E9D-B1AF-C492AD04D796}">
      <dgm:prSet/>
      <dgm:spPr/>
      <dgm:t>
        <a:bodyPr/>
        <a:lstStyle/>
        <a:p>
          <a:endParaRPr lang="en-US"/>
        </a:p>
      </dgm:t>
    </dgm:pt>
    <dgm:pt modelId="{57C8B7B6-F61D-41E1-B2F1-A89B1CBAFFA5}" type="sibTrans" cxnId="{D899F3A9-BA03-4E9D-B1AF-C492AD04D796}">
      <dgm:prSet/>
      <dgm:spPr/>
      <dgm:t>
        <a:bodyPr/>
        <a:lstStyle/>
        <a:p>
          <a:endParaRPr lang="en-US"/>
        </a:p>
      </dgm:t>
    </dgm:pt>
    <dgm:pt modelId="{058C55BD-5975-4CC9-AF4A-4B250497B78F}">
      <dgm:prSet/>
      <dgm:spPr/>
      <dgm:t>
        <a:bodyPr/>
        <a:lstStyle/>
        <a:p>
          <a:r>
            <a:rPr lang="en-GB" b="0" i="0" baseline="0"/>
            <a:t>in terms of the Further Education and Training Act, 1998 (Act No. 98 of</a:t>
          </a:r>
          <a:endParaRPr lang="en-US"/>
        </a:p>
      </dgm:t>
    </dgm:pt>
    <dgm:pt modelId="{8FF880F4-720A-45FD-A8FD-4301B5C05902}" type="parTrans" cxnId="{37B179B3-A2D7-4F16-8469-E4EE8BB81022}">
      <dgm:prSet/>
      <dgm:spPr/>
      <dgm:t>
        <a:bodyPr/>
        <a:lstStyle/>
        <a:p>
          <a:endParaRPr lang="en-US"/>
        </a:p>
      </dgm:t>
    </dgm:pt>
    <dgm:pt modelId="{AD402ACA-FF2C-4D98-A5A0-4980999FE3B0}" type="sibTrans" cxnId="{37B179B3-A2D7-4F16-8469-E4EE8BB81022}">
      <dgm:prSet/>
      <dgm:spPr/>
      <dgm:t>
        <a:bodyPr/>
        <a:lstStyle/>
        <a:p>
          <a:endParaRPr lang="en-US"/>
        </a:p>
      </dgm:t>
    </dgm:pt>
    <dgm:pt modelId="{329B4677-452C-46F1-9454-39BE55402AC9}">
      <dgm:prSet/>
      <dgm:spPr/>
      <dgm:t>
        <a:bodyPr/>
        <a:lstStyle/>
        <a:p>
          <a:r>
            <a:rPr lang="en-ZA" b="0" i="0" baseline="0"/>
            <a:t>1998) as amended;</a:t>
          </a:r>
          <a:endParaRPr lang="en-US"/>
        </a:p>
      </dgm:t>
    </dgm:pt>
    <dgm:pt modelId="{CCCC61F3-6BE0-4B83-B558-D4F82C186D5B}" type="parTrans" cxnId="{AC8EAD47-6BF7-436E-8F40-93C898C4B661}">
      <dgm:prSet/>
      <dgm:spPr/>
      <dgm:t>
        <a:bodyPr/>
        <a:lstStyle/>
        <a:p>
          <a:endParaRPr lang="en-US"/>
        </a:p>
      </dgm:t>
    </dgm:pt>
    <dgm:pt modelId="{6C32753B-4995-4438-8433-F99081040C1E}" type="sibTrans" cxnId="{AC8EAD47-6BF7-436E-8F40-93C898C4B661}">
      <dgm:prSet/>
      <dgm:spPr/>
      <dgm:t>
        <a:bodyPr/>
        <a:lstStyle/>
        <a:p>
          <a:endParaRPr lang="en-US"/>
        </a:p>
      </dgm:t>
    </dgm:pt>
    <dgm:pt modelId="{6B5A8198-3AC9-47B5-BCA2-0678BC1BD065}">
      <dgm:prSet/>
      <dgm:spPr/>
      <dgm:t>
        <a:bodyPr/>
        <a:lstStyle/>
        <a:p>
          <a:r>
            <a:rPr lang="en-GB" b="0" i="0" baseline="0"/>
            <a:t>at a TVET institution;</a:t>
          </a:r>
          <a:endParaRPr lang="en-US"/>
        </a:p>
      </dgm:t>
    </dgm:pt>
    <dgm:pt modelId="{6A49CB0C-9DDA-4D2E-BD7D-D4E9702AC91F}" type="parTrans" cxnId="{F436D802-C2D0-421E-B675-0CE7EE6DFAB7}">
      <dgm:prSet/>
      <dgm:spPr/>
      <dgm:t>
        <a:bodyPr/>
        <a:lstStyle/>
        <a:p>
          <a:endParaRPr lang="en-US"/>
        </a:p>
      </dgm:t>
    </dgm:pt>
    <dgm:pt modelId="{097A21A4-C57E-4F93-8613-8FFC5F9CA283}" type="sibTrans" cxnId="{F436D802-C2D0-421E-B675-0CE7EE6DFAB7}">
      <dgm:prSet/>
      <dgm:spPr/>
      <dgm:t>
        <a:bodyPr/>
        <a:lstStyle/>
        <a:p>
          <a:endParaRPr lang="en-US"/>
        </a:p>
      </dgm:t>
    </dgm:pt>
    <dgm:pt modelId="{A0CEA98D-C1BD-482F-BA93-C13E0B4855E1}">
      <dgm:prSet/>
      <dgm:spPr/>
      <dgm:t>
        <a:bodyPr/>
        <a:lstStyle/>
        <a:p>
          <a:r>
            <a:rPr lang="en-GB" b="0" i="0" baseline="0"/>
            <a:t>at a Community Education and Training Centre.</a:t>
          </a:r>
          <a:endParaRPr lang="en-US"/>
        </a:p>
      </dgm:t>
    </dgm:pt>
    <dgm:pt modelId="{30A40D5F-0AF0-4B3C-B183-0FA9E9788883}" type="parTrans" cxnId="{3B09311A-F0AC-4716-A604-685C9423A445}">
      <dgm:prSet/>
      <dgm:spPr/>
      <dgm:t>
        <a:bodyPr/>
        <a:lstStyle/>
        <a:p>
          <a:endParaRPr lang="en-US"/>
        </a:p>
      </dgm:t>
    </dgm:pt>
    <dgm:pt modelId="{C633DACD-AE1B-414F-BEEB-724BCFE7E91A}" type="sibTrans" cxnId="{3B09311A-F0AC-4716-A604-685C9423A445}">
      <dgm:prSet/>
      <dgm:spPr/>
      <dgm:t>
        <a:bodyPr/>
        <a:lstStyle/>
        <a:p>
          <a:endParaRPr lang="en-US"/>
        </a:p>
      </dgm:t>
    </dgm:pt>
    <dgm:pt modelId="{1AA655BB-4760-4435-9A91-02971267BB9A}" type="pres">
      <dgm:prSet presAssocID="{B113946C-4865-4131-8EA1-D5270211D7BF}" presName="linear" presStyleCnt="0">
        <dgm:presLayoutVars>
          <dgm:animLvl val="lvl"/>
          <dgm:resizeHandles val="exact"/>
        </dgm:presLayoutVars>
      </dgm:prSet>
      <dgm:spPr/>
    </dgm:pt>
    <dgm:pt modelId="{25E90D6A-B9FF-4534-88D7-908A7AA17586}" type="pres">
      <dgm:prSet presAssocID="{87DA6012-08AE-4312-A2E1-E5CAFEF904FE}" presName="parentText" presStyleLbl="node1" presStyleIdx="0" presStyleCnt="1">
        <dgm:presLayoutVars>
          <dgm:chMax val="0"/>
          <dgm:bulletEnabled val="1"/>
        </dgm:presLayoutVars>
      </dgm:prSet>
      <dgm:spPr/>
    </dgm:pt>
    <dgm:pt modelId="{B328C7AB-966D-4C96-9915-9A1DBBF0A4C7}" type="pres">
      <dgm:prSet presAssocID="{87DA6012-08AE-4312-A2E1-E5CAFEF904FE}" presName="childText" presStyleLbl="revTx" presStyleIdx="0" presStyleCnt="1">
        <dgm:presLayoutVars>
          <dgm:bulletEnabled val="1"/>
        </dgm:presLayoutVars>
      </dgm:prSet>
      <dgm:spPr/>
    </dgm:pt>
  </dgm:ptLst>
  <dgm:cxnLst>
    <dgm:cxn modelId="{F436D802-C2D0-421E-B675-0CE7EE6DFAB7}" srcId="{87DA6012-08AE-4312-A2E1-E5CAFEF904FE}" destId="{6B5A8198-3AC9-47B5-BCA2-0678BC1BD065}" srcOrd="5" destOrd="0" parTransId="{6A49CB0C-9DDA-4D2E-BD7D-D4E9702AC91F}" sibTransId="{097A21A4-C57E-4F93-8613-8FFC5F9CA283}"/>
    <dgm:cxn modelId="{4A96DA16-B070-49EF-A454-5D0521E38BC8}" type="presOf" srcId="{BD7630C9-90A4-469A-A190-CD6576341F1C}" destId="{B328C7AB-966D-4C96-9915-9A1DBBF0A4C7}" srcOrd="0" destOrd="2" presId="urn:microsoft.com/office/officeart/2005/8/layout/vList2"/>
    <dgm:cxn modelId="{3B09311A-F0AC-4716-A604-685C9423A445}" srcId="{87DA6012-08AE-4312-A2E1-E5CAFEF904FE}" destId="{A0CEA98D-C1BD-482F-BA93-C13E0B4855E1}" srcOrd="6" destOrd="0" parTransId="{30A40D5F-0AF0-4B3C-B183-0FA9E9788883}" sibTransId="{C633DACD-AE1B-414F-BEEB-724BCFE7E91A}"/>
    <dgm:cxn modelId="{453C9829-3318-43C7-93A0-6840006EC1B0}" type="presOf" srcId="{87DA6012-08AE-4312-A2E1-E5CAFEF904FE}" destId="{25E90D6A-B9FF-4534-88D7-908A7AA17586}" srcOrd="0" destOrd="0" presId="urn:microsoft.com/office/officeart/2005/8/layout/vList2"/>
    <dgm:cxn modelId="{DAECA434-DF9B-44E3-B959-4A8BCACC4DDE}" srcId="{87DA6012-08AE-4312-A2E1-E5CAFEF904FE}" destId="{6983BBED-7F54-4E65-BCB0-68041C4CFF66}" srcOrd="1" destOrd="0" parTransId="{B9D8DC0E-7BEA-48D0-882E-7DB4D34E2EEC}" sibTransId="{865180DF-8745-494D-84BE-1ACC15FCCF42}"/>
    <dgm:cxn modelId="{1A4A6D35-3D19-42B8-9A0A-CF7A20D39166}" type="presOf" srcId="{B113946C-4865-4131-8EA1-D5270211D7BF}" destId="{1AA655BB-4760-4435-9A91-02971267BB9A}" srcOrd="0" destOrd="0" presId="urn:microsoft.com/office/officeart/2005/8/layout/vList2"/>
    <dgm:cxn modelId="{3579E13B-69B5-4CFA-B30D-4C3D05FE052F}" srcId="{B113946C-4865-4131-8EA1-D5270211D7BF}" destId="{87DA6012-08AE-4312-A2E1-E5CAFEF904FE}" srcOrd="0" destOrd="0" parTransId="{2D3163B5-26DD-45FD-89FE-A248C0FED6C6}" sibTransId="{2301CCB2-1EF6-423E-98BF-684E3A5C8EA6}"/>
    <dgm:cxn modelId="{AC8EAD47-6BF7-436E-8F40-93C898C4B661}" srcId="{87DA6012-08AE-4312-A2E1-E5CAFEF904FE}" destId="{329B4677-452C-46F1-9454-39BE55402AC9}" srcOrd="4" destOrd="0" parTransId="{CCCC61F3-6BE0-4B83-B558-D4F82C186D5B}" sibTransId="{6C32753B-4995-4438-8433-F99081040C1E}"/>
    <dgm:cxn modelId="{314C0C4A-1BEC-4248-AC05-8A03A5A03074}" type="presOf" srcId="{058C55BD-5975-4CC9-AF4A-4B250497B78F}" destId="{B328C7AB-966D-4C96-9915-9A1DBBF0A4C7}" srcOrd="0" destOrd="3" presId="urn:microsoft.com/office/officeart/2005/8/layout/vList2"/>
    <dgm:cxn modelId="{566DB16E-7401-42B3-9F47-CF6C121FBBBC}" type="presOf" srcId="{6B5A8198-3AC9-47B5-BCA2-0678BC1BD065}" destId="{B328C7AB-966D-4C96-9915-9A1DBBF0A4C7}" srcOrd="0" destOrd="5" presId="urn:microsoft.com/office/officeart/2005/8/layout/vList2"/>
    <dgm:cxn modelId="{84A4E553-9523-485C-892E-EB32E69B2458}" type="presOf" srcId="{329B4677-452C-46F1-9454-39BE55402AC9}" destId="{B328C7AB-966D-4C96-9915-9A1DBBF0A4C7}" srcOrd="0" destOrd="4" presId="urn:microsoft.com/office/officeart/2005/8/layout/vList2"/>
    <dgm:cxn modelId="{C3F0149C-BED6-4191-BE08-F9027AAA7C1A}" type="presOf" srcId="{ADD8F933-FD87-4A1C-9FA7-40B2A6B110F8}" destId="{B328C7AB-966D-4C96-9915-9A1DBBF0A4C7}" srcOrd="0" destOrd="0" presId="urn:microsoft.com/office/officeart/2005/8/layout/vList2"/>
    <dgm:cxn modelId="{F2D2ADA0-8112-41C5-B4F9-B21D5629F0C2}" type="presOf" srcId="{6983BBED-7F54-4E65-BCB0-68041C4CFF66}" destId="{B328C7AB-966D-4C96-9915-9A1DBBF0A4C7}" srcOrd="0" destOrd="1" presId="urn:microsoft.com/office/officeart/2005/8/layout/vList2"/>
    <dgm:cxn modelId="{9B611BA8-2DBC-411C-9B93-E36BB8C8CCD3}" type="presOf" srcId="{A0CEA98D-C1BD-482F-BA93-C13E0B4855E1}" destId="{B328C7AB-966D-4C96-9915-9A1DBBF0A4C7}" srcOrd="0" destOrd="6" presId="urn:microsoft.com/office/officeart/2005/8/layout/vList2"/>
    <dgm:cxn modelId="{D899F3A9-BA03-4E9D-B1AF-C492AD04D796}" srcId="{87DA6012-08AE-4312-A2E1-E5CAFEF904FE}" destId="{BD7630C9-90A4-469A-A190-CD6576341F1C}" srcOrd="2" destOrd="0" parTransId="{02C7A0EC-687D-4BE7-A29E-062F40FC1C84}" sibTransId="{57C8B7B6-F61D-41E1-B2F1-A89B1CBAFFA5}"/>
    <dgm:cxn modelId="{37B179B3-A2D7-4F16-8469-E4EE8BB81022}" srcId="{87DA6012-08AE-4312-A2E1-E5CAFEF904FE}" destId="{058C55BD-5975-4CC9-AF4A-4B250497B78F}" srcOrd="3" destOrd="0" parTransId="{8FF880F4-720A-45FD-A8FD-4301B5C05902}" sibTransId="{AD402ACA-FF2C-4D98-A5A0-4980999FE3B0}"/>
    <dgm:cxn modelId="{19B102B7-8EB3-4AA3-ABB0-7F4F48243749}" srcId="{87DA6012-08AE-4312-A2E1-E5CAFEF904FE}" destId="{ADD8F933-FD87-4A1C-9FA7-40B2A6B110F8}" srcOrd="0" destOrd="0" parTransId="{F76E554C-C8D8-4236-A23B-92C1EDE7E468}" sibTransId="{83628EA9-DB1B-40E7-B92C-8C513A8B60A5}"/>
    <dgm:cxn modelId="{6F283D88-3194-4CFB-B7F0-701FBE04ED4F}" type="presParOf" srcId="{1AA655BB-4760-4435-9A91-02971267BB9A}" destId="{25E90D6A-B9FF-4534-88D7-908A7AA17586}" srcOrd="0" destOrd="0" presId="urn:microsoft.com/office/officeart/2005/8/layout/vList2"/>
    <dgm:cxn modelId="{03A3ECBD-56D3-4F4E-8274-631A8F023EA4}" type="presParOf" srcId="{1AA655BB-4760-4435-9A91-02971267BB9A}" destId="{B328C7AB-966D-4C96-9915-9A1DBBF0A4C7}"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7721DCE-9B24-4785-980E-6D1B7D789A0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E680020-A934-4B73-833A-97AC58FEAFCA}">
      <dgm:prSet/>
      <dgm:spPr/>
      <dgm:t>
        <a:bodyPr/>
        <a:lstStyle/>
        <a:p>
          <a:r>
            <a:rPr lang="en-ZA" b="1"/>
            <a:t>19. (1) The funds of the council consist of— </a:t>
          </a:r>
          <a:endParaRPr lang="en-US"/>
        </a:p>
      </dgm:t>
    </dgm:pt>
    <dgm:pt modelId="{D8C21C01-CCB3-4CCE-9BE2-C2361AF7B272}" type="parTrans" cxnId="{435B7BF0-8124-42A5-A9CD-64B7A6DA1389}">
      <dgm:prSet/>
      <dgm:spPr/>
      <dgm:t>
        <a:bodyPr/>
        <a:lstStyle/>
        <a:p>
          <a:endParaRPr lang="en-US"/>
        </a:p>
      </dgm:t>
    </dgm:pt>
    <dgm:pt modelId="{4B7E0AD5-0688-4B65-A072-F76BA2DAE8BB}" type="sibTrans" cxnId="{435B7BF0-8124-42A5-A9CD-64B7A6DA1389}">
      <dgm:prSet/>
      <dgm:spPr/>
      <dgm:t>
        <a:bodyPr/>
        <a:lstStyle/>
        <a:p>
          <a:endParaRPr lang="en-US"/>
        </a:p>
      </dgm:t>
    </dgm:pt>
    <dgm:pt modelId="{8B9C639E-62BB-47E7-A5F0-6B0EA254C749}">
      <dgm:prSet/>
      <dgm:spPr/>
      <dgm:t>
        <a:bodyPr/>
        <a:lstStyle/>
        <a:p>
          <a:r>
            <a:rPr lang="en-ZA" b="1"/>
            <a:t>(aA) money appropriated by Parliament </a:t>
          </a:r>
          <a:r>
            <a:rPr lang="en-ZA"/>
            <a:t>(BELA Act of 2011): </a:t>
          </a:r>
          <a:r>
            <a:rPr lang="en-ZA" b="1"/>
            <a:t>Not Explored as yet in terms of funding from the NRF and as per the DORA</a:t>
          </a:r>
          <a:endParaRPr lang="en-US"/>
        </a:p>
      </dgm:t>
    </dgm:pt>
    <dgm:pt modelId="{24598934-C584-4F4A-A4BE-1BBD8C548660}" type="parTrans" cxnId="{FE8AEE9D-A1E4-4496-AF63-E7DC9FCA13B1}">
      <dgm:prSet/>
      <dgm:spPr/>
      <dgm:t>
        <a:bodyPr/>
        <a:lstStyle/>
        <a:p>
          <a:endParaRPr lang="en-US"/>
        </a:p>
      </dgm:t>
    </dgm:pt>
    <dgm:pt modelId="{CAFF9E9A-D9FB-452E-94BA-488DBA88C36F}" type="sibTrans" cxnId="{FE8AEE9D-A1E4-4496-AF63-E7DC9FCA13B1}">
      <dgm:prSet/>
      <dgm:spPr/>
      <dgm:t>
        <a:bodyPr/>
        <a:lstStyle/>
        <a:p>
          <a:endParaRPr lang="en-US"/>
        </a:p>
      </dgm:t>
    </dgm:pt>
    <dgm:pt modelId="{3172B024-5D34-4C2D-A5B2-9E8952FC74B2}">
      <dgm:prSet/>
      <dgm:spPr/>
      <dgm:t>
        <a:bodyPr/>
        <a:lstStyle/>
        <a:p>
          <a:r>
            <a:rPr lang="en-ZA"/>
            <a:t>(a) compulsory fees : </a:t>
          </a:r>
          <a:r>
            <a:rPr lang="en-ZA" b="1"/>
            <a:t>Teachers’ Levy not collected directly by SACE but through the State</a:t>
          </a:r>
          <a:endParaRPr lang="en-US"/>
        </a:p>
      </dgm:t>
    </dgm:pt>
    <dgm:pt modelId="{C0C7BAE6-033A-474D-9323-FD75F5FD76B8}" type="parTrans" cxnId="{3A26CB5E-9555-4B51-94B5-B5E0D1DBDCD0}">
      <dgm:prSet/>
      <dgm:spPr/>
      <dgm:t>
        <a:bodyPr/>
        <a:lstStyle/>
        <a:p>
          <a:endParaRPr lang="en-US"/>
        </a:p>
      </dgm:t>
    </dgm:pt>
    <dgm:pt modelId="{3A2960F6-5BFD-481A-B6A2-7B6158FE00DC}" type="sibTrans" cxnId="{3A26CB5E-9555-4B51-94B5-B5E0D1DBDCD0}">
      <dgm:prSet/>
      <dgm:spPr/>
      <dgm:t>
        <a:bodyPr/>
        <a:lstStyle/>
        <a:p>
          <a:endParaRPr lang="en-US"/>
        </a:p>
      </dgm:t>
    </dgm:pt>
    <dgm:pt modelId="{90824A4A-46D8-4CD2-9EE8-FBB60AF1F1BE}">
      <dgm:prSet/>
      <dgm:spPr/>
      <dgm:t>
        <a:bodyPr/>
        <a:lstStyle/>
        <a:p>
          <a:r>
            <a:rPr lang="en-ZA"/>
            <a:t>(b) money received from donations, contributions, interest or fines; and </a:t>
          </a:r>
          <a:endParaRPr lang="en-US"/>
        </a:p>
      </dgm:t>
    </dgm:pt>
    <dgm:pt modelId="{A5DA5C92-D9CC-4D55-8303-1F2E2E1ED7AC}" type="parTrans" cxnId="{24062220-49E3-4CB9-85B1-DC007AA07179}">
      <dgm:prSet/>
      <dgm:spPr/>
      <dgm:t>
        <a:bodyPr/>
        <a:lstStyle/>
        <a:p>
          <a:endParaRPr lang="en-US"/>
        </a:p>
      </dgm:t>
    </dgm:pt>
    <dgm:pt modelId="{3565B8B1-AEED-4BDF-8D1B-454C434DB1BE}" type="sibTrans" cxnId="{24062220-49E3-4CB9-85B1-DC007AA07179}">
      <dgm:prSet/>
      <dgm:spPr/>
      <dgm:t>
        <a:bodyPr/>
        <a:lstStyle/>
        <a:p>
          <a:endParaRPr lang="en-US"/>
        </a:p>
      </dgm:t>
    </dgm:pt>
    <dgm:pt modelId="{01C42D7B-50B9-446C-9AF8-4DE6AB6B083F}">
      <dgm:prSet/>
      <dgm:spPr/>
      <dgm:t>
        <a:bodyPr/>
        <a:lstStyle/>
        <a:p>
          <a:r>
            <a:rPr lang="en-ZA"/>
            <a:t>(c) other money received by the council from any other source : </a:t>
          </a:r>
          <a:r>
            <a:rPr lang="en-ZA" b="1"/>
            <a:t>CPTD system Grant </a:t>
          </a:r>
          <a:endParaRPr lang="en-US"/>
        </a:p>
      </dgm:t>
    </dgm:pt>
    <dgm:pt modelId="{9AE52488-D5C2-478E-9615-EB3D88EE817D}" type="parTrans" cxnId="{D1E08EE7-2227-4A2D-ADD7-3565C8E46FDF}">
      <dgm:prSet/>
      <dgm:spPr/>
      <dgm:t>
        <a:bodyPr/>
        <a:lstStyle/>
        <a:p>
          <a:endParaRPr lang="en-US"/>
        </a:p>
      </dgm:t>
    </dgm:pt>
    <dgm:pt modelId="{87AB4BA0-F388-4BA0-B038-5C16B7E68B9C}" type="sibTrans" cxnId="{D1E08EE7-2227-4A2D-ADD7-3565C8E46FDF}">
      <dgm:prSet/>
      <dgm:spPr/>
      <dgm:t>
        <a:bodyPr/>
        <a:lstStyle/>
        <a:p>
          <a:endParaRPr lang="en-US"/>
        </a:p>
      </dgm:t>
    </dgm:pt>
    <dgm:pt modelId="{1926B1F3-06CD-4AE5-9DF3-9824AB05C9F6}" type="pres">
      <dgm:prSet presAssocID="{37721DCE-9B24-4785-980E-6D1B7D789A0C}" presName="linear" presStyleCnt="0">
        <dgm:presLayoutVars>
          <dgm:animLvl val="lvl"/>
          <dgm:resizeHandles val="exact"/>
        </dgm:presLayoutVars>
      </dgm:prSet>
      <dgm:spPr/>
    </dgm:pt>
    <dgm:pt modelId="{18860F76-A2E7-4F6B-9748-99D87743FE07}" type="pres">
      <dgm:prSet presAssocID="{CE680020-A934-4B73-833A-97AC58FEAFCA}" presName="parentText" presStyleLbl="node1" presStyleIdx="0" presStyleCnt="1">
        <dgm:presLayoutVars>
          <dgm:chMax val="0"/>
          <dgm:bulletEnabled val="1"/>
        </dgm:presLayoutVars>
      </dgm:prSet>
      <dgm:spPr/>
    </dgm:pt>
    <dgm:pt modelId="{1A826489-4B8A-4E99-8744-5D3F44090AC1}" type="pres">
      <dgm:prSet presAssocID="{CE680020-A934-4B73-833A-97AC58FEAFCA}" presName="childText" presStyleLbl="revTx" presStyleIdx="0" presStyleCnt="1">
        <dgm:presLayoutVars>
          <dgm:bulletEnabled val="1"/>
        </dgm:presLayoutVars>
      </dgm:prSet>
      <dgm:spPr/>
    </dgm:pt>
  </dgm:ptLst>
  <dgm:cxnLst>
    <dgm:cxn modelId="{24062220-49E3-4CB9-85B1-DC007AA07179}" srcId="{CE680020-A934-4B73-833A-97AC58FEAFCA}" destId="{90824A4A-46D8-4CD2-9EE8-FBB60AF1F1BE}" srcOrd="2" destOrd="0" parTransId="{A5DA5C92-D9CC-4D55-8303-1F2E2E1ED7AC}" sibTransId="{3565B8B1-AEED-4BDF-8D1B-454C434DB1BE}"/>
    <dgm:cxn modelId="{CF88D239-2C32-4B3A-BFC4-A780EF0E0511}" type="presOf" srcId="{CE680020-A934-4B73-833A-97AC58FEAFCA}" destId="{18860F76-A2E7-4F6B-9748-99D87743FE07}" srcOrd="0" destOrd="0" presId="urn:microsoft.com/office/officeart/2005/8/layout/vList2"/>
    <dgm:cxn modelId="{3A26CB5E-9555-4B51-94B5-B5E0D1DBDCD0}" srcId="{CE680020-A934-4B73-833A-97AC58FEAFCA}" destId="{3172B024-5D34-4C2D-A5B2-9E8952FC74B2}" srcOrd="1" destOrd="0" parTransId="{C0C7BAE6-033A-474D-9323-FD75F5FD76B8}" sibTransId="{3A2960F6-5BFD-481A-B6A2-7B6158FE00DC}"/>
    <dgm:cxn modelId="{7DEC3948-6DFD-40F9-B993-A70B82C8F314}" type="presOf" srcId="{37721DCE-9B24-4785-980E-6D1B7D789A0C}" destId="{1926B1F3-06CD-4AE5-9DF3-9824AB05C9F6}" srcOrd="0" destOrd="0" presId="urn:microsoft.com/office/officeart/2005/8/layout/vList2"/>
    <dgm:cxn modelId="{FE8AEE9D-A1E4-4496-AF63-E7DC9FCA13B1}" srcId="{CE680020-A934-4B73-833A-97AC58FEAFCA}" destId="{8B9C639E-62BB-47E7-A5F0-6B0EA254C749}" srcOrd="0" destOrd="0" parTransId="{24598934-C584-4F4A-A4BE-1BBD8C548660}" sibTransId="{CAFF9E9A-D9FB-452E-94BA-488DBA88C36F}"/>
    <dgm:cxn modelId="{BBAA97AD-238C-47A0-BF56-20103C7141BF}" type="presOf" srcId="{8B9C639E-62BB-47E7-A5F0-6B0EA254C749}" destId="{1A826489-4B8A-4E99-8744-5D3F44090AC1}" srcOrd="0" destOrd="0" presId="urn:microsoft.com/office/officeart/2005/8/layout/vList2"/>
    <dgm:cxn modelId="{0C1AF6C5-EB4F-4DED-AEC4-6296E9810B09}" type="presOf" srcId="{01C42D7B-50B9-446C-9AF8-4DE6AB6B083F}" destId="{1A826489-4B8A-4E99-8744-5D3F44090AC1}" srcOrd="0" destOrd="3" presId="urn:microsoft.com/office/officeart/2005/8/layout/vList2"/>
    <dgm:cxn modelId="{8F7ACCDD-D9F4-4473-BA38-F2CF8862131F}" type="presOf" srcId="{90824A4A-46D8-4CD2-9EE8-FBB60AF1F1BE}" destId="{1A826489-4B8A-4E99-8744-5D3F44090AC1}" srcOrd="0" destOrd="2" presId="urn:microsoft.com/office/officeart/2005/8/layout/vList2"/>
    <dgm:cxn modelId="{D1E08EE7-2227-4A2D-ADD7-3565C8E46FDF}" srcId="{CE680020-A934-4B73-833A-97AC58FEAFCA}" destId="{01C42D7B-50B9-446C-9AF8-4DE6AB6B083F}" srcOrd="3" destOrd="0" parTransId="{9AE52488-D5C2-478E-9615-EB3D88EE817D}" sibTransId="{87AB4BA0-F388-4BA0-B038-5C16B7E68B9C}"/>
    <dgm:cxn modelId="{435B7BF0-8124-42A5-A9CD-64B7A6DA1389}" srcId="{37721DCE-9B24-4785-980E-6D1B7D789A0C}" destId="{CE680020-A934-4B73-833A-97AC58FEAFCA}" srcOrd="0" destOrd="0" parTransId="{D8C21C01-CCB3-4CCE-9BE2-C2361AF7B272}" sibTransId="{4B7E0AD5-0688-4B65-A072-F76BA2DAE8BB}"/>
    <dgm:cxn modelId="{9B1273F9-11B4-48CC-8624-81C75A502E29}" type="presOf" srcId="{3172B024-5D34-4C2D-A5B2-9E8952FC74B2}" destId="{1A826489-4B8A-4E99-8744-5D3F44090AC1}" srcOrd="0" destOrd="1" presId="urn:microsoft.com/office/officeart/2005/8/layout/vList2"/>
    <dgm:cxn modelId="{16C18ED2-2EF7-4764-BE71-E593ACAD2826}" type="presParOf" srcId="{1926B1F3-06CD-4AE5-9DF3-9824AB05C9F6}" destId="{18860F76-A2E7-4F6B-9748-99D87743FE07}" srcOrd="0" destOrd="0" presId="urn:microsoft.com/office/officeart/2005/8/layout/vList2"/>
    <dgm:cxn modelId="{B78C0ED9-2990-448F-A23E-77D15FD1D073}" type="presParOf" srcId="{1926B1F3-06CD-4AE5-9DF3-9824AB05C9F6}" destId="{1A826489-4B8A-4E99-8744-5D3F44090AC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B3B9642-4161-4698-9D60-80ECD568A21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ZA"/>
        </a:p>
      </dgm:t>
    </dgm:pt>
    <dgm:pt modelId="{A594EEFE-5FF5-4DD6-A59F-88C142F2CE52}">
      <dgm:prSet phldrT="[Text]"/>
      <dgm:spPr/>
      <dgm:t>
        <a:bodyPr/>
        <a:lstStyle/>
        <a:p>
          <a:r>
            <a:rPr lang="en-ZA" b="1" dirty="0"/>
            <a:t>CURRENT PROVINCIAL OFFICES</a:t>
          </a:r>
        </a:p>
      </dgm:t>
    </dgm:pt>
    <dgm:pt modelId="{AE00156A-088C-4357-88A3-340793A09084}" type="parTrans" cxnId="{95D35051-5ABB-4F6E-875C-C052C95F4FCB}">
      <dgm:prSet/>
      <dgm:spPr/>
      <dgm:t>
        <a:bodyPr/>
        <a:lstStyle/>
        <a:p>
          <a:endParaRPr lang="en-ZA"/>
        </a:p>
      </dgm:t>
    </dgm:pt>
    <dgm:pt modelId="{C3B74402-9112-48B2-B7BA-F0E2E6DEF3D4}" type="sibTrans" cxnId="{95D35051-5ABB-4F6E-875C-C052C95F4FCB}">
      <dgm:prSet/>
      <dgm:spPr/>
      <dgm:t>
        <a:bodyPr/>
        <a:lstStyle/>
        <a:p>
          <a:endParaRPr lang="en-ZA"/>
        </a:p>
      </dgm:t>
    </dgm:pt>
    <dgm:pt modelId="{E501C63C-8E65-4A26-A1BC-0771A378A996}">
      <dgm:prSet phldrT="[Text]"/>
      <dgm:spPr/>
      <dgm:t>
        <a:bodyPr/>
        <a:lstStyle/>
        <a:p>
          <a:r>
            <a:rPr lang="en-ZA"/>
            <a:t>Kwazulu-Natal - Durban</a:t>
          </a:r>
        </a:p>
      </dgm:t>
    </dgm:pt>
    <dgm:pt modelId="{C09F93DD-7C3C-46A2-9F49-5379F8A27C2F}" type="parTrans" cxnId="{D0B5CA49-D8AF-4ED8-A38C-DEDB91F0ABBC}">
      <dgm:prSet/>
      <dgm:spPr/>
      <dgm:t>
        <a:bodyPr/>
        <a:lstStyle/>
        <a:p>
          <a:endParaRPr lang="en-ZA"/>
        </a:p>
      </dgm:t>
    </dgm:pt>
    <dgm:pt modelId="{2E10AC8B-2C93-40FE-950C-7838085CD0C5}" type="sibTrans" cxnId="{D0B5CA49-D8AF-4ED8-A38C-DEDB91F0ABBC}">
      <dgm:prSet/>
      <dgm:spPr/>
      <dgm:t>
        <a:bodyPr/>
        <a:lstStyle/>
        <a:p>
          <a:endParaRPr lang="en-ZA"/>
        </a:p>
      </dgm:t>
    </dgm:pt>
    <dgm:pt modelId="{642452A0-3023-4B44-BCC0-567DF0ED869A}">
      <dgm:prSet phldrT="[Text]"/>
      <dgm:spPr/>
      <dgm:t>
        <a:bodyPr/>
        <a:lstStyle/>
        <a:p>
          <a:r>
            <a:rPr lang="en-ZA"/>
            <a:t>Free State – Bloemfontein</a:t>
          </a:r>
        </a:p>
      </dgm:t>
    </dgm:pt>
    <dgm:pt modelId="{3118EE84-CE7C-4D20-A4F2-512D8BAC97A0}" type="parTrans" cxnId="{CB40AF89-5B48-496B-B4A5-41B262B8E86C}">
      <dgm:prSet/>
      <dgm:spPr/>
      <dgm:t>
        <a:bodyPr/>
        <a:lstStyle/>
        <a:p>
          <a:endParaRPr lang="en-ZA"/>
        </a:p>
      </dgm:t>
    </dgm:pt>
    <dgm:pt modelId="{2E1BFB86-FB8B-4886-AF79-2FA3BEBF53ED}" type="sibTrans" cxnId="{CB40AF89-5B48-496B-B4A5-41B262B8E86C}">
      <dgm:prSet/>
      <dgm:spPr/>
      <dgm:t>
        <a:bodyPr/>
        <a:lstStyle/>
        <a:p>
          <a:endParaRPr lang="en-ZA"/>
        </a:p>
      </dgm:t>
    </dgm:pt>
    <dgm:pt modelId="{336BA2CB-EF64-4E26-8F48-5B8F79DE9C25}">
      <dgm:prSet/>
      <dgm:spPr/>
      <dgm:t>
        <a:bodyPr/>
        <a:lstStyle/>
        <a:p>
          <a:r>
            <a:rPr lang="en-ZA" b="1" dirty="0"/>
            <a:t>POSSIBLE NEW OFFICES / MOBILE OFFICES </a:t>
          </a:r>
        </a:p>
      </dgm:t>
    </dgm:pt>
    <dgm:pt modelId="{2AEDDE54-BAAC-4524-A4CD-5B5AF0D0EE96}" type="parTrans" cxnId="{5479144F-B8F3-4B06-8957-305B06DF5143}">
      <dgm:prSet/>
      <dgm:spPr/>
      <dgm:t>
        <a:bodyPr/>
        <a:lstStyle/>
        <a:p>
          <a:endParaRPr lang="en-ZA"/>
        </a:p>
      </dgm:t>
    </dgm:pt>
    <dgm:pt modelId="{7ED9C2FE-F670-469B-8832-258C0E69F632}" type="sibTrans" cxnId="{5479144F-B8F3-4B06-8957-305B06DF5143}">
      <dgm:prSet/>
      <dgm:spPr/>
      <dgm:t>
        <a:bodyPr/>
        <a:lstStyle/>
        <a:p>
          <a:endParaRPr lang="en-ZA"/>
        </a:p>
      </dgm:t>
    </dgm:pt>
    <dgm:pt modelId="{D73F7F91-F542-481B-9E4D-803EB889E018}">
      <dgm:prSet phldrT="[Text]"/>
      <dgm:spPr/>
      <dgm:t>
        <a:bodyPr/>
        <a:lstStyle/>
        <a:p>
          <a:r>
            <a:rPr lang="en-GB"/>
            <a:t>Limpopo – Polokwane</a:t>
          </a:r>
          <a:endParaRPr lang="en-ZA"/>
        </a:p>
      </dgm:t>
    </dgm:pt>
    <dgm:pt modelId="{7135CCA4-90B8-4159-B7C3-F783EF361ADD}" type="parTrans" cxnId="{15184915-E39B-4A84-A5D0-84A04E73FD8B}">
      <dgm:prSet/>
      <dgm:spPr/>
      <dgm:t>
        <a:bodyPr/>
        <a:lstStyle/>
        <a:p>
          <a:endParaRPr lang="en-ZA"/>
        </a:p>
      </dgm:t>
    </dgm:pt>
    <dgm:pt modelId="{7C14F14B-F49E-4EBD-833B-2A725945E2E0}" type="sibTrans" cxnId="{15184915-E39B-4A84-A5D0-84A04E73FD8B}">
      <dgm:prSet/>
      <dgm:spPr/>
      <dgm:t>
        <a:bodyPr/>
        <a:lstStyle/>
        <a:p>
          <a:endParaRPr lang="en-ZA"/>
        </a:p>
      </dgm:t>
    </dgm:pt>
    <dgm:pt modelId="{39C9ACB5-6FFE-4CF6-904F-F3444BECFDB5}">
      <dgm:prSet phldrT="[Text]"/>
      <dgm:spPr/>
      <dgm:t>
        <a:bodyPr/>
        <a:lstStyle/>
        <a:p>
          <a:r>
            <a:rPr lang="en-GB"/>
            <a:t>Eastern Cape – East London</a:t>
          </a:r>
          <a:endParaRPr lang="en-ZA"/>
        </a:p>
      </dgm:t>
    </dgm:pt>
    <dgm:pt modelId="{CB4117DD-919E-43DC-9E3F-A4F66A0B394E}" type="parTrans" cxnId="{3B4310F5-4B6A-417B-982F-7CBEC150E88A}">
      <dgm:prSet/>
      <dgm:spPr/>
      <dgm:t>
        <a:bodyPr/>
        <a:lstStyle/>
        <a:p>
          <a:endParaRPr lang="en-ZA"/>
        </a:p>
      </dgm:t>
    </dgm:pt>
    <dgm:pt modelId="{98B9A927-EC82-4031-AE6F-5BC3240D8BF4}" type="sibTrans" cxnId="{3B4310F5-4B6A-417B-982F-7CBEC150E88A}">
      <dgm:prSet/>
      <dgm:spPr/>
      <dgm:t>
        <a:bodyPr/>
        <a:lstStyle/>
        <a:p>
          <a:endParaRPr lang="en-ZA"/>
        </a:p>
      </dgm:t>
    </dgm:pt>
    <dgm:pt modelId="{A583D73C-AB4E-4734-B6BF-0667F289A3DB}">
      <dgm:prSet phldrT="[Text]"/>
      <dgm:spPr/>
      <dgm:t>
        <a:bodyPr/>
        <a:lstStyle/>
        <a:p>
          <a:r>
            <a:rPr lang="en-GB" dirty="0"/>
            <a:t>Western Cape – Not yet operational (Municipality requirements)</a:t>
          </a:r>
          <a:endParaRPr lang="en-ZA" dirty="0"/>
        </a:p>
      </dgm:t>
    </dgm:pt>
    <dgm:pt modelId="{45E994DD-51CE-47D6-A3FA-DDCCFB978D2D}" type="parTrans" cxnId="{802C2A22-25D5-4BF6-948A-6D2752562768}">
      <dgm:prSet/>
      <dgm:spPr/>
      <dgm:t>
        <a:bodyPr/>
        <a:lstStyle/>
        <a:p>
          <a:endParaRPr lang="en-ZA"/>
        </a:p>
      </dgm:t>
    </dgm:pt>
    <dgm:pt modelId="{6309CC3D-572F-4E14-A160-5F33199EC8D5}" type="sibTrans" cxnId="{802C2A22-25D5-4BF6-948A-6D2752562768}">
      <dgm:prSet/>
      <dgm:spPr/>
      <dgm:t>
        <a:bodyPr/>
        <a:lstStyle/>
        <a:p>
          <a:endParaRPr lang="en-ZA"/>
        </a:p>
      </dgm:t>
    </dgm:pt>
    <dgm:pt modelId="{EA070F3E-E8D1-4252-870D-E61F8D71BC19}">
      <dgm:prSet/>
      <dgm:spPr/>
      <dgm:t>
        <a:bodyPr/>
        <a:lstStyle/>
        <a:p>
          <a:r>
            <a:rPr lang="en-ZA" b="1"/>
            <a:t>MP, NW, and NC </a:t>
          </a:r>
          <a:endParaRPr lang="en-ZA"/>
        </a:p>
      </dgm:t>
    </dgm:pt>
    <dgm:pt modelId="{98FFE766-307D-45C4-92B8-CE91958611CE}" type="parTrans" cxnId="{454BACFB-DD08-4F3A-8CB5-6B754192FE90}">
      <dgm:prSet/>
      <dgm:spPr/>
      <dgm:t>
        <a:bodyPr/>
        <a:lstStyle/>
        <a:p>
          <a:endParaRPr lang="en-ZA"/>
        </a:p>
      </dgm:t>
    </dgm:pt>
    <dgm:pt modelId="{FD967FB9-7981-435D-A6D0-A5FB05B2ABB1}" type="sibTrans" cxnId="{454BACFB-DD08-4F3A-8CB5-6B754192FE90}">
      <dgm:prSet/>
      <dgm:spPr/>
      <dgm:t>
        <a:bodyPr/>
        <a:lstStyle/>
        <a:p>
          <a:endParaRPr lang="en-ZA"/>
        </a:p>
      </dgm:t>
    </dgm:pt>
    <dgm:pt modelId="{C8918AD0-5DD3-42BF-9C64-74834AA60048}" type="pres">
      <dgm:prSet presAssocID="{3B3B9642-4161-4698-9D60-80ECD568A214}" presName="linear" presStyleCnt="0">
        <dgm:presLayoutVars>
          <dgm:animLvl val="lvl"/>
          <dgm:resizeHandles val="exact"/>
        </dgm:presLayoutVars>
      </dgm:prSet>
      <dgm:spPr/>
    </dgm:pt>
    <dgm:pt modelId="{1D2C4D32-E779-4CEA-9D3A-DE931806E4A3}" type="pres">
      <dgm:prSet presAssocID="{A594EEFE-5FF5-4DD6-A59F-88C142F2CE52}" presName="parentText" presStyleLbl="node1" presStyleIdx="0" presStyleCnt="2">
        <dgm:presLayoutVars>
          <dgm:chMax val="0"/>
          <dgm:bulletEnabled val="1"/>
        </dgm:presLayoutVars>
      </dgm:prSet>
      <dgm:spPr/>
    </dgm:pt>
    <dgm:pt modelId="{4F855296-794F-4347-A8B1-209B31A5ABBA}" type="pres">
      <dgm:prSet presAssocID="{A594EEFE-5FF5-4DD6-A59F-88C142F2CE52}" presName="childText" presStyleLbl="revTx" presStyleIdx="0" presStyleCnt="2">
        <dgm:presLayoutVars>
          <dgm:bulletEnabled val="1"/>
        </dgm:presLayoutVars>
      </dgm:prSet>
      <dgm:spPr/>
    </dgm:pt>
    <dgm:pt modelId="{F5661FC7-506F-4FB8-91FE-D98598ACCB50}" type="pres">
      <dgm:prSet presAssocID="{336BA2CB-EF64-4E26-8F48-5B8F79DE9C25}" presName="parentText" presStyleLbl="node1" presStyleIdx="1" presStyleCnt="2">
        <dgm:presLayoutVars>
          <dgm:chMax val="0"/>
          <dgm:bulletEnabled val="1"/>
        </dgm:presLayoutVars>
      </dgm:prSet>
      <dgm:spPr/>
    </dgm:pt>
    <dgm:pt modelId="{B4EDCD04-C19C-46E8-A1C6-5D6347EC7AB9}" type="pres">
      <dgm:prSet presAssocID="{336BA2CB-EF64-4E26-8F48-5B8F79DE9C25}" presName="childText" presStyleLbl="revTx" presStyleIdx="1" presStyleCnt="2">
        <dgm:presLayoutVars>
          <dgm:bulletEnabled val="1"/>
        </dgm:presLayoutVars>
      </dgm:prSet>
      <dgm:spPr/>
    </dgm:pt>
  </dgm:ptLst>
  <dgm:cxnLst>
    <dgm:cxn modelId="{15184915-E39B-4A84-A5D0-84A04E73FD8B}" srcId="{A594EEFE-5FF5-4DD6-A59F-88C142F2CE52}" destId="{D73F7F91-F542-481B-9E4D-803EB889E018}" srcOrd="2" destOrd="0" parTransId="{7135CCA4-90B8-4159-B7C3-F783EF361ADD}" sibTransId="{7C14F14B-F49E-4EBD-833B-2A725945E2E0}"/>
    <dgm:cxn modelId="{8BF8B617-48C3-4D8A-87B0-47AB1226F528}" type="presOf" srcId="{A594EEFE-5FF5-4DD6-A59F-88C142F2CE52}" destId="{1D2C4D32-E779-4CEA-9D3A-DE931806E4A3}" srcOrd="0" destOrd="0" presId="urn:microsoft.com/office/officeart/2005/8/layout/vList2"/>
    <dgm:cxn modelId="{00C2691D-A3BC-4B5C-9AC0-6D910FFACE45}" type="presOf" srcId="{3B3B9642-4161-4698-9D60-80ECD568A214}" destId="{C8918AD0-5DD3-42BF-9C64-74834AA60048}" srcOrd="0" destOrd="0" presId="urn:microsoft.com/office/officeart/2005/8/layout/vList2"/>
    <dgm:cxn modelId="{802C2A22-25D5-4BF6-948A-6D2752562768}" srcId="{A594EEFE-5FF5-4DD6-A59F-88C142F2CE52}" destId="{A583D73C-AB4E-4734-B6BF-0667F289A3DB}" srcOrd="4" destOrd="0" parTransId="{45E994DD-51CE-47D6-A3FA-DDCCFB978D2D}" sibTransId="{6309CC3D-572F-4E14-A160-5F33199EC8D5}"/>
    <dgm:cxn modelId="{FCEC6833-A6DD-4A85-9DA8-C94814F02F61}" type="presOf" srcId="{D73F7F91-F542-481B-9E4D-803EB889E018}" destId="{4F855296-794F-4347-A8B1-209B31A5ABBA}" srcOrd="0" destOrd="2" presId="urn:microsoft.com/office/officeart/2005/8/layout/vList2"/>
    <dgm:cxn modelId="{D0B5CA49-D8AF-4ED8-A38C-DEDB91F0ABBC}" srcId="{A594EEFE-5FF5-4DD6-A59F-88C142F2CE52}" destId="{E501C63C-8E65-4A26-A1BC-0771A378A996}" srcOrd="0" destOrd="0" parTransId="{C09F93DD-7C3C-46A2-9F49-5379F8A27C2F}" sibTransId="{2E10AC8B-2C93-40FE-950C-7838085CD0C5}"/>
    <dgm:cxn modelId="{5479144F-B8F3-4B06-8957-305B06DF5143}" srcId="{3B3B9642-4161-4698-9D60-80ECD568A214}" destId="{336BA2CB-EF64-4E26-8F48-5B8F79DE9C25}" srcOrd="1" destOrd="0" parTransId="{2AEDDE54-BAAC-4524-A4CD-5B5AF0D0EE96}" sibTransId="{7ED9C2FE-F670-469B-8832-258C0E69F632}"/>
    <dgm:cxn modelId="{95D35051-5ABB-4F6E-875C-C052C95F4FCB}" srcId="{3B3B9642-4161-4698-9D60-80ECD568A214}" destId="{A594EEFE-5FF5-4DD6-A59F-88C142F2CE52}" srcOrd="0" destOrd="0" parTransId="{AE00156A-088C-4357-88A3-340793A09084}" sibTransId="{C3B74402-9112-48B2-B7BA-F0E2E6DEF3D4}"/>
    <dgm:cxn modelId="{CB40AF89-5B48-496B-B4A5-41B262B8E86C}" srcId="{A594EEFE-5FF5-4DD6-A59F-88C142F2CE52}" destId="{642452A0-3023-4B44-BCC0-567DF0ED869A}" srcOrd="1" destOrd="0" parTransId="{3118EE84-CE7C-4D20-A4F2-512D8BAC97A0}" sibTransId="{2E1BFB86-FB8B-4886-AF79-2FA3BEBF53ED}"/>
    <dgm:cxn modelId="{D2B56095-7615-4FC5-BDF3-82B31D3F391B}" type="presOf" srcId="{642452A0-3023-4B44-BCC0-567DF0ED869A}" destId="{4F855296-794F-4347-A8B1-209B31A5ABBA}" srcOrd="0" destOrd="1" presId="urn:microsoft.com/office/officeart/2005/8/layout/vList2"/>
    <dgm:cxn modelId="{5CFE1BAB-5047-4A71-A709-2E6D7D42A045}" type="presOf" srcId="{336BA2CB-EF64-4E26-8F48-5B8F79DE9C25}" destId="{F5661FC7-506F-4FB8-91FE-D98598ACCB50}" srcOrd="0" destOrd="0" presId="urn:microsoft.com/office/officeart/2005/8/layout/vList2"/>
    <dgm:cxn modelId="{0C68EEAD-73F8-438D-87AC-113E757EA9AB}" type="presOf" srcId="{A583D73C-AB4E-4734-B6BF-0667F289A3DB}" destId="{4F855296-794F-4347-A8B1-209B31A5ABBA}" srcOrd="0" destOrd="4" presId="urn:microsoft.com/office/officeart/2005/8/layout/vList2"/>
    <dgm:cxn modelId="{3D4D8ED4-186A-4ABB-B1D4-7E7C47DF5747}" type="presOf" srcId="{39C9ACB5-6FFE-4CF6-904F-F3444BECFDB5}" destId="{4F855296-794F-4347-A8B1-209B31A5ABBA}" srcOrd="0" destOrd="3" presId="urn:microsoft.com/office/officeart/2005/8/layout/vList2"/>
    <dgm:cxn modelId="{3589DDE8-8B43-4D3F-9789-937B1D5AFDA5}" type="presOf" srcId="{E501C63C-8E65-4A26-A1BC-0771A378A996}" destId="{4F855296-794F-4347-A8B1-209B31A5ABBA}" srcOrd="0" destOrd="0" presId="urn:microsoft.com/office/officeart/2005/8/layout/vList2"/>
    <dgm:cxn modelId="{3B4310F5-4B6A-417B-982F-7CBEC150E88A}" srcId="{A594EEFE-5FF5-4DD6-A59F-88C142F2CE52}" destId="{39C9ACB5-6FFE-4CF6-904F-F3444BECFDB5}" srcOrd="3" destOrd="0" parTransId="{CB4117DD-919E-43DC-9E3F-A4F66A0B394E}" sibTransId="{98B9A927-EC82-4031-AE6F-5BC3240D8BF4}"/>
    <dgm:cxn modelId="{454BACFB-DD08-4F3A-8CB5-6B754192FE90}" srcId="{336BA2CB-EF64-4E26-8F48-5B8F79DE9C25}" destId="{EA070F3E-E8D1-4252-870D-E61F8D71BC19}" srcOrd="0" destOrd="0" parTransId="{98FFE766-307D-45C4-92B8-CE91958611CE}" sibTransId="{FD967FB9-7981-435D-A6D0-A5FB05B2ABB1}"/>
    <dgm:cxn modelId="{E1079FFF-7114-46CA-B504-3DA06B9AC271}" type="presOf" srcId="{EA070F3E-E8D1-4252-870D-E61F8D71BC19}" destId="{B4EDCD04-C19C-46E8-A1C6-5D6347EC7AB9}" srcOrd="0" destOrd="0" presId="urn:microsoft.com/office/officeart/2005/8/layout/vList2"/>
    <dgm:cxn modelId="{909F2C89-398D-4ADC-BBDD-6A07BD476EB5}" type="presParOf" srcId="{C8918AD0-5DD3-42BF-9C64-74834AA60048}" destId="{1D2C4D32-E779-4CEA-9D3A-DE931806E4A3}" srcOrd="0" destOrd="0" presId="urn:microsoft.com/office/officeart/2005/8/layout/vList2"/>
    <dgm:cxn modelId="{EAA1F152-5738-47E8-9976-C992BF5F5702}" type="presParOf" srcId="{C8918AD0-5DD3-42BF-9C64-74834AA60048}" destId="{4F855296-794F-4347-A8B1-209B31A5ABBA}" srcOrd="1" destOrd="0" presId="urn:microsoft.com/office/officeart/2005/8/layout/vList2"/>
    <dgm:cxn modelId="{59D0ACB7-CAC9-423C-8C86-95D69A479405}" type="presParOf" srcId="{C8918AD0-5DD3-42BF-9C64-74834AA60048}" destId="{F5661FC7-506F-4FB8-91FE-D98598ACCB50}" srcOrd="2" destOrd="0" presId="urn:microsoft.com/office/officeart/2005/8/layout/vList2"/>
    <dgm:cxn modelId="{0C2A1C76-4439-4E5C-B078-21A8E020A50D}" type="presParOf" srcId="{C8918AD0-5DD3-42BF-9C64-74834AA60048}" destId="{B4EDCD04-C19C-46E8-A1C6-5D6347EC7AB9}"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B9D845C-31FC-4046-9131-19DC57CEE32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ZA"/>
        </a:p>
      </dgm:t>
    </dgm:pt>
    <dgm:pt modelId="{26669CA6-CCC4-4FDD-8932-C7EBD1AB428B}">
      <dgm:prSet phldrT="[Text]"/>
      <dgm:spPr/>
      <dgm:t>
        <a:bodyPr/>
        <a:lstStyle/>
        <a:p>
          <a:pPr>
            <a:defRPr cap="all"/>
          </a:pPr>
          <a:r>
            <a:rPr lang="en-ZA" b="1"/>
            <a:t>PROVISIONAL REGISTRATION</a:t>
          </a:r>
        </a:p>
      </dgm:t>
    </dgm:pt>
    <dgm:pt modelId="{34E1F986-BD06-4B76-801C-6DFE52FA6CD6}" type="parTrans" cxnId="{A6737C63-CF70-4BB0-9497-23155A6D260A}">
      <dgm:prSet/>
      <dgm:spPr/>
      <dgm:t>
        <a:bodyPr/>
        <a:lstStyle/>
        <a:p>
          <a:endParaRPr lang="en-ZA"/>
        </a:p>
      </dgm:t>
    </dgm:pt>
    <dgm:pt modelId="{B4F31EA5-4819-4B5E-98ED-8C8F662DA0A9}" type="sibTrans" cxnId="{A6737C63-CF70-4BB0-9497-23155A6D260A}">
      <dgm:prSet/>
      <dgm:spPr/>
      <dgm:t>
        <a:bodyPr/>
        <a:lstStyle/>
        <a:p>
          <a:endParaRPr lang="en-ZA"/>
        </a:p>
      </dgm:t>
    </dgm:pt>
    <dgm:pt modelId="{937A8B0B-BC18-455A-8990-450BEB9D455C}">
      <dgm:prSet phldrT="[Text]"/>
      <dgm:spPr/>
      <dgm:t>
        <a:bodyPr/>
        <a:lstStyle/>
        <a:p>
          <a:pPr>
            <a:defRPr cap="all"/>
          </a:pPr>
          <a:r>
            <a:rPr lang="en-ZA" b="1" dirty="0"/>
            <a:t>FOR STUDENT TEACHERS ONLY</a:t>
          </a:r>
        </a:p>
      </dgm:t>
    </dgm:pt>
    <dgm:pt modelId="{C7F699FE-CBDB-49C0-A148-75972BCAA2E6}" type="parTrans" cxnId="{D4D49C4F-9457-4CCE-A6EE-2A40B3707A71}">
      <dgm:prSet/>
      <dgm:spPr/>
      <dgm:t>
        <a:bodyPr/>
        <a:lstStyle/>
        <a:p>
          <a:endParaRPr lang="en-ZA"/>
        </a:p>
      </dgm:t>
    </dgm:pt>
    <dgm:pt modelId="{F5B12532-BAF9-4D37-92C6-91864A8A8D5D}" type="sibTrans" cxnId="{D4D49C4F-9457-4CCE-A6EE-2A40B3707A71}">
      <dgm:prSet/>
      <dgm:spPr/>
      <dgm:t>
        <a:bodyPr/>
        <a:lstStyle/>
        <a:p>
          <a:endParaRPr lang="en-ZA"/>
        </a:p>
      </dgm:t>
    </dgm:pt>
    <dgm:pt modelId="{12D3E0B7-75B4-4D59-81BE-03479C680EEE}" type="pres">
      <dgm:prSet presAssocID="{BB9D845C-31FC-4046-9131-19DC57CEE320}" presName="hierChild1" presStyleCnt="0">
        <dgm:presLayoutVars>
          <dgm:chPref val="1"/>
          <dgm:dir/>
          <dgm:animOne val="branch"/>
          <dgm:animLvl val="lvl"/>
          <dgm:resizeHandles/>
        </dgm:presLayoutVars>
      </dgm:prSet>
      <dgm:spPr/>
    </dgm:pt>
    <dgm:pt modelId="{D522CF30-4972-4EA9-BC05-AA1462CE78C6}" type="pres">
      <dgm:prSet presAssocID="{26669CA6-CCC4-4FDD-8932-C7EBD1AB428B}" presName="hierRoot1" presStyleCnt="0"/>
      <dgm:spPr/>
    </dgm:pt>
    <dgm:pt modelId="{F4CF68D5-4EEF-4B22-A6B6-1B696EE1590B}" type="pres">
      <dgm:prSet presAssocID="{26669CA6-CCC4-4FDD-8932-C7EBD1AB428B}" presName="composite" presStyleCnt="0"/>
      <dgm:spPr/>
    </dgm:pt>
    <dgm:pt modelId="{F27C50AD-20A8-41CB-8BE4-97AB54DFD82E}" type="pres">
      <dgm:prSet presAssocID="{26669CA6-CCC4-4FDD-8932-C7EBD1AB428B}" presName="background" presStyleLbl="node0" presStyleIdx="0" presStyleCnt="2"/>
      <dgm:spPr/>
    </dgm:pt>
    <dgm:pt modelId="{332CDF4E-0DBE-44DA-BED6-673363486865}" type="pres">
      <dgm:prSet presAssocID="{26669CA6-CCC4-4FDD-8932-C7EBD1AB428B}" presName="text" presStyleLbl="fgAcc0" presStyleIdx="0" presStyleCnt="2">
        <dgm:presLayoutVars>
          <dgm:chPref val="3"/>
        </dgm:presLayoutVars>
      </dgm:prSet>
      <dgm:spPr/>
    </dgm:pt>
    <dgm:pt modelId="{6C1198B2-B448-40E7-950A-414B1AEDE48F}" type="pres">
      <dgm:prSet presAssocID="{26669CA6-CCC4-4FDD-8932-C7EBD1AB428B}" presName="hierChild2" presStyleCnt="0"/>
      <dgm:spPr/>
    </dgm:pt>
    <dgm:pt modelId="{075F9299-41D2-4F23-BE2A-C7A115CC7C81}" type="pres">
      <dgm:prSet presAssocID="{937A8B0B-BC18-455A-8990-450BEB9D455C}" presName="hierRoot1" presStyleCnt="0"/>
      <dgm:spPr/>
    </dgm:pt>
    <dgm:pt modelId="{12304383-F763-4045-A3E6-E69E13EB93C1}" type="pres">
      <dgm:prSet presAssocID="{937A8B0B-BC18-455A-8990-450BEB9D455C}" presName="composite" presStyleCnt="0"/>
      <dgm:spPr/>
    </dgm:pt>
    <dgm:pt modelId="{2F419257-BBA7-4FD8-9C1C-1C740A6B3121}" type="pres">
      <dgm:prSet presAssocID="{937A8B0B-BC18-455A-8990-450BEB9D455C}" presName="background" presStyleLbl="node0" presStyleIdx="1" presStyleCnt="2"/>
      <dgm:spPr/>
    </dgm:pt>
    <dgm:pt modelId="{F04C8FA7-A4D8-4C33-BA7E-B3397053FA56}" type="pres">
      <dgm:prSet presAssocID="{937A8B0B-BC18-455A-8990-450BEB9D455C}" presName="text" presStyleLbl="fgAcc0" presStyleIdx="1" presStyleCnt="2" custLinFactNeighborX="28" custLinFactNeighborY="741">
        <dgm:presLayoutVars>
          <dgm:chPref val="3"/>
        </dgm:presLayoutVars>
      </dgm:prSet>
      <dgm:spPr/>
    </dgm:pt>
    <dgm:pt modelId="{8E1824ED-C862-4AA9-9CC0-4BF4DC02B490}" type="pres">
      <dgm:prSet presAssocID="{937A8B0B-BC18-455A-8990-450BEB9D455C}" presName="hierChild2" presStyleCnt="0"/>
      <dgm:spPr/>
    </dgm:pt>
  </dgm:ptLst>
  <dgm:cxnLst>
    <dgm:cxn modelId="{2B230D26-6C18-4EAE-9C81-26FF60A59744}" type="presOf" srcId="{BB9D845C-31FC-4046-9131-19DC57CEE320}" destId="{12D3E0B7-75B4-4D59-81BE-03479C680EEE}" srcOrd="0" destOrd="0" presId="urn:microsoft.com/office/officeart/2005/8/layout/hierarchy1"/>
    <dgm:cxn modelId="{A6737C63-CF70-4BB0-9497-23155A6D260A}" srcId="{BB9D845C-31FC-4046-9131-19DC57CEE320}" destId="{26669CA6-CCC4-4FDD-8932-C7EBD1AB428B}" srcOrd="0" destOrd="0" parTransId="{34E1F986-BD06-4B76-801C-6DFE52FA6CD6}" sibTransId="{B4F31EA5-4819-4B5E-98ED-8C8F662DA0A9}"/>
    <dgm:cxn modelId="{D4D49C4F-9457-4CCE-A6EE-2A40B3707A71}" srcId="{BB9D845C-31FC-4046-9131-19DC57CEE320}" destId="{937A8B0B-BC18-455A-8990-450BEB9D455C}" srcOrd="1" destOrd="0" parTransId="{C7F699FE-CBDB-49C0-A148-75972BCAA2E6}" sibTransId="{F5B12532-BAF9-4D37-92C6-91864A8A8D5D}"/>
    <dgm:cxn modelId="{3EE24DD2-BFF4-4AF6-8518-73A6FA5AF387}" type="presOf" srcId="{26669CA6-CCC4-4FDD-8932-C7EBD1AB428B}" destId="{332CDF4E-0DBE-44DA-BED6-673363486865}" srcOrd="0" destOrd="0" presId="urn:microsoft.com/office/officeart/2005/8/layout/hierarchy1"/>
    <dgm:cxn modelId="{01C2ABEB-C2E4-413A-A92C-995AFE9FA0B9}" type="presOf" srcId="{937A8B0B-BC18-455A-8990-450BEB9D455C}" destId="{F04C8FA7-A4D8-4C33-BA7E-B3397053FA56}" srcOrd="0" destOrd="0" presId="urn:microsoft.com/office/officeart/2005/8/layout/hierarchy1"/>
    <dgm:cxn modelId="{FB5F2807-F98B-4234-A5A5-FA4889A290F1}" type="presParOf" srcId="{12D3E0B7-75B4-4D59-81BE-03479C680EEE}" destId="{D522CF30-4972-4EA9-BC05-AA1462CE78C6}" srcOrd="0" destOrd="0" presId="urn:microsoft.com/office/officeart/2005/8/layout/hierarchy1"/>
    <dgm:cxn modelId="{A32AC161-9C7D-4E16-AD45-C0B23ECADD4D}" type="presParOf" srcId="{D522CF30-4972-4EA9-BC05-AA1462CE78C6}" destId="{F4CF68D5-4EEF-4B22-A6B6-1B696EE1590B}" srcOrd="0" destOrd="0" presId="urn:microsoft.com/office/officeart/2005/8/layout/hierarchy1"/>
    <dgm:cxn modelId="{3BD0EC23-EDC0-4B01-A8C6-0572EE3D94B5}" type="presParOf" srcId="{F4CF68D5-4EEF-4B22-A6B6-1B696EE1590B}" destId="{F27C50AD-20A8-41CB-8BE4-97AB54DFD82E}" srcOrd="0" destOrd="0" presId="urn:microsoft.com/office/officeart/2005/8/layout/hierarchy1"/>
    <dgm:cxn modelId="{8F40DE20-25D0-4D14-9246-BE096476CF92}" type="presParOf" srcId="{F4CF68D5-4EEF-4B22-A6B6-1B696EE1590B}" destId="{332CDF4E-0DBE-44DA-BED6-673363486865}" srcOrd="1" destOrd="0" presId="urn:microsoft.com/office/officeart/2005/8/layout/hierarchy1"/>
    <dgm:cxn modelId="{3C7C93BF-B13D-44FE-A921-AC472CF592BB}" type="presParOf" srcId="{D522CF30-4972-4EA9-BC05-AA1462CE78C6}" destId="{6C1198B2-B448-40E7-950A-414B1AEDE48F}" srcOrd="1" destOrd="0" presId="urn:microsoft.com/office/officeart/2005/8/layout/hierarchy1"/>
    <dgm:cxn modelId="{7D0BE216-DE44-49F1-9C46-090DC315B7EF}" type="presParOf" srcId="{12D3E0B7-75B4-4D59-81BE-03479C680EEE}" destId="{075F9299-41D2-4F23-BE2A-C7A115CC7C81}" srcOrd="1" destOrd="0" presId="urn:microsoft.com/office/officeart/2005/8/layout/hierarchy1"/>
    <dgm:cxn modelId="{00086E77-168F-4A28-A4D2-F3CC233A2A82}" type="presParOf" srcId="{075F9299-41D2-4F23-BE2A-C7A115CC7C81}" destId="{12304383-F763-4045-A3E6-E69E13EB93C1}" srcOrd="0" destOrd="0" presId="urn:microsoft.com/office/officeart/2005/8/layout/hierarchy1"/>
    <dgm:cxn modelId="{17715C1B-8868-4686-8077-8A2EAAED4A4E}" type="presParOf" srcId="{12304383-F763-4045-A3E6-E69E13EB93C1}" destId="{2F419257-BBA7-4FD8-9C1C-1C740A6B3121}" srcOrd="0" destOrd="0" presId="urn:microsoft.com/office/officeart/2005/8/layout/hierarchy1"/>
    <dgm:cxn modelId="{ED93D00B-D2F1-4496-8756-536524C47658}" type="presParOf" srcId="{12304383-F763-4045-A3E6-E69E13EB93C1}" destId="{F04C8FA7-A4D8-4C33-BA7E-B3397053FA56}" srcOrd="1" destOrd="0" presId="urn:microsoft.com/office/officeart/2005/8/layout/hierarchy1"/>
    <dgm:cxn modelId="{3C54741D-6C2E-4537-BB4C-E6D04EDFEB1C}" type="presParOf" srcId="{075F9299-41D2-4F23-BE2A-C7A115CC7C81}" destId="{8E1824ED-C862-4AA9-9CC0-4BF4DC02B49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52D782-E8B2-455C-8590-1BC362B3A1B2}">
      <dsp:nvSpPr>
        <dsp:cNvPr id="0" name=""/>
        <dsp:cNvSpPr/>
      </dsp:nvSpPr>
      <dsp:spPr>
        <a:xfrm>
          <a:off x="0" y="576"/>
          <a:ext cx="5744684" cy="135003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6833F0-3040-4599-AAAB-F70DD1F3582B}">
      <dsp:nvSpPr>
        <dsp:cNvPr id="0" name=""/>
        <dsp:cNvSpPr/>
      </dsp:nvSpPr>
      <dsp:spPr>
        <a:xfrm>
          <a:off x="408385" y="304334"/>
          <a:ext cx="742519" cy="7425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74A88B-152A-4F50-A4A7-DB2EFC8FF952}">
      <dsp:nvSpPr>
        <dsp:cNvPr id="0" name=""/>
        <dsp:cNvSpPr/>
      </dsp:nvSpPr>
      <dsp:spPr>
        <a:xfrm>
          <a:off x="1559290" y="576"/>
          <a:ext cx="4185394" cy="1350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879" tIns="142879" rIns="142879" bIns="142879" numCol="1" spcCol="1270" anchor="ctr" anchorCtr="0">
          <a:noAutofit/>
        </a:bodyPr>
        <a:lstStyle/>
        <a:p>
          <a:pPr marL="0" lvl="0" indent="0" algn="l" defTabSz="977900">
            <a:lnSpc>
              <a:spcPct val="100000"/>
            </a:lnSpc>
            <a:spcBef>
              <a:spcPct val="0"/>
            </a:spcBef>
            <a:spcAft>
              <a:spcPct val="35000"/>
            </a:spcAft>
            <a:buNone/>
          </a:pPr>
          <a:r>
            <a:rPr lang="en-US" sz="2200" b="0" kern="1200" dirty="0"/>
            <a:t>Orientation on the role of the South Council for Educators (SACE)</a:t>
          </a:r>
        </a:p>
      </dsp:txBody>
      <dsp:txXfrm>
        <a:off x="1559290" y="576"/>
        <a:ext cx="4185394" cy="1350034"/>
      </dsp:txXfrm>
    </dsp:sp>
    <dsp:sp modelId="{5CEBD05A-E477-415F-849B-682BDE268D44}">
      <dsp:nvSpPr>
        <dsp:cNvPr id="0" name=""/>
        <dsp:cNvSpPr/>
      </dsp:nvSpPr>
      <dsp:spPr>
        <a:xfrm>
          <a:off x="0" y="1688120"/>
          <a:ext cx="5744684" cy="135003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A73B1E-3655-4F57-9D3E-203592B26895}">
      <dsp:nvSpPr>
        <dsp:cNvPr id="0" name=""/>
        <dsp:cNvSpPr/>
      </dsp:nvSpPr>
      <dsp:spPr>
        <a:xfrm>
          <a:off x="408385" y="1991878"/>
          <a:ext cx="742519" cy="7425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F0E416-0397-46DA-AE78-90E034DD60DF}">
      <dsp:nvSpPr>
        <dsp:cNvPr id="0" name=""/>
        <dsp:cNvSpPr/>
      </dsp:nvSpPr>
      <dsp:spPr>
        <a:xfrm>
          <a:off x="1559290" y="1688120"/>
          <a:ext cx="4185394" cy="1350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879" tIns="142879" rIns="142879" bIns="142879" numCol="1" spcCol="1270" anchor="ctr" anchorCtr="0">
          <a:noAutofit/>
        </a:bodyPr>
        <a:lstStyle/>
        <a:p>
          <a:pPr marL="0" lvl="0" indent="0" algn="l" defTabSz="977900">
            <a:lnSpc>
              <a:spcPct val="100000"/>
            </a:lnSpc>
            <a:spcBef>
              <a:spcPct val="0"/>
            </a:spcBef>
            <a:spcAft>
              <a:spcPct val="35000"/>
            </a:spcAft>
            <a:buNone/>
          </a:pPr>
          <a:r>
            <a:rPr lang="en-US" sz="2200" kern="1200"/>
            <a:t>Know, understand and embrace your professional body.</a:t>
          </a:r>
        </a:p>
      </dsp:txBody>
      <dsp:txXfrm>
        <a:off x="1559290" y="1688120"/>
        <a:ext cx="4185394" cy="1350034"/>
      </dsp:txXfrm>
    </dsp:sp>
    <dsp:sp modelId="{2E7311D4-387E-4FDE-BD8C-CE0ED723D25F}">
      <dsp:nvSpPr>
        <dsp:cNvPr id="0" name=""/>
        <dsp:cNvSpPr/>
      </dsp:nvSpPr>
      <dsp:spPr>
        <a:xfrm>
          <a:off x="0" y="3375664"/>
          <a:ext cx="5744684" cy="135003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0005AD-61AA-4D68-8140-1F3C81069D79}">
      <dsp:nvSpPr>
        <dsp:cNvPr id="0" name=""/>
        <dsp:cNvSpPr/>
      </dsp:nvSpPr>
      <dsp:spPr>
        <a:xfrm>
          <a:off x="408385" y="3679422"/>
          <a:ext cx="742519" cy="7425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3C4A4C-7B06-4375-91CE-549A841AE75E}">
      <dsp:nvSpPr>
        <dsp:cNvPr id="0" name=""/>
        <dsp:cNvSpPr/>
      </dsp:nvSpPr>
      <dsp:spPr>
        <a:xfrm>
          <a:off x="1559290" y="3375664"/>
          <a:ext cx="4185394" cy="1350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879" tIns="142879" rIns="142879" bIns="142879" numCol="1" spcCol="1270" anchor="ctr" anchorCtr="0">
          <a:noAutofit/>
        </a:bodyPr>
        <a:lstStyle/>
        <a:p>
          <a:pPr marL="0" lvl="0" indent="0" algn="l" defTabSz="977900">
            <a:lnSpc>
              <a:spcPct val="100000"/>
            </a:lnSpc>
            <a:spcBef>
              <a:spcPct val="0"/>
            </a:spcBef>
            <a:spcAft>
              <a:spcPct val="35000"/>
            </a:spcAft>
            <a:buNone/>
          </a:pPr>
          <a:r>
            <a:rPr lang="en-US" sz="2200" kern="1200"/>
            <a:t>Familiarize you with the SACE mandates.</a:t>
          </a:r>
        </a:p>
      </dsp:txBody>
      <dsp:txXfrm>
        <a:off x="1559290" y="3375664"/>
        <a:ext cx="4185394" cy="13500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BF09A-2D1E-4523-9E73-2DFBD6D8A4F0}">
      <dsp:nvSpPr>
        <dsp:cNvPr id="0" name=""/>
        <dsp:cNvSpPr/>
      </dsp:nvSpPr>
      <dsp:spPr>
        <a:xfrm>
          <a:off x="8290" y="1649750"/>
          <a:ext cx="706582" cy="7065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D47D85-442B-40D6-B398-3DFA50617D4E}">
      <dsp:nvSpPr>
        <dsp:cNvPr id="0" name=""/>
        <dsp:cNvSpPr/>
      </dsp:nvSpPr>
      <dsp:spPr>
        <a:xfrm>
          <a:off x="8290" y="2471421"/>
          <a:ext cx="2018807" cy="1303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ZA" sz="1600" kern="1200" dirty="0"/>
            <a:t>must determine </a:t>
          </a:r>
          <a:r>
            <a:rPr lang="en-ZA" sz="1600" b="1" kern="1200" dirty="0"/>
            <a:t>minimum criteria and procedures </a:t>
          </a:r>
          <a:r>
            <a:rPr lang="en-ZA" sz="1600" kern="1200" dirty="0"/>
            <a:t>for registration or provisional registration; </a:t>
          </a:r>
          <a:endParaRPr lang="en-US" sz="1600" kern="1200" dirty="0"/>
        </a:p>
      </dsp:txBody>
      <dsp:txXfrm>
        <a:off x="8290" y="2471421"/>
        <a:ext cx="2018807" cy="1303043"/>
      </dsp:txXfrm>
    </dsp:sp>
    <dsp:sp modelId="{84F34E23-603C-4DEE-9F94-CA5701EAE790}">
      <dsp:nvSpPr>
        <dsp:cNvPr id="0" name=""/>
        <dsp:cNvSpPr/>
      </dsp:nvSpPr>
      <dsp:spPr>
        <a:xfrm>
          <a:off x="8290" y="3827994"/>
          <a:ext cx="2018807" cy="470008"/>
        </a:xfrm>
        <a:prstGeom prst="rect">
          <a:avLst/>
        </a:prstGeom>
        <a:noFill/>
        <a:ln>
          <a:noFill/>
        </a:ln>
        <a:effectLst/>
      </dsp:spPr>
      <dsp:style>
        <a:lnRef idx="0">
          <a:scrgbClr r="0" g="0" b="0"/>
        </a:lnRef>
        <a:fillRef idx="0">
          <a:scrgbClr r="0" g="0" b="0"/>
        </a:fillRef>
        <a:effectRef idx="0">
          <a:scrgbClr r="0" g="0" b="0"/>
        </a:effectRef>
        <a:fontRef idx="minor"/>
      </dsp:style>
    </dsp:sp>
    <dsp:sp modelId="{B69B78BB-7D5C-4B0A-AB2B-CFC07B2CDD74}">
      <dsp:nvSpPr>
        <dsp:cNvPr id="0" name=""/>
        <dsp:cNvSpPr/>
      </dsp:nvSpPr>
      <dsp:spPr>
        <a:xfrm>
          <a:off x="2380389" y="1649750"/>
          <a:ext cx="706582" cy="7065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E45292-53E1-4778-BD20-766B691AAB35}">
      <dsp:nvSpPr>
        <dsp:cNvPr id="0" name=""/>
        <dsp:cNvSpPr/>
      </dsp:nvSpPr>
      <dsp:spPr>
        <a:xfrm>
          <a:off x="2380389" y="2471421"/>
          <a:ext cx="2018807" cy="1303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ZA" sz="1400" kern="1200"/>
            <a:t>must consider and decide on any application for registration or provisional registration; - </a:t>
          </a:r>
          <a:r>
            <a:rPr lang="en-ZA" sz="1400" b="1" kern="1200"/>
            <a:t>Two types of Registration (Provisional and Full)</a:t>
          </a:r>
          <a:endParaRPr lang="en-US" sz="1400" kern="1200"/>
        </a:p>
      </dsp:txBody>
      <dsp:txXfrm>
        <a:off x="2380389" y="2471421"/>
        <a:ext cx="2018807" cy="1303043"/>
      </dsp:txXfrm>
    </dsp:sp>
    <dsp:sp modelId="{C7DC6A0E-8F24-47DD-ADC8-2AFE91DD8060}">
      <dsp:nvSpPr>
        <dsp:cNvPr id="0" name=""/>
        <dsp:cNvSpPr/>
      </dsp:nvSpPr>
      <dsp:spPr>
        <a:xfrm>
          <a:off x="2380389" y="3827994"/>
          <a:ext cx="2018807" cy="470008"/>
        </a:xfrm>
        <a:prstGeom prst="rect">
          <a:avLst/>
        </a:prstGeom>
        <a:noFill/>
        <a:ln>
          <a:noFill/>
        </a:ln>
        <a:effectLst/>
      </dsp:spPr>
      <dsp:style>
        <a:lnRef idx="0">
          <a:scrgbClr r="0" g="0" b="0"/>
        </a:lnRef>
        <a:fillRef idx="0">
          <a:scrgbClr r="0" g="0" b="0"/>
        </a:fillRef>
        <a:effectRef idx="0">
          <a:scrgbClr r="0" g="0" b="0"/>
        </a:effectRef>
        <a:fontRef idx="minor"/>
      </dsp:style>
    </dsp:sp>
    <dsp:sp modelId="{4AD67C7A-694B-4B93-BBDA-F51942DEBF41}">
      <dsp:nvSpPr>
        <dsp:cNvPr id="0" name=""/>
        <dsp:cNvSpPr/>
      </dsp:nvSpPr>
      <dsp:spPr>
        <a:xfrm>
          <a:off x="4752488" y="1649750"/>
          <a:ext cx="706582" cy="7065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C025E2-30F7-47EA-8517-9954F33ED8F3}">
      <dsp:nvSpPr>
        <dsp:cNvPr id="0" name=""/>
        <dsp:cNvSpPr/>
      </dsp:nvSpPr>
      <dsp:spPr>
        <a:xfrm>
          <a:off x="4752488" y="2471421"/>
          <a:ext cx="2018807" cy="1303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ZA" sz="1400" kern="1200"/>
            <a:t>must </a:t>
          </a:r>
          <a:r>
            <a:rPr lang="en-ZA" sz="1400" b="1" kern="1200"/>
            <a:t>keep a register </a:t>
          </a:r>
          <a:r>
            <a:rPr lang="en-ZA" sz="1400" kern="1200"/>
            <a:t>of the names of all persons who are registered or provisionally registered; </a:t>
          </a:r>
          <a:endParaRPr lang="en-US" sz="1400" kern="1200"/>
        </a:p>
      </dsp:txBody>
      <dsp:txXfrm>
        <a:off x="4752488" y="2471421"/>
        <a:ext cx="2018807" cy="1303043"/>
      </dsp:txXfrm>
    </dsp:sp>
    <dsp:sp modelId="{8A006960-44A8-44F1-AC28-476DC4B73D08}">
      <dsp:nvSpPr>
        <dsp:cNvPr id="0" name=""/>
        <dsp:cNvSpPr/>
      </dsp:nvSpPr>
      <dsp:spPr>
        <a:xfrm>
          <a:off x="4752488" y="3827994"/>
          <a:ext cx="2018807" cy="470008"/>
        </a:xfrm>
        <a:prstGeom prst="rect">
          <a:avLst/>
        </a:prstGeom>
        <a:noFill/>
        <a:ln>
          <a:noFill/>
        </a:ln>
        <a:effectLst/>
      </dsp:spPr>
      <dsp:style>
        <a:lnRef idx="0">
          <a:scrgbClr r="0" g="0" b="0"/>
        </a:lnRef>
        <a:fillRef idx="0">
          <a:scrgbClr r="0" g="0" b="0"/>
        </a:fillRef>
        <a:effectRef idx="0">
          <a:scrgbClr r="0" g="0" b="0"/>
        </a:effectRef>
        <a:fontRef idx="minor"/>
      </dsp:style>
    </dsp:sp>
    <dsp:sp modelId="{21484B37-3BBF-4CC1-9993-BC4008C25090}">
      <dsp:nvSpPr>
        <dsp:cNvPr id="0" name=""/>
        <dsp:cNvSpPr/>
      </dsp:nvSpPr>
      <dsp:spPr>
        <a:xfrm>
          <a:off x="7124587" y="1283314"/>
          <a:ext cx="706582" cy="7065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AC45A8-785F-476B-B023-B35A47F7415F}">
      <dsp:nvSpPr>
        <dsp:cNvPr id="0" name=""/>
        <dsp:cNvSpPr/>
      </dsp:nvSpPr>
      <dsp:spPr>
        <a:xfrm>
          <a:off x="7124587" y="2104986"/>
          <a:ext cx="2018807" cy="1303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ZA" sz="1400" kern="1200" dirty="0"/>
            <a:t>must determine</a:t>
          </a:r>
          <a:endParaRPr lang="en-US" sz="1400" kern="1200" dirty="0"/>
        </a:p>
      </dsp:txBody>
      <dsp:txXfrm>
        <a:off x="7124587" y="2104986"/>
        <a:ext cx="2018807" cy="1303043"/>
      </dsp:txXfrm>
    </dsp:sp>
    <dsp:sp modelId="{DA41CD4E-A6A5-4956-AE94-7B3627665C5A}">
      <dsp:nvSpPr>
        <dsp:cNvPr id="0" name=""/>
        <dsp:cNvSpPr/>
      </dsp:nvSpPr>
      <dsp:spPr>
        <a:xfrm>
          <a:off x="7045107" y="2346622"/>
          <a:ext cx="2018807" cy="1935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ZA" sz="1400" b="1" kern="1200" dirty="0"/>
            <a:t>the form and contents of the registers and certificates to be kept, maintained or issued in terms of this Act,  the periods within which they must be reviewed</a:t>
          </a:r>
          <a:endParaRPr lang="en-US" sz="1400" b="1" kern="1200" dirty="0"/>
        </a:p>
      </dsp:txBody>
      <dsp:txXfrm>
        <a:off x="7045107" y="2346622"/>
        <a:ext cx="2018807" cy="1935751"/>
      </dsp:txXfrm>
    </dsp:sp>
    <dsp:sp modelId="{5A8361B8-0F53-49EF-BA35-2FEC9BD12B8F}">
      <dsp:nvSpPr>
        <dsp:cNvPr id="0" name=""/>
        <dsp:cNvSpPr/>
      </dsp:nvSpPr>
      <dsp:spPr>
        <a:xfrm>
          <a:off x="9496686" y="1649750"/>
          <a:ext cx="706582" cy="70658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30D279-9C30-466B-8089-53D015B59FBD}">
      <dsp:nvSpPr>
        <dsp:cNvPr id="0" name=""/>
        <dsp:cNvSpPr/>
      </dsp:nvSpPr>
      <dsp:spPr>
        <a:xfrm>
          <a:off x="9496686" y="2471421"/>
          <a:ext cx="2018807" cy="1303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ZA" sz="1600" b="1" kern="1200" dirty="0">
              <a:solidFill>
                <a:srgbClr val="FF0000"/>
              </a:solidFill>
            </a:rPr>
            <a:t>may prescribe the period of validity of the registration or provisional registration.</a:t>
          </a:r>
          <a:endParaRPr lang="en-US" sz="1600" kern="1200" dirty="0">
            <a:solidFill>
              <a:srgbClr val="FF0000"/>
            </a:solidFill>
          </a:endParaRPr>
        </a:p>
      </dsp:txBody>
      <dsp:txXfrm>
        <a:off x="9496686" y="2471421"/>
        <a:ext cx="2018807" cy="1303043"/>
      </dsp:txXfrm>
    </dsp:sp>
    <dsp:sp modelId="{DD091779-57BE-4D8A-B3BF-E4D738CA3B1A}">
      <dsp:nvSpPr>
        <dsp:cNvPr id="0" name=""/>
        <dsp:cNvSpPr/>
      </dsp:nvSpPr>
      <dsp:spPr>
        <a:xfrm>
          <a:off x="9496686" y="3827994"/>
          <a:ext cx="2018807" cy="47000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94C48C-CB6C-49DD-8A3F-07268E1FFC4E}">
      <dsp:nvSpPr>
        <dsp:cNvPr id="0" name=""/>
        <dsp:cNvSpPr/>
      </dsp:nvSpPr>
      <dsp:spPr>
        <a:xfrm>
          <a:off x="0" y="1731975"/>
          <a:ext cx="3279913" cy="20827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9F5A21-842F-4F44-B3D2-ACAB7A0767B8}">
      <dsp:nvSpPr>
        <dsp:cNvPr id="0" name=""/>
        <dsp:cNvSpPr/>
      </dsp:nvSpPr>
      <dsp:spPr>
        <a:xfrm>
          <a:off x="364434" y="2078188"/>
          <a:ext cx="3279913" cy="20827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pPr>
          <a:r>
            <a:rPr lang="en-GB" sz="2700" kern="1200" dirty="0"/>
            <a:t>Public Schools</a:t>
          </a:r>
          <a:endParaRPr lang="en-US" sz="2700" kern="1200" dirty="0"/>
        </a:p>
      </dsp:txBody>
      <dsp:txXfrm>
        <a:off x="425435" y="2139189"/>
        <a:ext cx="3157911" cy="1960742"/>
      </dsp:txXfrm>
    </dsp:sp>
    <dsp:sp modelId="{188B93D3-1104-47B9-86B4-9194BFC0691A}">
      <dsp:nvSpPr>
        <dsp:cNvPr id="0" name=""/>
        <dsp:cNvSpPr/>
      </dsp:nvSpPr>
      <dsp:spPr>
        <a:xfrm>
          <a:off x="4008782" y="1731975"/>
          <a:ext cx="3279913" cy="20827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E84398-E925-4F17-8649-DD6F3EB35467}">
      <dsp:nvSpPr>
        <dsp:cNvPr id="0" name=""/>
        <dsp:cNvSpPr/>
      </dsp:nvSpPr>
      <dsp:spPr>
        <a:xfrm>
          <a:off x="4373217" y="2078188"/>
          <a:ext cx="3279913" cy="20827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pPr>
          <a:r>
            <a:rPr lang="en-GB" sz="2700" kern="1200" dirty="0"/>
            <a:t>Independent Schools (</a:t>
          </a:r>
          <a:r>
            <a:rPr lang="en-GB" sz="2700" b="1" kern="1200" dirty="0"/>
            <a:t>Also, as part of accreditation with </a:t>
          </a:r>
          <a:r>
            <a:rPr lang="en-GB" sz="2700" b="1" kern="1200" dirty="0" err="1"/>
            <a:t>Umalusi</a:t>
          </a:r>
          <a:r>
            <a:rPr lang="en-GB" sz="2700" kern="1200" dirty="0"/>
            <a:t>)</a:t>
          </a:r>
          <a:endParaRPr lang="en-US" sz="2700" kern="1200" dirty="0"/>
        </a:p>
      </dsp:txBody>
      <dsp:txXfrm>
        <a:off x="4434218" y="2139189"/>
        <a:ext cx="3157911" cy="1960742"/>
      </dsp:txXfrm>
    </dsp:sp>
    <dsp:sp modelId="{944359EE-70E8-42AE-9B91-834859381A3B}">
      <dsp:nvSpPr>
        <dsp:cNvPr id="0" name=""/>
        <dsp:cNvSpPr/>
      </dsp:nvSpPr>
      <dsp:spPr>
        <a:xfrm>
          <a:off x="8017565" y="1731975"/>
          <a:ext cx="3279913" cy="20827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D23AFF-FA75-459F-8223-A43AE4A069B2}">
      <dsp:nvSpPr>
        <dsp:cNvPr id="0" name=""/>
        <dsp:cNvSpPr/>
      </dsp:nvSpPr>
      <dsp:spPr>
        <a:xfrm>
          <a:off x="8381999" y="2078188"/>
          <a:ext cx="3279913" cy="20827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pPr>
          <a:r>
            <a:rPr lang="en-GB" sz="2700" kern="1200"/>
            <a:t>School-governing body appointed teachers</a:t>
          </a:r>
          <a:endParaRPr lang="en-US" sz="2700" kern="1200"/>
        </a:p>
      </dsp:txBody>
      <dsp:txXfrm>
        <a:off x="8443000" y="2139189"/>
        <a:ext cx="3157911" cy="196074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A2982-19E1-4037-9243-8EA8299B5240}">
      <dsp:nvSpPr>
        <dsp:cNvPr id="0" name=""/>
        <dsp:cNvSpPr/>
      </dsp:nvSpPr>
      <dsp:spPr>
        <a:xfrm>
          <a:off x="4818745" y="3392"/>
          <a:ext cx="1735359" cy="112798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a:t>SACE</a:t>
          </a:r>
        </a:p>
      </dsp:txBody>
      <dsp:txXfrm>
        <a:off x="4873809" y="58456"/>
        <a:ext cx="1625231" cy="1017855"/>
      </dsp:txXfrm>
    </dsp:sp>
    <dsp:sp modelId="{22035C28-5AB9-41BB-B74A-5D16FAB331AC}">
      <dsp:nvSpPr>
        <dsp:cNvPr id="0" name=""/>
        <dsp:cNvSpPr/>
      </dsp:nvSpPr>
      <dsp:spPr>
        <a:xfrm>
          <a:off x="3432515" y="567384"/>
          <a:ext cx="4507819" cy="4507819"/>
        </a:xfrm>
        <a:custGeom>
          <a:avLst/>
          <a:gdLst/>
          <a:ahLst/>
          <a:cxnLst/>
          <a:rect l="0" t="0" r="0" b="0"/>
          <a:pathLst>
            <a:path>
              <a:moveTo>
                <a:pt x="3133514" y="178721"/>
              </a:moveTo>
              <a:arcTo wR="2253909" hR="2253909" stAng="17578231" swAng="1961821"/>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4D71D56-CED2-49C2-A870-A12C7C7A1CCD}">
      <dsp:nvSpPr>
        <dsp:cNvPr id="0" name=""/>
        <dsp:cNvSpPr/>
      </dsp:nvSpPr>
      <dsp:spPr>
        <a:xfrm>
          <a:off x="6962340" y="1560806"/>
          <a:ext cx="1735359" cy="112798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a:t>SAQA</a:t>
          </a:r>
        </a:p>
      </dsp:txBody>
      <dsp:txXfrm>
        <a:off x="7017404" y="1615870"/>
        <a:ext cx="1625231" cy="1017855"/>
      </dsp:txXfrm>
    </dsp:sp>
    <dsp:sp modelId="{3F66BD5A-F192-4633-80E9-BE8F44C79B3C}">
      <dsp:nvSpPr>
        <dsp:cNvPr id="0" name=""/>
        <dsp:cNvSpPr/>
      </dsp:nvSpPr>
      <dsp:spPr>
        <a:xfrm>
          <a:off x="3432515" y="567384"/>
          <a:ext cx="4507819" cy="4507819"/>
        </a:xfrm>
        <a:custGeom>
          <a:avLst/>
          <a:gdLst/>
          <a:ahLst/>
          <a:cxnLst/>
          <a:rect l="0" t="0" r="0" b="0"/>
          <a:pathLst>
            <a:path>
              <a:moveTo>
                <a:pt x="4504723" y="2135813"/>
              </a:moveTo>
              <a:arcTo wR="2253909" hR="2253909" stAng="21419793" swAng="2196520"/>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E1CEDF7-8C63-47DA-9FA8-7D71069D15AD}">
      <dsp:nvSpPr>
        <dsp:cNvPr id="0" name=""/>
        <dsp:cNvSpPr/>
      </dsp:nvSpPr>
      <dsp:spPr>
        <a:xfrm>
          <a:off x="6143560" y="4080753"/>
          <a:ext cx="1735359" cy="112798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a:t>SAPS</a:t>
          </a:r>
        </a:p>
      </dsp:txBody>
      <dsp:txXfrm>
        <a:off x="6198624" y="4135817"/>
        <a:ext cx="1625231" cy="1017855"/>
      </dsp:txXfrm>
    </dsp:sp>
    <dsp:sp modelId="{3602F14D-FFC7-45F4-994E-1F424C99731F}">
      <dsp:nvSpPr>
        <dsp:cNvPr id="0" name=""/>
        <dsp:cNvSpPr/>
      </dsp:nvSpPr>
      <dsp:spPr>
        <a:xfrm>
          <a:off x="3432515" y="567384"/>
          <a:ext cx="4507819" cy="4507819"/>
        </a:xfrm>
        <a:custGeom>
          <a:avLst/>
          <a:gdLst/>
          <a:ahLst/>
          <a:cxnLst/>
          <a:rect l="0" t="0" r="0" b="0"/>
          <a:pathLst>
            <a:path>
              <a:moveTo>
                <a:pt x="2702088" y="4462810"/>
              </a:moveTo>
              <a:arcTo wR="2253909" hR="2253909" stAng="4711834" swAng="1376332"/>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B35D4E2-AEA4-4C9F-99EC-8F4D531938E1}">
      <dsp:nvSpPr>
        <dsp:cNvPr id="0" name=""/>
        <dsp:cNvSpPr/>
      </dsp:nvSpPr>
      <dsp:spPr>
        <a:xfrm>
          <a:off x="3493930" y="4080753"/>
          <a:ext cx="1735359" cy="112798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a:t>DHET </a:t>
          </a:r>
        </a:p>
        <a:p>
          <a:pPr marL="0" lvl="0" indent="0" algn="ctr" defTabSz="1066800">
            <a:lnSpc>
              <a:spcPct val="90000"/>
            </a:lnSpc>
            <a:spcBef>
              <a:spcPct val="0"/>
            </a:spcBef>
            <a:spcAft>
              <a:spcPct val="35000"/>
            </a:spcAft>
            <a:buNone/>
          </a:pPr>
          <a:r>
            <a:rPr lang="en-ZA" sz="2400" b="1" kern="1200" dirty="0"/>
            <a:t>DHA</a:t>
          </a:r>
        </a:p>
      </dsp:txBody>
      <dsp:txXfrm>
        <a:off x="3548994" y="4135817"/>
        <a:ext cx="1625231" cy="1017855"/>
      </dsp:txXfrm>
    </dsp:sp>
    <dsp:sp modelId="{3D203FBB-4569-4DC7-8599-E8A61BA7AC91}">
      <dsp:nvSpPr>
        <dsp:cNvPr id="0" name=""/>
        <dsp:cNvSpPr/>
      </dsp:nvSpPr>
      <dsp:spPr>
        <a:xfrm>
          <a:off x="3432515" y="567384"/>
          <a:ext cx="4507819" cy="4507819"/>
        </a:xfrm>
        <a:custGeom>
          <a:avLst/>
          <a:gdLst/>
          <a:ahLst/>
          <a:cxnLst/>
          <a:rect l="0" t="0" r="0" b="0"/>
          <a:pathLst>
            <a:path>
              <a:moveTo>
                <a:pt x="376694" y="3501375"/>
              </a:moveTo>
              <a:arcTo wR="2253909" hR="2253909" stAng="8783686" swAng="2196520"/>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7FC7C55-8FB4-4A9C-BA91-D2C99A7AF19A}">
      <dsp:nvSpPr>
        <dsp:cNvPr id="0" name=""/>
        <dsp:cNvSpPr/>
      </dsp:nvSpPr>
      <dsp:spPr>
        <a:xfrm>
          <a:off x="2675149" y="1560806"/>
          <a:ext cx="1735359" cy="1127983"/>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a:t>DSD</a:t>
          </a:r>
        </a:p>
        <a:p>
          <a:pPr marL="0" lvl="0" indent="0" algn="ctr" defTabSz="1066800">
            <a:lnSpc>
              <a:spcPct val="90000"/>
            </a:lnSpc>
            <a:spcBef>
              <a:spcPct val="0"/>
            </a:spcBef>
            <a:spcAft>
              <a:spcPct val="35000"/>
            </a:spcAft>
            <a:buNone/>
          </a:pPr>
          <a:r>
            <a:rPr lang="en-ZA" sz="2400" b="1" kern="1200" dirty="0" err="1"/>
            <a:t>DoJC</a:t>
          </a:r>
          <a:endParaRPr lang="en-ZA" sz="2400" b="1" kern="1200" dirty="0"/>
        </a:p>
      </dsp:txBody>
      <dsp:txXfrm>
        <a:off x="2730213" y="1615870"/>
        <a:ext cx="1625231" cy="1017855"/>
      </dsp:txXfrm>
    </dsp:sp>
    <dsp:sp modelId="{B2A3DBB6-5B80-4134-97BB-BB3DCDAC7277}">
      <dsp:nvSpPr>
        <dsp:cNvPr id="0" name=""/>
        <dsp:cNvSpPr/>
      </dsp:nvSpPr>
      <dsp:spPr>
        <a:xfrm>
          <a:off x="3432515" y="567384"/>
          <a:ext cx="4507819" cy="4507819"/>
        </a:xfrm>
        <a:custGeom>
          <a:avLst/>
          <a:gdLst/>
          <a:ahLst/>
          <a:cxnLst/>
          <a:rect l="0" t="0" r="0" b="0"/>
          <a:pathLst>
            <a:path>
              <a:moveTo>
                <a:pt x="392678" y="982717"/>
              </a:moveTo>
              <a:arcTo wR="2253909" hR="2253909" stAng="12859948" swAng="1961821"/>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EA557-41C5-4AD3-B349-2E4FF5F74937}">
      <dsp:nvSpPr>
        <dsp:cNvPr id="0" name=""/>
        <dsp:cNvSpPr/>
      </dsp:nvSpPr>
      <dsp:spPr>
        <a:xfrm>
          <a:off x="0" y="847561"/>
          <a:ext cx="6026029" cy="2827912"/>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67687" tIns="1187196" rIns="467687" bIns="142240" numCol="1" spcCol="1270" anchor="t" anchorCtr="0">
          <a:noAutofit/>
        </a:bodyPr>
        <a:lstStyle/>
        <a:p>
          <a:pPr marL="228600" lvl="1" indent="-228600" algn="l" defTabSz="889000">
            <a:lnSpc>
              <a:spcPct val="90000"/>
            </a:lnSpc>
            <a:spcBef>
              <a:spcPct val="0"/>
            </a:spcBef>
            <a:spcAft>
              <a:spcPct val="15000"/>
            </a:spcAft>
            <a:buChar char="•"/>
          </a:pPr>
          <a:r>
            <a:rPr lang="en-GB" sz="2000" kern="1200" dirty="0"/>
            <a:t>NQF Level 4 (120 credits </a:t>
          </a:r>
          <a:r>
            <a:rPr lang="en-GB" sz="2000" b="1" kern="1200" dirty="0"/>
            <a:t>Conditional Registration)</a:t>
          </a:r>
          <a:endParaRPr lang="en-US" sz="2000" kern="1200" dirty="0"/>
        </a:p>
        <a:p>
          <a:pPr marL="228600" lvl="1" indent="-228600" algn="l" defTabSz="889000">
            <a:lnSpc>
              <a:spcPct val="90000"/>
            </a:lnSpc>
            <a:spcBef>
              <a:spcPct val="0"/>
            </a:spcBef>
            <a:spcAft>
              <a:spcPct val="15000"/>
            </a:spcAft>
            <a:buChar char="•"/>
          </a:pPr>
          <a:r>
            <a:rPr lang="en-GB" sz="2000" kern="1200" dirty="0"/>
            <a:t>Proceed to NQF Level 5 </a:t>
          </a:r>
          <a:r>
            <a:rPr lang="en-GB" sz="2000" b="1" kern="1200" dirty="0"/>
            <a:t>(Special Category) OR</a:t>
          </a:r>
          <a:endParaRPr lang="en-US" sz="2000" kern="1200" dirty="0"/>
        </a:p>
        <a:p>
          <a:pPr marL="228600" lvl="1" indent="-228600" algn="l" defTabSz="889000">
            <a:lnSpc>
              <a:spcPct val="90000"/>
            </a:lnSpc>
            <a:spcBef>
              <a:spcPct val="0"/>
            </a:spcBef>
            <a:spcAft>
              <a:spcPct val="15000"/>
            </a:spcAft>
            <a:buChar char="•"/>
          </a:pPr>
          <a:r>
            <a:rPr lang="en-GB" sz="2000" kern="1200" dirty="0"/>
            <a:t>Proceed to BED Foundation Phase</a:t>
          </a:r>
          <a:r>
            <a:rPr lang="en-ZA" sz="2000" kern="1200" dirty="0"/>
            <a:t> </a:t>
          </a:r>
          <a:r>
            <a:rPr lang="en-ZA" sz="2000" b="1" kern="1200" dirty="0"/>
            <a:t>(Full Registration</a:t>
          </a:r>
          <a:r>
            <a:rPr lang="en-ZA" sz="1500" b="1" kern="1200" dirty="0"/>
            <a:t>)</a:t>
          </a:r>
          <a:endParaRPr lang="en-US" sz="1500" kern="1200" dirty="0"/>
        </a:p>
      </dsp:txBody>
      <dsp:txXfrm>
        <a:off x="0" y="847561"/>
        <a:ext cx="6026029" cy="2827912"/>
      </dsp:txXfrm>
    </dsp:sp>
    <dsp:sp modelId="{A0E2910D-5E8D-468F-B24D-D2648EEA00AC}">
      <dsp:nvSpPr>
        <dsp:cNvPr id="0" name=""/>
        <dsp:cNvSpPr/>
      </dsp:nvSpPr>
      <dsp:spPr>
        <a:xfrm>
          <a:off x="301301" y="0"/>
          <a:ext cx="4218220" cy="16826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439" tIns="0" rIns="159439" bIns="0" numCol="1" spcCol="1270" anchor="ctr" anchorCtr="0">
          <a:noAutofit/>
        </a:bodyPr>
        <a:lstStyle/>
        <a:p>
          <a:pPr marL="0" lvl="0" indent="0" algn="l" defTabSz="1066800">
            <a:lnSpc>
              <a:spcPct val="90000"/>
            </a:lnSpc>
            <a:spcBef>
              <a:spcPct val="0"/>
            </a:spcBef>
            <a:spcAft>
              <a:spcPct val="35000"/>
            </a:spcAft>
            <a:buNone/>
          </a:pPr>
          <a:r>
            <a:rPr lang="en-GB" sz="2400" b="1" kern="1200" dirty="0" err="1"/>
            <a:t>Educare</a:t>
          </a:r>
          <a:r>
            <a:rPr lang="en-GB" sz="2400" kern="1200" dirty="0"/>
            <a:t> </a:t>
          </a:r>
          <a:r>
            <a:rPr lang="en-GB" sz="1500" kern="1200" dirty="0"/>
            <a:t>– </a:t>
          </a:r>
          <a:r>
            <a:rPr lang="en-GB" sz="3200" kern="1200" dirty="0"/>
            <a:t>Not for employment  </a:t>
          </a:r>
          <a:endParaRPr lang="en-US" sz="1500" kern="1200" dirty="0"/>
        </a:p>
      </dsp:txBody>
      <dsp:txXfrm>
        <a:off x="383441" y="82140"/>
        <a:ext cx="4053940" cy="1518360"/>
      </dsp:txXfrm>
    </dsp:sp>
    <dsp:sp modelId="{6898DE8A-C861-4058-A757-0239981DC8A2}">
      <dsp:nvSpPr>
        <dsp:cNvPr id="0" name=""/>
        <dsp:cNvSpPr/>
      </dsp:nvSpPr>
      <dsp:spPr>
        <a:xfrm>
          <a:off x="0" y="4824594"/>
          <a:ext cx="6026029" cy="14364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973E6B-E617-47EA-B9DA-442E4A920350}">
      <dsp:nvSpPr>
        <dsp:cNvPr id="0" name=""/>
        <dsp:cNvSpPr/>
      </dsp:nvSpPr>
      <dsp:spPr>
        <a:xfrm>
          <a:off x="301301" y="3983274"/>
          <a:ext cx="4218220" cy="168264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439" tIns="0" rIns="159439" bIns="0" numCol="1" spcCol="1270" anchor="ctr" anchorCtr="0">
          <a:noAutofit/>
        </a:bodyPr>
        <a:lstStyle/>
        <a:p>
          <a:pPr marL="0" lvl="0" indent="0" algn="l" defTabSz="889000">
            <a:lnSpc>
              <a:spcPct val="90000"/>
            </a:lnSpc>
            <a:spcBef>
              <a:spcPct val="0"/>
            </a:spcBef>
            <a:spcAft>
              <a:spcPct val="35000"/>
            </a:spcAft>
            <a:buNone/>
          </a:pPr>
          <a:r>
            <a:rPr lang="en-GB" sz="2000" b="1" kern="1200" dirty="0"/>
            <a:t>Diploma in Grade R Teaching – Restrictive to Grade R</a:t>
          </a:r>
          <a:endParaRPr lang="en-US" sz="2000" b="1" kern="1200" dirty="0"/>
        </a:p>
      </dsp:txBody>
      <dsp:txXfrm>
        <a:off x="383441" y="4065414"/>
        <a:ext cx="4053940" cy="151836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72225-FF35-4BE5-AE21-88115A58226B}">
      <dsp:nvSpPr>
        <dsp:cNvPr id="0" name=""/>
        <dsp:cNvSpPr/>
      </dsp:nvSpPr>
      <dsp:spPr>
        <a:xfrm>
          <a:off x="1941565" y="2255"/>
          <a:ext cx="3729818" cy="223789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ZA" sz="4000" b="1" kern="1200" dirty="0">
              <a:solidFill>
                <a:srgbClr val="C00000"/>
              </a:solidFill>
            </a:rPr>
            <a:t>TVET College</a:t>
          </a:r>
        </a:p>
        <a:p>
          <a:pPr marL="0" lvl="0" indent="0" algn="ctr" defTabSz="1778000">
            <a:lnSpc>
              <a:spcPct val="90000"/>
            </a:lnSpc>
            <a:spcBef>
              <a:spcPct val="0"/>
            </a:spcBef>
            <a:spcAft>
              <a:spcPct val="35000"/>
            </a:spcAft>
            <a:buNone/>
          </a:pPr>
          <a:r>
            <a:rPr lang="en-ZA" sz="4000" b="1" kern="1200" dirty="0">
              <a:solidFill>
                <a:srgbClr val="C00000"/>
              </a:solidFill>
            </a:rPr>
            <a:t>Lecturers</a:t>
          </a:r>
        </a:p>
      </dsp:txBody>
      <dsp:txXfrm>
        <a:off x="1941565" y="2255"/>
        <a:ext cx="3729818" cy="2237891"/>
      </dsp:txXfrm>
    </dsp:sp>
    <dsp:sp modelId="{51A550A4-2412-4919-833C-4C538CF4327D}">
      <dsp:nvSpPr>
        <dsp:cNvPr id="0" name=""/>
        <dsp:cNvSpPr/>
      </dsp:nvSpPr>
      <dsp:spPr>
        <a:xfrm>
          <a:off x="6044365" y="2255"/>
          <a:ext cx="3729818" cy="223789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ZA" sz="4000" b="1" kern="1200" dirty="0">
              <a:solidFill>
                <a:srgbClr val="7030A0"/>
              </a:solidFill>
            </a:rPr>
            <a:t>CET College</a:t>
          </a:r>
        </a:p>
        <a:p>
          <a:pPr marL="0" lvl="0" indent="0" algn="ctr" defTabSz="1778000">
            <a:lnSpc>
              <a:spcPct val="90000"/>
            </a:lnSpc>
            <a:spcBef>
              <a:spcPct val="0"/>
            </a:spcBef>
            <a:spcAft>
              <a:spcPct val="35000"/>
            </a:spcAft>
            <a:buNone/>
          </a:pPr>
          <a:r>
            <a:rPr lang="en-ZA" sz="4000" b="1" kern="1200" dirty="0">
              <a:solidFill>
                <a:srgbClr val="7030A0"/>
              </a:solidFill>
            </a:rPr>
            <a:t>Lecturers</a:t>
          </a:r>
        </a:p>
      </dsp:txBody>
      <dsp:txXfrm>
        <a:off x="6044365" y="2255"/>
        <a:ext cx="3729818" cy="2237891"/>
      </dsp:txXfrm>
    </dsp:sp>
    <dsp:sp modelId="{4F37BB1C-0BB5-49F1-BC88-9C00ECAA795B}">
      <dsp:nvSpPr>
        <dsp:cNvPr id="0" name=""/>
        <dsp:cNvSpPr/>
      </dsp:nvSpPr>
      <dsp:spPr>
        <a:xfrm>
          <a:off x="4085987" y="2387213"/>
          <a:ext cx="3729818" cy="223789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ZA" sz="4000" b="1" kern="1200" dirty="0">
              <a:solidFill>
                <a:srgbClr val="00B050"/>
              </a:solidFill>
            </a:rPr>
            <a:t>HEIs</a:t>
          </a:r>
        </a:p>
        <a:p>
          <a:pPr marL="0" lvl="0" indent="0" algn="ctr" defTabSz="1778000">
            <a:lnSpc>
              <a:spcPct val="90000"/>
            </a:lnSpc>
            <a:spcBef>
              <a:spcPct val="0"/>
            </a:spcBef>
            <a:spcAft>
              <a:spcPct val="35000"/>
            </a:spcAft>
            <a:buNone/>
          </a:pPr>
          <a:r>
            <a:rPr lang="en-ZA" sz="4000" b="1" kern="1200" dirty="0">
              <a:solidFill>
                <a:srgbClr val="00B050"/>
              </a:solidFill>
            </a:rPr>
            <a:t>Teacher Educators</a:t>
          </a:r>
        </a:p>
      </dsp:txBody>
      <dsp:txXfrm>
        <a:off x="4085987" y="2387213"/>
        <a:ext cx="3729818" cy="223789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86D377-3D15-4D06-A67E-C6A354041A71}">
      <dsp:nvSpPr>
        <dsp:cNvPr id="0" name=""/>
        <dsp:cNvSpPr/>
      </dsp:nvSpPr>
      <dsp:spPr>
        <a:xfrm>
          <a:off x="1699" y="1445495"/>
          <a:ext cx="3945883" cy="2193476"/>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a:t>Fully Qualified Educators / Lecturers</a:t>
          </a:r>
        </a:p>
        <a:p>
          <a:pPr marL="0" lvl="0" indent="0" algn="ctr" defTabSz="1066800">
            <a:lnSpc>
              <a:spcPct val="90000"/>
            </a:lnSpc>
            <a:spcBef>
              <a:spcPct val="0"/>
            </a:spcBef>
            <a:spcAft>
              <a:spcPct val="35000"/>
            </a:spcAft>
            <a:buNone/>
          </a:pPr>
          <a:r>
            <a:rPr lang="en-ZA" sz="2000" kern="1200" dirty="0"/>
            <a:t>Full Registration Status to Practice</a:t>
          </a:r>
        </a:p>
      </dsp:txBody>
      <dsp:txXfrm>
        <a:off x="1699" y="1445495"/>
        <a:ext cx="3945883" cy="2193476"/>
      </dsp:txXfrm>
    </dsp:sp>
    <dsp:sp modelId="{E63A398C-45DE-4A5E-B128-4707A7BD4D7A}">
      <dsp:nvSpPr>
        <dsp:cNvPr id="0" name=""/>
        <dsp:cNvSpPr/>
      </dsp:nvSpPr>
      <dsp:spPr>
        <a:xfrm>
          <a:off x="4312671" y="1398360"/>
          <a:ext cx="3644635" cy="2219910"/>
        </a:xfrm>
        <a:prstGeom prst="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w="6350" cap="flat" cmpd="sng" algn="ctr">
          <a:solidFill>
            <a:schemeClr val="dk1"/>
          </a:solidFill>
          <a:prstDash val="solid"/>
          <a:miter lim="800000"/>
        </a:ln>
        <a:effectLst/>
      </dsp:spPr>
      <dsp:style>
        <a:lnRef idx="1">
          <a:schemeClr val="dk1"/>
        </a:lnRef>
        <a:fillRef idx="3">
          <a:schemeClr val="dk1"/>
        </a:fillRef>
        <a:effectRef idx="2">
          <a:schemeClr val="dk1"/>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ZA" sz="2400" b="1" kern="1200" dirty="0"/>
        </a:p>
        <a:p>
          <a:pPr marL="0" lvl="0" indent="0" algn="ctr" defTabSz="1066800">
            <a:lnSpc>
              <a:spcPct val="90000"/>
            </a:lnSpc>
            <a:spcBef>
              <a:spcPct val="0"/>
            </a:spcBef>
            <a:spcAft>
              <a:spcPct val="35000"/>
            </a:spcAft>
            <a:buNone/>
          </a:pPr>
          <a:r>
            <a:rPr lang="en-ZA" sz="2400" b="1" kern="1200" dirty="0"/>
            <a:t>Student Teachers</a:t>
          </a:r>
        </a:p>
        <a:p>
          <a:pPr marL="0" lvl="0" indent="0" algn="ctr" defTabSz="1066800">
            <a:lnSpc>
              <a:spcPct val="90000"/>
            </a:lnSpc>
            <a:spcBef>
              <a:spcPct val="0"/>
            </a:spcBef>
            <a:spcAft>
              <a:spcPct val="35000"/>
            </a:spcAft>
            <a:buNone/>
          </a:pPr>
          <a:r>
            <a:rPr lang="en-ZA" sz="1700" kern="1200" dirty="0"/>
            <a:t>Provisional Registration Status for </a:t>
          </a:r>
          <a:r>
            <a:rPr lang="en-ZA" sz="1700" kern="1200" dirty="0" err="1"/>
            <a:t>BEd</a:t>
          </a:r>
          <a:r>
            <a:rPr lang="en-ZA" sz="1700" kern="1200" dirty="0"/>
            <a:t> and PGCE</a:t>
          </a:r>
        </a:p>
        <a:p>
          <a:pPr marL="0" lvl="0" indent="0" algn="ctr" defTabSz="1066800">
            <a:lnSpc>
              <a:spcPct val="90000"/>
            </a:lnSpc>
            <a:spcBef>
              <a:spcPct val="0"/>
            </a:spcBef>
            <a:spcAft>
              <a:spcPct val="35000"/>
            </a:spcAft>
            <a:buNone/>
          </a:pPr>
          <a:r>
            <a:rPr lang="en-ZA" sz="1700" kern="1200" dirty="0"/>
            <a:t>The status should not be used for employment purposes</a:t>
          </a:r>
        </a:p>
        <a:p>
          <a:pPr marL="0" lvl="0" indent="0" algn="ctr" defTabSz="1066800">
            <a:lnSpc>
              <a:spcPct val="90000"/>
            </a:lnSpc>
            <a:spcBef>
              <a:spcPct val="0"/>
            </a:spcBef>
            <a:spcAft>
              <a:spcPct val="35000"/>
            </a:spcAft>
            <a:buNone/>
          </a:pPr>
          <a:endParaRPr lang="en-ZA" sz="1700" kern="1200" dirty="0"/>
        </a:p>
      </dsp:txBody>
      <dsp:txXfrm>
        <a:off x="4312671" y="1398360"/>
        <a:ext cx="3644635" cy="2219910"/>
      </dsp:txXfrm>
    </dsp:sp>
    <dsp:sp modelId="{8459E121-E44C-4068-9664-1252A598D860}">
      <dsp:nvSpPr>
        <dsp:cNvPr id="0" name=""/>
        <dsp:cNvSpPr/>
      </dsp:nvSpPr>
      <dsp:spPr>
        <a:xfrm>
          <a:off x="8235981" y="1219419"/>
          <a:ext cx="3596185" cy="4765476"/>
        </a:xfrm>
        <a:prstGeom prst="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a:t>Special Category</a:t>
          </a:r>
        </a:p>
        <a:p>
          <a:pPr marL="0" lvl="0" indent="0" algn="ctr" defTabSz="1066800">
            <a:lnSpc>
              <a:spcPct val="90000"/>
            </a:lnSpc>
            <a:spcBef>
              <a:spcPct val="0"/>
            </a:spcBef>
            <a:spcAft>
              <a:spcPct val="35000"/>
            </a:spcAft>
            <a:buNone/>
          </a:pPr>
          <a:r>
            <a:rPr lang="en-ZA" sz="1800" b="1" kern="1200" dirty="0"/>
            <a:t>Conditional Registration Status with some limitations to a subject / phase / school</a:t>
          </a:r>
        </a:p>
        <a:p>
          <a:pPr marL="0" lvl="0" indent="0" algn="ctr" defTabSz="1066800">
            <a:lnSpc>
              <a:spcPct val="90000"/>
            </a:lnSpc>
            <a:spcBef>
              <a:spcPct val="0"/>
            </a:spcBef>
            <a:spcAft>
              <a:spcPct val="35000"/>
            </a:spcAft>
            <a:buNone/>
          </a:pPr>
          <a:r>
            <a:rPr lang="en-ZA" sz="1800" b="1" kern="1200" dirty="0">
              <a:solidFill>
                <a:schemeClr val="tx1"/>
              </a:solidFill>
            </a:rPr>
            <a:t>Three Stream Model</a:t>
          </a:r>
          <a:r>
            <a:rPr lang="en-ZA" sz="1800" b="1" kern="1200" dirty="0">
              <a:solidFill>
                <a:srgbClr val="FF0000"/>
              </a:solidFill>
            </a:rPr>
            <a:t>, </a:t>
          </a:r>
          <a:r>
            <a:rPr lang="en-ZA" sz="1800" b="1" kern="1200" dirty="0"/>
            <a:t>Focus Schools </a:t>
          </a:r>
          <a:r>
            <a:rPr lang="en-ZA" sz="1800" kern="1200" dirty="0"/>
            <a:t>(Sports, Maritime, Arts, Aviation, Hospitality, Agriculture, etc)</a:t>
          </a:r>
        </a:p>
        <a:p>
          <a:pPr marL="0" lvl="0" indent="0" algn="ctr" defTabSz="1066800">
            <a:lnSpc>
              <a:spcPct val="90000"/>
            </a:lnSpc>
            <a:spcBef>
              <a:spcPct val="0"/>
            </a:spcBef>
            <a:spcAft>
              <a:spcPct val="35000"/>
            </a:spcAft>
            <a:buNone/>
          </a:pPr>
          <a:endParaRPr lang="en-ZA" sz="2200" kern="1200" dirty="0"/>
        </a:p>
      </dsp:txBody>
      <dsp:txXfrm>
        <a:off x="8235981" y="1219419"/>
        <a:ext cx="3596185" cy="476547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7E57B5-DC33-47D3-97C0-18AAAD8E8DED}">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DCA813-5367-485A-BACB-CDA54F9E45DA}">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ZA" sz="2700" kern="1200" dirty="0"/>
            <a:t>R200 – South African (Once-Off Registration Fee)</a:t>
          </a:r>
          <a:endParaRPr lang="en-US" sz="2700" kern="1200" dirty="0"/>
        </a:p>
      </dsp:txBody>
      <dsp:txXfrm>
        <a:off x="0" y="0"/>
        <a:ext cx="6900512" cy="1384035"/>
      </dsp:txXfrm>
    </dsp:sp>
    <dsp:sp modelId="{9224E13D-29FB-497C-93E9-17EE08B66B4D}">
      <dsp:nvSpPr>
        <dsp:cNvPr id="0" name=""/>
        <dsp:cNvSpPr/>
      </dsp:nvSpPr>
      <dsp:spPr>
        <a:xfrm>
          <a:off x="0" y="1384035"/>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71735A-8178-458B-B1D1-9D89EA2C51E8}">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ZA" sz="2700" kern="1200" dirty="0"/>
            <a:t>R400 – Foreign Nationals (Once-Off Registration Fee)</a:t>
          </a:r>
          <a:endParaRPr lang="en-US" sz="2700" kern="1200" dirty="0"/>
        </a:p>
      </dsp:txBody>
      <dsp:txXfrm>
        <a:off x="0" y="1384035"/>
        <a:ext cx="6900512" cy="1384035"/>
      </dsp:txXfrm>
    </dsp:sp>
    <dsp:sp modelId="{8C4A4F36-D888-4DA3-AC6E-D485E7ECACF9}">
      <dsp:nvSpPr>
        <dsp:cNvPr id="0" name=""/>
        <dsp:cNvSpPr/>
      </dsp:nvSpPr>
      <dsp:spPr>
        <a:xfrm>
          <a:off x="0" y="2768070"/>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FE4480-5B44-420E-9BA0-092D58F2B991}">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ZA" sz="2700" kern="1200"/>
            <a:t>R50 – 00 Update from Provisional to Full Registration Status (Once-Off)</a:t>
          </a:r>
          <a:endParaRPr lang="en-US" sz="2700" kern="1200"/>
        </a:p>
      </dsp:txBody>
      <dsp:txXfrm>
        <a:off x="0" y="2768070"/>
        <a:ext cx="6900512" cy="1384035"/>
      </dsp:txXfrm>
    </dsp:sp>
    <dsp:sp modelId="{73F79379-ABE6-4D7F-8F67-356DB16B9929}">
      <dsp:nvSpPr>
        <dsp:cNvPr id="0" name=""/>
        <dsp:cNvSpPr/>
      </dsp:nvSpPr>
      <dsp:spPr>
        <a:xfrm>
          <a:off x="0" y="4152105"/>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25F3D1-4A74-487C-8811-39254EBEB0E6}">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ZA" sz="2700" kern="1200" dirty="0"/>
            <a:t>R16-50 Mandatory Monthly Membership Fee -Once Employed as Qualified Educator from 1</a:t>
          </a:r>
          <a:r>
            <a:rPr lang="en-ZA" sz="2700" kern="1200" baseline="30000" dirty="0"/>
            <a:t>st</a:t>
          </a:r>
          <a:r>
            <a:rPr lang="en-ZA" sz="2700" kern="1200" dirty="0"/>
            <a:t> April 2022 (</a:t>
          </a:r>
          <a:r>
            <a:rPr lang="en-ZA" sz="2700" b="1" kern="1200" dirty="0"/>
            <a:t>Reviewed periodically</a:t>
          </a:r>
          <a:r>
            <a:rPr lang="en-ZA" sz="2700" kern="1200" dirty="0"/>
            <a:t>)</a:t>
          </a:r>
          <a:endParaRPr lang="en-US" sz="2700" kern="1200" dirty="0"/>
        </a:p>
      </dsp:txBody>
      <dsp:txXfrm>
        <a:off x="0" y="4152105"/>
        <a:ext cx="6900512" cy="138403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6D50B-ADF2-453E-879A-251F64127930}">
      <dsp:nvSpPr>
        <dsp:cNvPr id="0" name=""/>
        <dsp:cNvSpPr/>
      </dsp:nvSpPr>
      <dsp:spPr>
        <a:xfrm>
          <a:off x="3363" y="137331"/>
          <a:ext cx="3374986" cy="3374986"/>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85737" tIns="57150" rIns="185737" bIns="57150" numCol="1" spcCol="1270" anchor="ctr" anchorCtr="0">
          <a:noAutofit/>
        </a:bodyPr>
        <a:lstStyle/>
        <a:p>
          <a:pPr marL="0" lvl="0" indent="0" algn="ctr" defTabSz="2000250">
            <a:lnSpc>
              <a:spcPct val="90000"/>
            </a:lnSpc>
            <a:spcBef>
              <a:spcPct val="0"/>
            </a:spcBef>
            <a:spcAft>
              <a:spcPct val="35000"/>
            </a:spcAft>
            <a:buNone/>
          </a:pPr>
          <a:r>
            <a:rPr lang="en-GB" sz="4500" kern="1200" dirty="0"/>
            <a:t>Future –Fit	</a:t>
          </a:r>
          <a:endParaRPr lang="en-ZA" sz="4500" kern="1200" dirty="0"/>
        </a:p>
      </dsp:txBody>
      <dsp:txXfrm>
        <a:off x="497618" y="631586"/>
        <a:ext cx="2386476" cy="2386476"/>
      </dsp:txXfrm>
    </dsp:sp>
    <dsp:sp modelId="{37E2A5B9-1213-456D-94B0-E63E3CBB7D64}">
      <dsp:nvSpPr>
        <dsp:cNvPr id="0" name=""/>
        <dsp:cNvSpPr/>
      </dsp:nvSpPr>
      <dsp:spPr>
        <a:xfrm>
          <a:off x="2703353" y="174287"/>
          <a:ext cx="3374986" cy="3374986"/>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85737" tIns="57150" rIns="185737" bIns="57150" numCol="1" spcCol="1270" anchor="ctr" anchorCtr="0">
          <a:noAutofit/>
        </a:bodyPr>
        <a:lstStyle/>
        <a:p>
          <a:pPr marL="0" lvl="0" indent="0" algn="ctr" defTabSz="2000250">
            <a:lnSpc>
              <a:spcPct val="90000"/>
            </a:lnSpc>
            <a:spcBef>
              <a:spcPct val="0"/>
            </a:spcBef>
            <a:spcAft>
              <a:spcPct val="35000"/>
            </a:spcAft>
            <a:buNone/>
          </a:pPr>
          <a:r>
            <a:rPr lang="en-GB" sz="4500" kern="1200" dirty="0"/>
            <a:t>Future-Proof</a:t>
          </a:r>
          <a:endParaRPr lang="en-ZA" sz="4500" kern="1200" dirty="0"/>
        </a:p>
      </dsp:txBody>
      <dsp:txXfrm>
        <a:off x="3197608" y="668542"/>
        <a:ext cx="2386476" cy="2386476"/>
      </dsp:txXfrm>
    </dsp:sp>
    <dsp:sp modelId="{422276B2-C34A-4126-A118-7111B3099FD5}">
      <dsp:nvSpPr>
        <dsp:cNvPr id="0" name=""/>
        <dsp:cNvSpPr/>
      </dsp:nvSpPr>
      <dsp:spPr>
        <a:xfrm>
          <a:off x="5403342" y="137331"/>
          <a:ext cx="3374986" cy="3374986"/>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85737" tIns="57150" rIns="185737" bIns="57150" numCol="1" spcCol="1270" anchor="ctr" anchorCtr="0">
          <a:noAutofit/>
        </a:bodyPr>
        <a:lstStyle/>
        <a:p>
          <a:pPr marL="0" lvl="0" indent="0" algn="ctr" defTabSz="2000250">
            <a:lnSpc>
              <a:spcPct val="90000"/>
            </a:lnSpc>
            <a:spcBef>
              <a:spcPct val="0"/>
            </a:spcBef>
            <a:spcAft>
              <a:spcPct val="35000"/>
            </a:spcAft>
            <a:buNone/>
          </a:pPr>
          <a:r>
            <a:rPr lang="en-GB" sz="4500" kern="1200" dirty="0"/>
            <a:t>Change-Fit</a:t>
          </a:r>
          <a:endParaRPr lang="en-ZA" sz="4500" kern="1200" dirty="0"/>
        </a:p>
      </dsp:txBody>
      <dsp:txXfrm>
        <a:off x="5897597" y="631586"/>
        <a:ext cx="2386476" cy="2386476"/>
      </dsp:txXfrm>
    </dsp:sp>
    <dsp:sp modelId="{2584C9F3-B29A-485A-8492-C593111BD90F}">
      <dsp:nvSpPr>
        <dsp:cNvPr id="0" name=""/>
        <dsp:cNvSpPr/>
      </dsp:nvSpPr>
      <dsp:spPr>
        <a:xfrm>
          <a:off x="8103331" y="137331"/>
          <a:ext cx="3374986" cy="3374986"/>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85737" tIns="57150" rIns="185737" bIns="57150" numCol="1" spcCol="1270" anchor="ctr" anchorCtr="0">
          <a:noAutofit/>
        </a:bodyPr>
        <a:lstStyle/>
        <a:p>
          <a:pPr marL="0" lvl="0" indent="0" algn="ctr" defTabSz="2000250">
            <a:lnSpc>
              <a:spcPct val="90000"/>
            </a:lnSpc>
            <a:spcBef>
              <a:spcPct val="0"/>
            </a:spcBef>
            <a:spcAft>
              <a:spcPct val="35000"/>
            </a:spcAft>
            <a:buNone/>
          </a:pPr>
          <a:r>
            <a:rPr lang="en-GB" sz="4500" kern="1200" dirty="0"/>
            <a:t>Digitally Fit &amp; Savvy</a:t>
          </a:r>
          <a:endParaRPr lang="en-ZA" sz="4500" kern="1200" dirty="0"/>
        </a:p>
      </dsp:txBody>
      <dsp:txXfrm>
        <a:off x="8597586" y="631586"/>
        <a:ext cx="2386476" cy="238647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97E174-2553-4777-B86E-6FFAEE4811BE}">
      <dsp:nvSpPr>
        <dsp:cNvPr id="0" name=""/>
        <dsp:cNvSpPr/>
      </dsp:nvSpPr>
      <dsp:spPr>
        <a:xfrm>
          <a:off x="3737" y="2346198"/>
          <a:ext cx="3715360" cy="1879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r" defTabSz="1422400">
            <a:lnSpc>
              <a:spcPct val="90000"/>
            </a:lnSpc>
            <a:spcBef>
              <a:spcPct val="0"/>
            </a:spcBef>
            <a:spcAft>
              <a:spcPct val="35000"/>
            </a:spcAft>
            <a:buNone/>
          </a:pPr>
          <a:r>
            <a:rPr lang="en-ZA" sz="3200" b="0" i="1" kern="1200" dirty="0"/>
            <a:t>Section 5(b) </a:t>
          </a:r>
        </a:p>
        <a:p>
          <a:pPr marL="0" lvl="0" indent="0" algn="r" defTabSz="1422400">
            <a:lnSpc>
              <a:spcPct val="90000"/>
            </a:lnSpc>
            <a:spcBef>
              <a:spcPct val="0"/>
            </a:spcBef>
            <a:spcAft>
              <a:spcPct val="35000"/>
            </a:spcAft>
            <a:buNone/>
          </a:pPr>
          <a:r>
            <a:rPr lang="en-ZA" sz="3200" b="1" kern="1200" dirty="0"/>
            <a:t>MANDATORY</a:t>
          </a:r>
        </a:p>
        <a:p>
          <a:pPr marL="0" lvl="0" indent="0" algn="r" defTabSz="1422400">
            <a:lnSpc>
              <a:spcPct val="90000"/>
            </a:lnSpc>
            <a:spcBef>
              <a:spcPct val="0"/>
            </a:spcBef>
            <a:spcAft>
              <a:spcPct val="35000"/>
            </a:spcAft>
            <a:buNone/>
          </a:pPr>
          <a:r>
            <a:rPr lang="en-ZA" sz="3200" b="1" kern="1200" dirty="0"/>
            <a:t>FUNCTIONS</a:t>
          </a:r>
        </a:p>
      </dsp:txBody>
      <dsp:txXfrm>
        <a:off x="3737" y="2346198"/>
        <a:ext cx="3715360" cy="1879163"/>
      </dsp:txXfrm>
    </dsp:sp>
    <dsp:sp modelId="{D7A47CB4-31E7-48CA-9A3A-FE5D2D18723D}">
      <dsp:nvSpPr>
        <dsp:cNvPr id="0" name=""/>
        <dsp:cNvSpPr/>
      </dsp:nvSpPr>
      <dsp:spPr>
        <a:xfrm>
          <a:off x="3513794" y="763444"/>
          <a:ext cx="559032" cy="5285146"/>
        </a:xfrm>
        <a:prstGeom prst="leftBrace">
          <a:avLst>
            <a:gd name="adj1" fmla="val 35000"/>
            <a:gd name="adj2" fmla="val 5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5E2248-0375-4C25-9E04-EE9225DE46CA}">
      <dsp:nvSpPr>
        <dsp:cNvPr id="0" name=""/>
        <dsp:cNvSpPr/>
      </dsp:nvSpPr>
      <dsp:spPr>
        <a:xfrm>
          <a:off x="4505481" y="0"/>
          <a:ext cx="6863926" cy="65651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ZA" sz="2400" b="1" kern="1200" dirty="0"/>
            <a:t>Manage a system for continuing professional development of all educators in schools</a:t>
          </a:r>
        </a:p>
        <a:p>
          <a:pPr marL="228600" lvl="1" indent="-228600" algn="l" defTabSz="1066800">
            <a:lnSpc>
              <a:spcPct val="90000"/>
            </a:lnSpc>
            <a:spcBef>
              <a:spcPct val="0"/>
            </a:spcBef>
            <a:spcAft>
              <a:spcPct val="15000"/>
            </a:spcAft>
            <a:buChar char="•"/>
          </a:pPr>
          <a:r>
            <a:rPr lang="en-ZA" sz="2400" b="1" kern="1200" dirty="0"/>
            <a:t>Must </a:t>
          </a:r>
          <a:r>
            <a:rPr lang="en-ZA" sz="2400" kern="1200" dirty="0"/>
            <a:t>promote, develop and maintain a </a:t>
          </a:r>
          <a:r>
            <a:rPr lang="en-ZA" sz="2400" b="1" kern="1200" dirty="0"/>
            <a:t>professional image</a:t>
          </a:r>
        </a:p>
        <a:p>
          <a:pPr marL="228600" lvl="1" indent="-228600" algn="l" defTabSz="1066800">
            <a:lnSpc>
              <a:spcPct val="90000"/>
            </a:lnSpc>
            <a:spcBef>
              <a:spcPct val="0"/>
            </a:spcBef>
            <a:spcAft>
              <a:spcPct val="15000"/>
            </a:spcAft>
            <a:buChar char="•"/>
          </a:pPr>
          <a:r>
            <a:rPr lang="en-ZA" sz="2400" b="1" kern="1200" dirty="0"/>
            <a:t>Advice The Minister on the following:</a:t>
          </a:r>
        </a:p>
        <a:p>
          <a:pPr marL="457200" lvl="2" indent="-228600" algn="l" defTabSz="889000">
            <a:lnSpc>
              <a:spcPct val="90000"/>
            </a:lnSpc>
            <a:spcBef>
              <a:spcPct val="0"/>
            </a:spcBef>
            <a:spcAft>
              <a:spcPct val="15000"/>
            </a:spcAft>
            <a:buChar char="•"/>
          </a:pPr>
          <a:r>
            <a:rPr lang="en-ZA" sz="2000" i="1" kern="1200" dirty="0"/>
            <a:t>(</a:t>
          </a:r>
          <a:r>
            <a:rPr lang="en-ZA" sz="2400" i="1" kern="1200" dirty="0"/>
            <a:t>aa) </a:t>
          </a:r>
          <a:r>
            <a:rPr lang="en-ZA" sz="2400" kern="1200" dirty="0"/>
            <a:t>the </a:t>
          </a:r>
          <a:r>
            <a:rPr lang="en-ZA" sz="2400" b="1" kern="1200" dirty="0"/>
            <a:t>minimum requirements for entry </a:t>
          </a:r>
          <a:r>
            <a:rPr lang="en-ZA" sz="2400" kern="1200" dirty="0"/>
            <a:t>to all the levels of the  profession;</a:t>
          </a:r>
        </a:p>
        <a:p>
          <a:pPr marL="457200" lvl="2" indent="-228600" algn="l" defTabSz="1066800">
            <a:lnSpc>
              <a:spcPct val="90000"/>
            </a:lnSpc>
            <a:spcBef>
              <a:spcPct val="0"/>
            </a:spcBef>
            <a:spcAft>
              <a:spcPct val="15000"/>
            </a:spcAft>
            <a:buChar char="•"/>
          </a:pPr>
          <a:r>
            <a:rPr lang="en-ZA" sz="2400" kern="1200" dirty="0"/>
            <a:t>(bb)  the </a:t>
          </a:r>
          <a:r>
            <a:rPr lang="en-ZA" sz="2400" b="1" kern="1200" dirty="0"/>
            <a:t>standards of programmes of pre-service and in-service</a:t>
          </a:r>
          <a:r>
            <a:rPr lang="en-ZA" sz="2400" kern="1200" dirty="0"/>
            <a:t> educator education;</a:t>
          </a:r>
        </a:p>
        <a:p>
          <a:pPr marL="457200" lvl="2" indent="-228600" algn="l" defTabSz="1066800">
            <a:lnSpc>
              <a:spcPct val="90000"/>
            </a:lnSpc>
            <a:spcBef>
              <a:spcPct val="0"/>
            </a:spcBef>
            <a:spcAft>
              <a:spcPct val="15000"/>
            </a:spcAft>
            <a:buChar char="•"/>
          </a:pPr>
          <a:r>
            <a:rPr lang="en-ZA" sz="2400" kern="1200" dirty="0"/>
            <a:t>(cc)   the </a:t>
          </a:r>
          <a:r>
            <a:rPr lang="en-ZA" sz="2400" b="1" kern="1200" dirty="0"/>
            <a:t>requirements for promotion within the education system</a:t>
          </a:r>
          <a:r>
            <a:rPr lang="en-ZA" sz="2400" kern="1200" dirty="0"/>
            <a:t>; and</a:t>
          </a:r>
        </a:p>
        <a:p>
          <a:pPr marL="457200" lvl="2" indent="-228600" algn="l" defTabSz="1066800">
            <a:lnSpc>
              <a:spcPct val="90000"/>
            </a:lnSpc>
            <a:spcBef>
              <a:spcPct val="0"/>
            </a:spcBef>
            <a:spcAft>
              <a:spcPct val="15000"/>
            </a:spcAft>
            <a:buChar char="•"/>
          </a:pPr>
          <a:r>
            <a:rPr lang="en-ZA" sz="2400" kern="1200" dirty="0"/>
            <a:t>(dd)   </a:t>
          </a:r>
          <a:r>
            <a:rPr lang="en-ZA" sz="2400" b="1" kern="1200" dirty="0"/>
            <a:t>educator professionalism</a:t>
          </a:r>
          <a:r>
            <a:rPr lang="en-ZA" sz="2400" kern="1200" dirty="0"/>
            <a:t>;</a:t>
          </a:r>
        </a:p>
        <a:p>
          <a:pPr marL="228600" lvl="1" indent="-228600" algn="l" defTabSz="1066800">
            <a:lnSpc>
              <a:spcPct val="90000"/>
            </a:lnSpc>
            <a:spcBef>
              <a:spcPct val="0"/>
            </a:spcBef>
            <a:spcAft>
              <a:spcPct val="15000"/>
            </a:spcAft>
            <a:buChar char="•"/>
          </a:pPr>
          <a:r>
            <a:rPr lang="en-ZA" sz="2400" b="1" kern="1200" dirty="0"/>
            <a:t>must</a:t>
          </a:r>
          <a:r>
            <a:rPr lang="en-ZA" sz="2400" kern="1200" dirty="0"/>
            <a:t> research and develop a professional development policy</a:t>
          </a:r>
        </a:p>
      </dsp:txBody>
      <dsp:txXfrm>
        <a:off x="4505481" y="0"/>
        <a:ext cx="6863926" cy="656514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8C589-1C1C-4012-84EF-6D55D0343136}">
      <dsp:nvSpPr>
        <dsp:cNvPr id="0" name=""/>
        <dsp:cNvSpPr/>
      </dsp:nvSpPr>
      <dsp:spPr>
        <a:xfrm>
          <a:off x="2274164" y="2754685"/>
          <a:ext cx="3913119" cy="2876068"/>
        </a:xfrm>
        <a:prstGeom prst="ellipse">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n-GB" sz="2000" b="1" kern="1200" dirty="0"/>
        </a:p>
        <a:p>
          <a:pPr marL="0" lvl="0" indent="0" algn="ctr" defTabSz="889000">
            <a:lnSpc>
              <a:spcPct val="90000"/>
            </a:lnSpc>
            <a:spcBef>
              <a:spcPct val="0"/>
            </a:spcBef>
            <a:spcAft>
              <a:spcPct val="35000"/>
            </a:spcAft>
            <a:buNone/>
          </a:pPr>
          <a:r>
            <a:rPr lang="en-GB" sz="2000" b="1" kern="1200" dirty="0"/>
            <a:t>Code of Professional Ethics </a:t>
          </a:r>
          <a:r>
            <a:rPr lang="en-GB" sz="2000" b="1" kern="1200" dirty="0">
              <a:solidFill>
                <a:srgbClr val="C00000"/>
              </a:solidFill>
            </a:rPr>
            <a:t>Applicable 24/7, </a:t>
          </a:r>
          <a:r>
            <a:rPr lang="en-GB" sz="2000" b="1" kern="1200" dirty="0">
              <a:solidFill>
                <a:schemeClr val="accent6">
                  <a:lumMod val="50000"/>
                </a:schemeClr>
              </a:solidFill>
            </a:rPr>
            <a:t>365/366 days a year</a:t>
          </a:r>
          <a:r>
            <a:rPr lang="en-GB" sz="2000" b="1" kern="1200" dirty="0">
              <a:solidFill>
                <a:srgbClr val="C00000"/>
              </a:solidFill>
            </a:rPr>
            <a:t>, </a:t>
          </a:r>
          <a:r>
            <a:rPr lang="en-GB" sz="2000" b="1" kern="1200" dirty="0">
              <a:solidFill>
                <a:srgbClr val="0070C0"/>
              </a:solidFill>
            </a:rPr>
            <a:t>In and out of the school environment</a:t>
          </a:r>
          <a:endParaRPr lang="en-GB" sz="2000" b="1" kern="1200" dirty="0">
            <a:solidFill>
              <a:srgbClr val="C00000"/>
            </a:solidFill>
          </a:endParaRPr>
        </a:p>
        <a:p>
          <a:pPr marL="0" lvl="0" indent="0" algn="ctr" defTabSz="889000">
            <a:lnSpc>
              <a:spcPct val="90000"/>
            </a:lnSpc>
            <a:spcBef>
              <a:spcPct val="0"/>
            </a:spcBef>
            <a:spcAft>
              <a:spcPct val="35000"/>
            </a:spcAft>
            <a:buNone/>
          </a:pPr>
          <a:r>
            <a:rPr lang="en-GB" sz="2000" b="1" kern="1200" dirty="0"/>
            <a:t>Educator’s Ethical Relationships With….</a:t>
          </a:r>
        </a:p>
        <a:p>
          <a:pPr marL="0" lvl="0" indent="0" algn="ctr" defTabSz="889000">
            <a:lnSpc>
              <a:spcPct val="90000"/>
            </a:lnSpc>
            <a:spcBef>
              <a:spcPct val="0"/>
            </a:spcBef>
            <a:spcAft>
              <a:spcPct val="35000"/>
            </a:spcAft>
            <a:buNone/>
          </a:pPr>
          <a:endParaRPr lang="en-ZA" sz="1800" b="1" kern="1200" dirty="0"/>
        </a:p>
      </dsp:txBody>
      <dsp:txXfrm>
        <a:off x="2847227" y="3175875"/>
        <a:ext cx="2766993" cy="2033688"/>
      </dsp:txXfrm>
    </dsp:sp>
    <dsp:sp modelId="{DBCD6CED-EFDE-48FE-9C5B-A1A825016E54}">
      <dsp:nvSpPr>
        <dsp:cNvPr id="0" name=""/>
        <dsp:cNvSpPr/>
      </dsp:nvSpPr>
      <dsp:spPr>
        <a:xfrm rot="10800000">
          <a:off x="649212" y="3895293"/>
          <a:ext cx="1645011" cy="594854"/>
        </a:xfrm>
        <a:prstGeom prst="lef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4E494E6-05A8-4082-A5F8-8A6E1A4D497E}">
      <dsp:nvSpPr>
        <dsp:cNvPr id="0" name=""/>
        <dsp:cNvSpPr/>
      </dsp:nvSpPr>
      <dsp:spPr>
        <a:xfrm>
          <a:off x="-140841" y="3608301"/>
          <a:ext cx="1787560" cy="1168836"/>
        </a:xfrm>
        <a:prstGeom prst="roundRect">
          <a:avLst>
            <a:gd name="adj" fmla="val 1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b="1" kern="1200" dirty="0"/>
            <a:t>Educator and the Learner</a:t>
          </a:r>
          <a:endParaRPr lang="en-ZA" sz="2000" b="1" kern="1200" dirty="0"/>
        </a:p>
      </dsp:txBody>
      <dsp:txXfrm>
        <a:off x="-106607" y="3642535"/>
        <a:ext cx="1719092" cy="1100368"/>
      </dsp:txXfrm>
    </dsp:sp>
    <dsp:sp modelId="{317B969E-C1E6-40C6-8586-60F2C8C9AB1C}">
      <dsp:nvSpPr>
        <dsp:cNvPr id="0" name=""/>
        <dsp:cNvSpPr/>
      </dsp:nvSpPr>
      <dsp:spPr>
        <a:xfrm rot="12600000">
          <a:off x="1111186" y="2558296"/>
          <a:ext cx="1607581" cy="594854"/>
        </a:xfrm>
        <a:prstGeom prst="lef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DE859B-A920-43B8-991D-6E7EB80D76B2}">
      <dsp:nvSpPr>
        <dsp:cNvPr id="0" name=""/>
        <dsp:cNvSpPr/>
      </dsp:nvSpPr>
      <dsp:spPr>
        <a:xfrm>
          <a:off x="352663" y="1869409"/>
          <a:ext cx="1732420" cy="116883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Educator and the Parent</a:t>
          </a:r>
          <a:endParaRPr lang="en-ZA" sz="2000" kern="1200" dirty="0"/>
        </a:p>
      </dsp:txBody>
      <dsp:txXfrm>
        <a:off x="386897" y="1903643"/>
        <a:ext cx="1663952" cy="1100368"/>
      </dsp:txXfrm>
    </dsp:sp>
    <dsp:sp modelId="{99D468F9-F212-4A37-8E48-FFAFC0B8D5BB}">
      <dsp:nvSpPr>
        <dsp:cNvPr id="0" name=""/>
        <dsp:cNvSpPr/>
      </dsp:nvSpPr>
      <dsp:spPr>
        <a:xfrm rot="14400000">
          <a:off x="2031329" y="1681055"/>
          <a:ext cx="1842007" cy="594854"/>
        </a:xfrm>
        <a:prstGeom prst="lef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875DA86-144C-44FB-BE09-984BA3121DAD}">
      <dsp:nvSpPr>
        <dsp:cNvPr id="0" name=""/>
        <dsp:cNvSpPr/>
      </dsp:nvSpPr>
      <dsp:spPr>
        <a:xfrm>
          <a:off x="1650904" y="596452"/>
          <a:ext cx="1681853" cy="116883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b="1" kern="1200" dirty="0"/>
            <a:t>Educator and the Community</a:t>
          </a:r>
          <a:endParaRPr lang="en-ZA" sz="2000" b="1" kern="1200" dirty="0"/>
        </a:p>
      </dsp:txBody>
      <dsp:txXfrm>
        <a:off x="1685138" y="630686"/>
        <a:ext cx="1613385" cy="1100368"/>
      </dsp:txXfrm>
    </dsp:sp>
    <dsp:sp modelId="{06021343-5D65-4E67-9A0B-D1B4B7D55671}">
      <dsp:nvSpPr>
        <dsp:cNvPr id="0" name=""/>
        <dsp:cNvSpPr/>
      </dsp:nvSpPr>
      <dsp:spPr>
        <a:xfrm rot="16200000">
          <a:off x="3266941" y="1381290"/>
          <a:ext cx="1927564" cy="594854"/>
        </a:xfrm>
        <a:prstGeom prst="lef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E5FCA5-2C79-4327-80E7-9EA94F6997D7}">
      <dsp:nvSpPr>
        <dsp:cNvPr id="0" name=""/>
        <dsp:cNvSpPr/>
      </dsp:nvSpPr>
      <dsp:spPr>
        <a:xfrm>
          <a:off x="3500200" y="130517"/>
          <a:ext cx="1461045" cy="116883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Educator and the Employer</a:t>
          </a:r>
          <a:endParaRPr lang="en-ZA" sz="2000" kern="1200" dirty="0"/>
        </a:p>
      </dsp:txBody>
      <dsp:txXfrm>
        <a:off x="3534434" y="164751"/>
        <a:ext cx="1392577" cy="1100368"/>
      </dsp:txXfrm>
    </dsp:sp>
    <dsp:sp modelId="{56934DD8-1984-49C1-AE0B-2A7333E47492}">
      <dsp:nvSpPr>
        <dsp:cNvPr id="0" name=""/>
        <dsp:cNvSpPr/>
      </dsp:nvSpPr>
      <dsp:spPr>
        <a:xfrm rot="18000000">
          <a:off x="4588110" y="1681055"/>
          <a:ext cx="1842007" cy="594854"/>
        </a:xfrm>
        <a:prstGeom prst="lef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5D103C-E4C5-4C35-B9BE-CBF495A75AE7}">
      <dsp:nvSpPr>
        <dsp:cNvPr id="0" name=""/>
        <dsp:cNvSpPr/>
      </dsp:nvSpPr>
      <dsp:spPr>
        <a:xfrm>
          <a:off x="5093185" y="596452"/>
          <a:ext cx="1752860" cy="1168836"/>
        </a:xfrm>
        <a:prstGeom prst="roundRect">
          <a:avLst>
            <a:gd name="adj" fmla="val 1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b="1" kern="1200" dirty="0"/>
            <a:t>Educator and the Colleagues</a:t>
          </a:r>
          <a:endParaRPr lang="en-ZA" sz="2000" b="1" kern="1200" dirty="0"/>
        </a:p>
      </dsp:txBody>
      <dsp:txXfrm>
        <a:off x="5127419" y="630686"/>
        <a:ext cx="1684392" cy="1100368"/>
      </dsp:txXfrm>
    </dsp:sp>
    <dsp:sp modelId="{1118EF2E-CD04-4AA3-9924-988E9469031F}">
      <dsp:nvSpPr>
        <dsp:cNvPr id="0" name=""/>
        <dsp:cNvSpPr/>
      </dsp:nvSpPr>
      <dsp:spPr>
        <a:xfrm rot="19800000">
          <a:off x="5742679" y="2558296"/>
          <a:ext cx="1607581" cy="594854"/>
        </a:xfrm>
        <a:prstGeom prst="lef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7FED08B-6B0C-47CF-A5A8-84A0677865D1}">
      <dsp:nvSpPr>
        <dsp:cNvPr id="0" name=""/>
        <dsp:cNvSpPr/>
      </dsp:nvSpPr>
      <dsp:spPr>
        <a:xfrm>
          <a:off x="6372813" y="1869409"/>
          <a:ext cx="1739521" cy="116883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Educator and the Council</a:t>
          </a:r>
          <a:endParaRPr lang="en-ZA" sz="2000" kern="1200" dirty="0"/>
        </a:p>
      </dsp:txBody>
      <dsp:txXfrm>
        <a:off x="6407047" y="1903643"/>
        <a:ext cx="1671053" cy="1100368"/>
      </dsp:txXfrm>
    </dsp:sp>
    <dsp:sp modelId="{AA5D1A6D-DC3A-4FFC-B26E-4F62F1CD37B5}">
      <dsp:nvSpPr>
        <dsp:cNvPr id="0" name=""/>
        <dsp:cNvSpPr/>
      </dsp:nvSpPr>
      <dsp:spPr>
        <a:xfrm>
          <a:off x="6270950" y="3895293"/>
          <a:ext cx="1437557" cy="594854"/>
        </a:xfrm>
        <a:prstGeom prst="lef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EA77FD-8F1E-4C27-8167-28321D8AD27D}">
      <dsp:nvSpPr>
        <dsp:cNvPr id="0" name=""/>
        <dsp:cNvSpPr/>
      </dsp:nvSpPr>
      <dsp:spPr>
        <a:xfrm>
          <a:off x="6854972" y="3608301"/>
          <a:ext cx="1707071" cy="116883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b="1" kern="1200" dirty="0"/>
            <a:t>Educator and the Profession</a:t>
          </a:r>
          <a:endParaRPr lang="en-ZA" sz="1800" b="1" kern="1200" dirty="0"/>
        </a:p>
      </dsp:txBody>
      <dsp:txXfrm>
        <a:off x="6889206" y="3642535"/>
        <a:ext cx="1638603" cy="11003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03AB92-74CF-4823-8A53-EC9E0939761C}">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B966F7-F93D-4DFA-91D7-4B7466530388}">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ZA" sz="1800" kern="1200"/>
            <a:t>P</a:t>
          </a:r>
          <a:r>
            <a:rPr lang="en-GB" sz="1800" kern="1200"/>
            <a:t>rofessional regulation of the teaching profession was racially segregated and targeted mainly at the white teachers only.</a:t>
          </a:r>
          <a:endParaRPr lang="en-US" sz="1800" kern="1200"/>
        </a:p>
      </dsp:txBody>
      <dsp:txXfrm>
        <a:off x="0" y="0"/>
        <a:ext cx="6900512" cy="1384035"/>
      </dsp:txXfrm>
    </dsp:sp>
    <dsp:sp modelId="{15B225EE-C1C3-42B5-893C-A93CD38B6661}">
      <dsp:nvSpPr>
        <dsp:cNvPr id="0" name=""/>
        <dsp:cNvSpPr/>
      </dsp:nvSpPr>
      <dsp:spPr>
        <a:xfrm>
          <a:off x="0" y="1384035"/>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8E838D-2095-49FA-BB6F-061BB4935CF3}">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t>The teaching profession was regulated by the South African Teachers Council for Whites (STCW) as mandated by the South African Teachers Council for White Act (Act, No. 116 of 1976).</a:t>
          </a:r>
          <a:endParaRPr lang="en-US" sz="1800" kern="1200"/>
        </a:p>
      </dsp:txBody>
      <dsp:txXfrm>
        <a:off x="0" y="1384035"/>
        <a:ext cx="6900512" cy="1384035"/>
      </dsp:txXfrm>
    </dsp:sp>
    <dsp:sp modelId="{9A3184E1-462A-4102-AC3D-67548A72A0CA}">
      <dsp:nvSpPr>
        <dsp:cNvPr id="0" name=""/>
        <dsp:cNvSpPr/>
      </dsp:nvSpPr>
      <dsp:spPr>
        <a:xfrm>
          <a:off x="0" y="2768070"/>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3D8801-AB13-4371-9C16-76D5C7D03E35}">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t>This Act was repealed by the National Education Council Amendment Act of 1986 that established the National Education Council for the Whites along with the four Federal Councils that were divided into the four apartheid colonies – Cape, Orange Free State, Transvaal and Natal.</a:t>
          </a:r>
          <a:endParaRPr lang="en-US" sz="1800" kern="1200"/>
        </a:p>
      </dsp:txBody>
      <dsp:txXfrm>
        <a:off x="0" y="2768070"/>
        <a:ext cx="6900512" cy="1384035"/>
      </dsp:txXfrm>
    </dsp:sp>
    <dsp:sp modelId="{B6D9E64B-60F6-4C2C-81FC-0773F32D829E}">
      <dsp:nvSpPr>
        <dsp:cNvPr id="0" name=""/>
        <dsp:cNvSpPr/>
      </dsp:nvSpPr>
      <dsp:spPr>
        <a:xfrm>
          <a:off x="0" y="4152105"/>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FB1C04-A3AB-4B0E-B910-DF249633822D}">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t>In this case, the White teachers in the Gauteng province were regulated by the Transvaal Federal Council (TFC) for White teachers only, so was the Cape, Orange Free State and Natal Teachers councils for the Whites.</a:t>
          </a:r>
          <a:br>
            <a:rPr lang="en-ZA" sz="1800" kern="1200"/>
          </a:br>
          <a:endParaRPr lang="en-US" sz="1800" kern="1200"/>
        </a:p>
      </dsp:txBody>
      <dsp:txXfrm>
        <a:off x="0" y="4152105"/>
        <a:ext cx="6900512" cy="138403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CEB90F-5475-45B5-A155-D613284A96C6}">
      <dsp:nvSpPr>
        <dsp:cNvPr id="0" name=""/>
        <dsp:cNvSpPr/>
      </dsp:nvSpPr>
      <dsp:spPr>
        <a:xfrm>
          <a:off x="0" y="127446"/>
          <a:ext cx="3045454" cy="3045607"/>
        </a:xfrm>
        <a:prstGeom prst="ellipse">
          <a:avLst/>
        </a:prstGeom>
        <a:gradFill rotWithShape="0">
          <a:gsLst>
            <a:gs pos="0">
              <a:schemeClr val="accent2">
                <a:alpha val="50000"/>
                <a:hueOff val="0"/>
                <a:satOff val="0"/>
                <a:lumOff val="0"/>
                <a:alphaOff val="0"/>
                <a:lumMod val="110000"/>
                <a:satMod val="105000"/>
                <a:tint val="67000"/>
              </a:schemeClr>
            </a:gs>
            <a:gs pos="50000">
              <a:schemeClr val="accent2">
                <a:alpha val="50000"/>
                <a:hueOff val="0"/>
                <a:satOff val="0"/>
                <a:lumOff val="0"/>
                <a:alphaOff val="0"/>
                <a:lumMod val="105000"/>
                <a:satMod val="103000"/>
                <a:tint val="73000"/>
              </a:schemeClr>
            </a:gs>
            <a:gs pos="100000">
              <a:schemeClr val="accent2">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ZA" sz="3200" b="1" kern="1200" dirty="0"/>
            <a:t>Physical</a:t>
          </a:r>
          <a:r>
            <a:rPr lang="en-ZA" sz="3000" kern="1200" dirty="0"/>
            <a:t> Violence  Abuse</a:t>
          </a:r>
        </a:p>
      </dsp:txBody>
      <dsp:txXfrm>
        <a:off x="445996" y="573465"/>
        <a:ext cx="2153462" cy="2153569"/>
      </dsp:txXfrm>
    </dsp:sp>
    <dsp:sp modelId="{684FDEAE-60FE-4840-A6D9-1773C717C4D3}">
      <dsp:nvSpPr>
        <dsp:cNvPr id="0" name=""/>
        <dsp:cNvSpPr/>
      </dsp:nvSpPr>
      <dsp:spPr>
        <a:xfrm>
          <a:off x="1581883" y="2090238"/>
          <a:ext cx="3045454" cy="3045607"/>
        </a:xfrm>
        <a:prstGeom prst="ellipse">
          <a:avLst/>
        </a:prstGeom>
        <a:gradFill rotWithShape="0">
          <a:gsLst>
            <a:gs pos="0">
              <a:schemeClr val="accent3">
                <a:alpha val="50000"/>
                <a:hueOff val="0"/>
                <a:satOff val="0"/>
                <a:lumOff val="0"/>
                <a:alphaOff val="0"/>
                <a:lumMod val="110000"/>
                <a:satMod val="105000"/>
                <a:tint val="67000"/>
              </a:schemeClr>
            </a:gs>
            <a:gs pos="50000">
              <a:schemeClr val="accent3">
                <a:alpha val="50000"/>
                <a:hueOff val="0"/>
                <a:satOff val="0"/>
                <a:lumOff val="0"/>
                <a:alphaOff val="0"/>
                <a:lumMod val="105000"/>
                <a:satMod val="103000"/>
                <a:tint val="73000"/>
              </a:schemeClr>
            </a:gs>
            <a:gs pos="100000">
              <a:schemeClr val="accent3">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ZA" sz="2700" kern="1200" dirty="0"/>
            <a:t>Verbal Abuse</a:t>
          </a:r>
        </a:p>
      </dsp:txBody>
      <dsp:txXfrm>
        <a:off x="2027879" y="2536257"/>
        <a:ext cx="2153462" cy="2153569"/>
      </dsp:txXfrm>
    </dsp:sp>
    <dsp:sp modelId="{6D2454E2-7C0B-4311-A770-81C2CFF6416D}">
      <dsp:nvSpPr>
        <dsp:cNvPr id="0" name=""/>
        <dsp:cNvSpPr/>
      </dsp:nvSpPr>
      <dsp:spPr>
        <a:xfrm>
          <a:off x="3181247" y="18840"/>
          <a:ext cx="3045454" cy="3045607"/>
        </a:xfrm>
        <a:prstGeom prst="ellipse">
          <a:avLst/>
        </a:prstGeom>
        <a:gradFill rotWithShape="0">
          <a:gsLst>
            <a:gs pos="0">
              <a:schemeClr val="accent4">
                <a:alpha val="50000"/>
                <a:hueOff val="0"/>
                <a:satOff val="0"/>
                <a:lumOff val="0"/>
                <a:alphaOff val="0"/>
                <a:lumMod val="110000"/>
                <a:satMod val="105000"/>
                <a:tint val="67000"/>
              </a:schemeClr>
            </a:gs>
            <a:gs pos="50000">
              <a:schemeClr val="accent4">
                <a:alpha val="50000"/>
                <a:hueOff val="0"/>
                <a:satOff val="0"/>
                <a:lumOff val="0"/>
                <a:alphaOff val="0"/>
                <a:lumMod val="105000"/>
                <a:satMod val="103000"/>
                <a:tint val="73000"/>
              </a:schemeClr>
            </a:gs>
            <a:gs pos="100000">
              <a:schemeClr val="accent4">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ZA" sz="2700" b="1" kern="1200" dirty="0"/>
            <a:t>Psychological</a:t>
          </a:r>
          <a:r>
            <a:rPr lang="en-ZA" sz="2700" kern="1200" dirty="0"/>
            <a:t> Abuse</a:t>
          </a:r>
        </a:p>
      </dsp:txBody>
      <dsp:txXfrm>
        <a:off x="3627243" y="464859"/>
        <a:ext cx="2153462" cy="2153569"/>
      </dsp:txXfrm>
    </dsp:sp>
    <dsp:sp modelId="{924D9059-A3D7-46C3-8CA9-B1E1204825F7}">
      <dsp:nvSpPr>
        <dsp:cNvPr id="0" name=""/>
        <dsp:cNvSpPr/>
      </dsp:nvSpPr>
      <dsp:spPr>
        <a:xfrm>
          <a:off x="4745650" y="2090238"/>
          <a:ext cx="3045454" cy="3045607"/>
        </a:xfrm>
        <a:prstGeom prst="ellipse">
          <a:avLst/>
        </a:prstGeom>
        <a:solidFill>
          <a:srgbClr val="FF0000"/>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ZA" sz="3600" b="1" kern="1200" dirty="0"/>
            <a:t>Sexual</a:t>
          </a:r>
          <a:r>
            <a:rPr lang="en-ZA" sz="3000" kern="1200" dirty="0"/>
            <a:t> Violence</a:t>
          </a:r>
        </a:p>
        <a:p>
          <a:pPr marL="0" lvl="0" indent="0" algn="ctr" defTabSz="1600200">
            <a:lnSpc>
              <a:spcPct val="90000"/>
            </a:lnSpc>
            <a:spcBef>
              <a:spcPct val="0"/>
            </a:spcBef>
            <a:spcAft>
              <a:spcPct val="35000"/>
            </a:spcAft>
            <a:buNone/>
          </a:pPr>
          <a:r>
            <a:rPr lang="en-ZA" sz="3000" kern="1200" dirty="0"/>
            <a:t>Abuse</a:t>
          </a:r>
        </a:p>
      </dsp:txBody>
      <dsp:txXfrm>
        <a:off x="5191646" y="2536257"/>
        <a:ext cx="2153462" cy="2153569"/>
      </dsp:txXfrm>
    </dsp:sp>
    <dsp:sp modelId="{74ECB211-FDE7-43AE-A4B2-2AC92E41D0C5}">
      <dsp:nvSpPr>
        <dsp:cNvPr id="0" name=""/>
        <dsp:cNvSpPr/>
      </dsp:nvSpPr>
      <dsp:spPr>
        <a:xfrm>
          <a:off x="6327533" y="127446"/>
          <a:ext cx="3045454" cy="3045607"/>
        </a:xfrm>
        <a:prstGeom prst="ellipse">
          <a:avLst/>
        </a:prstGeom>
        <a:gradFill rotWithShape="0">
          <a:gsLst>
            <a:gs pos="0">
              <a:schemeClr val="accent6">
                <a:alpha val="50000"/>
                <a:hueOff val="0"/>
                <a:satOff val="0"/>
                <a:lumOff val="0"/>
                <a:alphaOff val="0"/>
                <a:lumMod val="110000"/>
                <a:satMod val="105000"/>
                <a:tint val="67000"/>
              </a:schemeClr>
            </a:gs>
            <a:gs pos="50000">
              <a:schemeClr val="accent6">
                <a:alpha val="50000"/>
                <a:hueOff val="0"/>
                <a:satOff val="0"/>
                <a:lumOff val="0"/>
                <a:alphaOff val="0"/>
                <a:lumMod val="105000"/>
                <a:satMod val="103000"/>
                <a:tint val="73000"/>
              </a:schemeClr>
            </a:gs>
            <a:gs pos="100000">
              <a:schemeClr val="accent6">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ZA" sz="3200" b="1" kern="1200" dirty="0"/>
            <a:t>Health</a:t>
          </a:r>
        </a:p>
      </dsp:txBody>
      <dsp:txXfrm>
        <a:off x="6773529" y="573465"/>
        <a:ext cx="2153462" cy="2153569"/>
      </dsp:txXfrm>
    </dsp:sp>
    <dsp:sp modelId="{933CFCD3-954C-471B-806E-015B11F228F7}">
      <dsp:nvSpPr>
        <dsp:cNvPr id="0" name=""/>
        <dsp:cNvSpPr/>
      </dsp:nvSpPr>
      <dsp:spPr>
        <a:xfrm>
          <a:off x="7909416" y="2090238"/>
          <a:ext cx="3045454" cy="3045607"/>
        </a:xfrm>
        <a:prstGeom prst="ellipse">
          <a:avLst/>
        </a:prstGeom>
        <a:gradFill rotWithShape="0">
          <a:gsLst>
            <a:gs pos="0">
              <a:schemeClr val="accent2">
                <a:alpha val="50000"/>
                <a:hueOff val="0"/>
                <a:satOff val="0"/>
                <a:lumOff val="0"/>
                <a:alphaOff val="0"/>
                <a:lumMod val="110000"/>
                <a:satMod val="105000"/>
                <a:tint val="67000"/>
              </a:schemeClr>
            </a:gs>
            <a:gs pos="50000">
              <a:schemeClr val="accent2">
                <a:alpha val="50000"/>
                <a:hueOff val="0"/>
                <a:satOff val="0"/>
                <a:lumOff val="0"/>
                <a:alphaOff val="0"/>
                <a:lumMod val="105000"/>
                <a:satMod val="103000"/>
                <a:tint val="73000"/>
              </a:schemeClr>
            </a:gs>
            <a:gs pos="100000">
              <a:schemeClr val="accent2">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ZA" sz="2800" b="1" kern="1200" dirty="0"/>
            <a:t>Economic </a:t>
          </a:r>
          <a:r>
            <a:rPr lang="en-ZA" sz="2300" kern="1200" dirty="0"/>
            <a:t>Abuse</a:t>
          </a:r>
        </a:p>
      </dsp:txBody>
      <dsp:txXfrm>
        <a:off x="8355412" y="2536257"/>
        <a:ext cx="2153462" cy="215356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FDE04-2CB5-4BBC-9074-8C16013BB86B}">
      <dsp:nvSpPr>
        <dsp:cNvPr id="0" name=""/>
        <dsp:cNvSpPr/>
      </dsp:nvSpPr>
      <dsp:spPr>
        <a:xfrm>
          <a:off x="3706" y="90715"/>
          <a:ext cx="3613403" cy="55310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ZA" sz="2400" b="1" kern="1200" dirty="0"/>
            <a:t>Breaches</a:t>
          </a:r>
        </a:p>
      </dsp:txBody>
      <dsp:txXfrm>
        <a:off x="3706" y="90715"/>
        <a:ext cx="3613403" cy="553102"/>
      </dsp:txXfrm>
    </dsp:sp>
    <dsp:sp modelId="{12073065-64CE-4977-AC59-A465C12BA91D}">
      <dsp:nvSpPr>
        <dsp:cNvPr id="0" name=""/>
        <dsp:cNvSpPr/>
      </dsp:nvSpPr>
      <dsp:spPr>
        <a:xfrm>
          <a:off x="0" y="533748"/>
          <a:ext cx="3613403" cy="553392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ZA" sz="1600" kern="1200"/>
            <a:t>Late coming </a:t>
          </a:r>
          <a:endParaRPr lang="en-ZA" sz="1600" kern="1200" dirty="0"/>
        </a:p>
        <a:p>
          <a:pPr marL="171450" lvl="1" indent="-171450" algn="l" defTabSz="711200">
            <a:lnSpc>
              <a:spcPct val="90000"/>
            </a:lnSpc>
            <a:spcBef>
              <a:spcPct val="0"/>
            </a:spcBef>
            <a:spcAft>
              <a:spcPct val="15000"/>
            </a:spcAft>
            <a:buChar char="•"/>
          </a:pPr>
          <a:r>
            <a:rPr lang="en-ZA" sz="1600" kern="1200" dirty="0"/>
            <a:t>Absenteeism</a:t>
          </a:r>
        </a:p>
        <a:p>
          <a:pPr marL="171450" lvl="1" indent="-171450" algn="l" defTabSz="711200">
            <a:lnSpc>
              <a:spcPct val="90000"/>
            </a:lnSpc>
            <a:spcBef>
              <a:spcPct val="0"/>
            </a:spcBef>
            <a:spcAft>
              <a:spcPct val="15000"/>
            </a:spcAft>
            <a:buChar char="•"/>
          </a:pPr>
          <a:r>
            <a:rPr lang="en-US" sz="1600" kern="1200" dirty="0"/>
            <a:t>Physical Assault of a learner, parent or colleague </a:t>
          </a:r>
        </a:p>
        <a:p>
          <a:pPr marL="171450" lvl="1" indent="-171450" algn="l" defTabSz="711200">
            <a:lnSpc>
              <a:spcPct val="90000"/>
            </a:lnSpc>
            <a:spcBef>
              <a:spcPct val="0"/>
            </a:spcBef>
            <a:spcAft>
              <a:spcPct val="15000"/>
            </a:spcAft>
            <a:buChar char="•"/>
          </a:pPr>
          <a:r>
            <a:rPr lang="en-US" sz="1600" kern="1200" dirty="0"/>
            <a:t>Corporal Punishment</a:t>
          </a:r>
        </a:p>
        <a:p>
          <a:pPr marL="171450" lvl="1" indent="-171450" algn="l" defTabSz="711200">
            <a:lnSpc>
              <a:spcPct val="90000"/>
            </a:lnSpc>
            <a:spcBef>
              <a:spcPct val="0"/>
            </a:spcBef>
            <a:spcAft>
              <a:spcPct val="15000"/>
            </a:spcAft>
            <a:buChar char="•"/>
          </a:pPr>
          <a:r>
            <a:rPr lang="en-US" sz="1600" kern="1200" dirty="0"/>
            <a:t>Fraudulent social grant</a:t>
          </a:r>
        </a:p>
        <a:p>
          <a:pPr marL="171450" lvl="1" indent="-171450" algn="l" defTabSz="711200">
            <a:lnSpc>
              <a:spcPct val="90000"/>
            </a:lnSpc>
            <a:spcBef>
              <a:spcPct val="0"/>
            </a:spcBef>
            <a:spcAft>
              <a:spcPct val="15000"/>
            </a:spcAft>
            <a:buChar char="•"/>
          </a:pPr>
          <a:r>
            <a:rPr lang="en-US" sz="1600" kern="1200" dirty="0"/>
            <a:t>Fraudulent Reconstruction and Development Houses</a:t>
          </a:r>
        </a:p>
        <a:p>
          <a:pPr marL="171450" lvl="1" indent="-171450" algn="l" defTabSz="711200">
            <a:lnSpc>
              <a:spcPct val="90000"/>
            </a:lnSpc>
            <a:spcBef>
              <a:spcPct val="0"/>
            </a:spcBef>
            <a:spcAft>
              <a:spcPct val="15000"/>
            </a:spcAft>
            <a:buChar char="•"/>
          </a:pPr>
          <a:r>
            <a:rPr lang="en-US" sz="1600" kern="1200" dirty="0"/>
            <a:t>Corruption</a:t>
          </a:r>
        </a:p>
        <a:p>
          <a:pPr marL="171450" lvl="1" indent="-171450" algn="l" defTabSz="711200">
            <a:lnSpc>
              <a:spcPct val="90000"/>
            </a:lnSpc>
            <a:spcBef>
              <a:spcPct val="0"/>
            </a:spcBef>
            <a:spcAft>
              <a:spcPct val="15000"/>
            </a:spcAft>
            <a:buChar char="•"/>
          </a:pPr>
          <a:r>
            <a:rPr lang="en-US" sz="1600" kern="1200"/>
            <a:t>Mismanagement of funds</a:t>
          </a:r>
          <a:endParaRPr lang="en-US" sz="1600" kern="1200" dirty="0"/>
        </a:p>
        <a:p>
          <a:pPr marL="171450" lvl="1" indent="-171450" algn="l" defTabSz="711200">
            <a:lnSpc>
              <a:spcPct val="90000"/>
            </a:lnSpc>
            <a:spcBef>
              <a:spcPct val="0"/>
            </a:spcBef>
            <a:spcAft>
              <a:spcPct val="15000"/>
            </a:spcAft>
            <a:buChar char="•"/>
          </a:pPr>
          <a:r>
            <a:rPr lang="en-US" sz="1600" kern="1200" dirty="0"/>
            <a:t>Theft</a:t>
          </a:r>
        </a:p>
        <a:p>
          <a:pPr marL="171450" lvl="1" indent="-171450" algn="l" defTabSz="711200">
            <a:lnSpc>
              <a:spcPct val="90000"/>
            </a:lnSpc>
            <a:spcBef>
              <a:spcPct val="0"/>
            </a:spcBef>
            <a:spcAft>
              <a:spcPct val="15000"/>
            </a:spcAft>
            <a:buChar char="•"/>
          </a:pPr>
          <a:r>
            <a:rPr lang="en-US" sz="1600" kern="1200"/>
            <a:t>Victimization</a:t>
          </a:r>
          <a:endParaRPr lang="en-US" sz="1600" kern="1200" dirty="0"/>
        </a:p>
        <a:p>
          <a:pPr marL="171450" lvl="1" indent="-171450" algn="l" defTabSz="711200">
            <a:lnSpc>
              <a:spcPct val="90000"/>
            </a:lnSpc>
            <a:spcBef>
              <a:spcPct val="0"/>
            </a:spcBef>
            <a:spcAft>
              <a:spcPct val="15000"/>
            </a:spcAft>
            <a:buChar char="•"/>
          </a:pPr>
          <a:r>
            <a:rPr lang="en-US" sz="1600" kern="1200"/>
            <a:t>Humiliation of learner or colleague</a:t>
          </a:r>
          <a:endParaRPr lang="en-US" sz="1600" kern="1200" dirty="0"/>
        </a:p>
        <a:p>
          <a:pPr marL="171450" lvl="1" indent="-171450" algn="l" defTabSz="711200">
            <a:lnSpc>
              <a:spcPct val="90000"/>
            </a:lnSpc>
            <a:spcBef>
              <a:spcPct val="0"/>
            </a:spcBef>
            <a:spcAft>
              <a:spcPct val="15000"/>
            </a:spcAft>
            <a:buChar char="•"/>
          </a:pPr>
          <a:r>
            <a:rPr lang="en-US" sz="1600" kern="1200" dirty="0"/>
            <a:t>Defamation</a:t>
          </a:r>
        </a:p>
        <a:p>
          <a:pPr marL="171450" lvl="1" indent="-171450" algn="l" defTabSz="711200">
            <a:lnSpc>
              <a:spcPct val="90000"/>
            </a:lnSpc>
            <a:spcBef>
              <a:spcPct val="0"/>
            </a:spcBef>
            <a:spcAft>
              <a:spcPct val="15000"/>
            </a:spcAft>
            <a:buChar char="•"/>
          </a:pPr>
          <a:r>
            <a:rPr lang="en-US" sz="1600" kern="1200" dirty="0"/>
            <a:t>Intimidation</a:t>
          </a:r>
        </a:p>
        <a:p>
          <a:pPr marL="171450" lvl="1" indent="-171450" algn="l" defTabSz="711200">
            <a:lnSpc>
              <a:spcPct val="90000"/>
            </a:lnSpc>
            <a:spcBef>
              <a:spcPct val="0"/>
            </a:spcBef>
            <a:spcAft>
              <a:spcPct val="15000"/>
            </a:spcAft>
            <a:buChar char="•"/>
          </a:pPr>
          <a:r>
            <a:rPr lang="en-US" sz="1600" kern="1200"/>
            <a:t>Verbal Abuse</a:t>
          </a:r>
          <a:endParaRPr lang="en-US" sz="1600" kern="1200" dirty="0"/>
        </a:p>
        <a:p>
          <a:pPr marL="171450" lvl="1" indent="-171450" algn="l" defTabSz="711200">
            <a:lnSpc>
              <a:spcPct val="90000"/>
            </a:lnSpc>
            <a:spcBef>
              <a:spcPct val="0"/>
            </a:spcBef>
            <a:spcAft>
              <a:spcPct val="15000"/>
            </a:spcAft>
            <a:buChar char="•"/>
          </a:pPr>
          <a:r>
            <a:rPr lang="en-US" sz="1600" kern="1200"/>
            <a:t>Dishonesty</a:t>
          </a:r>
          <a:endParaRPr lang="en-US" sz="1600" kern="1200" dirty="0"/>
        </a:p>
        <a:p>
          <a:pPr marL="171450" lvl="1" indent="-171450" algn="l" defTabSz="711200">
            <a:lnSpc>
              <a:spcPct val="90000"/>
            </a:lnSpc>
            <a:spcBef>
              <a:spcPct val="0"/>
            </a:spcBef>
            <a:spcAft>
              <a:spcPct val="15000"/>
            </a:spcAft>
            <a:buChar char="•"/>
          </a:pPr>
          <a:r>
            <a:rPr lang="en-US" sz="1600" kern="1200"/>
            <a:t>Exam fraud / irregularities</a:t>
          </a:r>
          <a:endParaRPr lang="en-US" sz="1600" kern="1200" dirty="0"/>
        </a:p>
        <a:p>
          <a:pPr marL="171450" lvl="1" indent="-171450" algn="l" defTabSz="711200">
            <a:lnSpc>
              <a:spcPct val="90000"/>
            </a:lnSpc>
            <a:spcBef>
              <a:spcPct val="0"/>
            </a:spcBef>
            <a:spcAft>
              <a:spcPct val="15000"/>
            </a:spcAft>
            <a:buChar char="•"/>
          </a:pPr>
          <a:r>
            <a:rPr lang="en-US" sz="1600" kern="1200"/>
            <a:t>Fraudulent qualifications</a:t>
          </a:r>
          <a:endParaRPr lang="en-US" sz="1600" kern="1200" dirty="0"/>
        </a:p>
        <a:p>
          <a:pPr marL="171450" lvl="1" indent="-171450" algn="l" defTabSz="711200">
            <a:lnSpc>
              <a:spcPct val="90000"/>
            </a:lnSpc>
            <a:spcBef>
              <a:spcPct val="0"/>
            </a:spcBef>
            <a:spcAft>
              <a:spcPct val="15000"/>
            </a:spcAft>
            <a:buChar char="•"/>
          </a:pPr>
          <a:r>
            <a:rPr lang="en-US" sz="1600" kern="1200" dirty="0"/>
            <a:t>Submitting falsified documents and qualifications</a:t>
          </a:r>
        </a:p>
      </dsp:txBody>
      <dsp:txXfrm>
        <a:off x="0" y="533748"/>
        <a:ext cx="3613403" cy="5533920"/>
      </dsp:txXfrm>
    </dsp:sp>
    <dsp:sp modelId="{24DD2585-0B5F-4C15-A39B-38786AA0B4C6}">
      <dsp:nvSpPr>
        <dsp:cNvPr id="0" name=""/>
        <dsp:cNvSpPr/>
      </dsp:nvSpPr>
      <dsp:spPr>
        <a:xfrm>
          <a:off x="4122986" y="90715"/>
          <a:ext cx="3613403" cy="55310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ZA" sz="2000" b="1" kern="1200" dirty="0"/>
            <a:t>Breaches</a:t>
          </a:r>
          <a:endParaRPr lang="en-ZA" sz="2000" kern="1200" dirty="0"/>
        </a:p>
      </dsp:txBody>
      <dsp:txXfrm>
        <a:off x="4122986" y="90715"/>
        <a:ext cx="3613403" cy="553102"/>
      </dsp:txXfrm>
    </dsp:sp>
    <dsp:sp modelId="{93C71AC2-8B3C-400E-8BD6-5BB4DB5F0BF5}">
      <dsp:nvSpPr>
        <dsp:cNvPr id="0" name=""/>
        <dsp:cNvSpPr/>
      </dsp:nvSpPr>
      <dsp:spPr>
        <a:xfrm>
          <a:off x="4122986" y="643817"/>
          <a:ext cx="3613403" cy="553392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Unfair treatment</a:t>
          </a:r>
          <a:endParaRPr lang="en-ZA" sz="1600" kern="1200" dirty="0"/>
        </a:p>
        <a:p>
          <a:pPr marL="171450" lvl="1" indent="-171450" algn="l" defTabSz="711200">
            <a:lnSpc>
              <a:spcPct val="90000"/>
            </a:lnSpc>
            <a:spcBef>
              <a:spcPct val="0"/>
            </a:spcBef>
            <a:spcAft>
              <a:spcPct val="15000"/>
            </a:spcAft>
            <a:buChar char="•"/>
          </a:pPr>
          <a:r>
            <a:rPr lang="en-US" sz="1600" kern="1200"/>
            <a:t>Abuse of power</a:t>
          </a:r>
          <a:endParaRPr lang="en-US" sz="1600" kern="1200" dirty="0"/>
        </a:p>
        <a:p>
          <a:pPr marL="171450" lvl="1" indent="-171450" algn="l" defTabSz="711200">
            <a:lnSpc>
              <a:spcPct val="90000"/>
            </a:lnSpc>
            <a:spcBef>
              <a:spcPct val="0"/>
            </a:spcBef>
            <a:spcAft>
              <a:spcPct val="15000"/>
            </a:spcAft>
            <a:buChar char="•"/>
          </a:pPr>
          <a:r>
            <a:rPr lang="en-US" sz="1600" kern="1200"/>
            <a:t>Illegal strikes</a:t>
          </a:r>
          <a:endParaRPr lang="en-US" sz="1600" kern="1200" dirty="0"/>
        </a:p>
        <a:p>
          <a:pPr marL="171450" lvl="1" indent="-171450" algn="l" defTabSz="711200">
            <a:lnSpc>
              <a:spcPct val="90000"/>
            </a:lnSpc>
            <a:spcBef>
              <a:spcPct val="0"/>
            </a:spcBef>
            <a:spcAft>
              <a:spcPct val="15000"/>
            </a:spcAft>
            <a:buChar char="•"/>
          </a:pPr>
          <a:r>
            <a:rPr lang="en-US" sz="1600" kern="1200"/>
            <a:t>Racism</a:t>
          </a:r>
          <a:endParaRPr lang="en-US" sz="1600" kern="1200" dirty="0"/>
        </a:p>
        <a:p>
          <a:pPr marL="171450" lvl="1" indent="-171450" algn="l" defTabSz="711200">
            <a:lnSpc>
              <a:spcPct val="90000"/>
            </a:lnSpc>
            <a:spcBef>
              <a:spcPct val="0"/>
            </a:spcBef>
            <a:spcAft>
              <a:spcPct val="15000"/>
            </a:spcAft>
            <a:buChar char="•"/>
          </a:pPr>
          <a:r>
            <a:rPr lang="en-US" sz="1600" kern="1200"/>
            <a:t>Discrimination</a:t>
          </a:r>
          <a:endParaRPr lang="en-US" sz="1600" kern="1200" dirty="0"/>
        </a:p>
        <a:p>
          <a:pPr marL="171450" lvl="1" indent="-171450" algn="l" defTabSz="711200">
            <a:lnSpc>
              <a:spcPct val="90000"/>
            </a:lnSpc>
            <a:spcBef>
              <a:spcPct val="0"/>
            </a:spcBef>
            <a:spcAft>
              <a:spcPct val="15000"/>
            </a:spcAft>
            <a:buChar char="•"/>
          </a:pPr>
          <a:r>
            <a:rPr lang="en-US" sz="1600" kern="1200" dirty="0"/>
            <a:t>Unjustified prejudice</a:t>
          </a:r>
        </a:p>
        <a:p>
          <a:pPr marL="171450" lvl="1" indent="-171450" algn="l" defTabSz="711200">
            <a:lnSpc>
              <a:spcPct val="90000"/>
            </a:lnSpc>
            <a:spcBef>
              <a:spcPct val="0"/>
            </a:spcBef>
            <a:spcAft>
              <a:spcPct val="15000"/>
            </a:spcAft>
            <a:buChar char="•"/>
          </a:pPr>
          <a:r>
            <a:rPr lang="en-US" sz="1600" kern="1200"/>
            <a:t>Poor performance</a:t>
          </a:r>
          <a:endParaRPr lang="en-US" sz="1600" kern="1200" dirty="0"/>
        </a:p>
        <a:p>
          <a:pPr marL="171450" lvl="1" indent="-171450" algn="l" defTabSz="711200">
            <a:lnSpc>
              <a:spcPct val="90000"/>
            </a:lnSpc>
            <a:spcBef>
              <a:spcPct val="0"/>
            </a:spcBef>
            <a:spcAft>
              <a:spcPct val="15000"/>
            </a:spcAft>
            <a:buChar char="•"/>
          </a:pPr>
          <a:r>
            <a:rPr lang="en-US" sz="1600" kern="1200" dirty="0"/>
            <a:t>Failure to conduct required tasks</a:t>
          </a:r>
        </a:p>
        <a:p>
          <a:pPr marL="171450" lvl="1" indent="-171450" algn="l" defTabSz="711200">
            <a:lnSpc>
              <a:spcPct val="90000"/>
            </a:lnSpc>
            <a:spcBef>
              <a:spcPct val="0"/>
            </a:spcBef>
            <a:spcAft>
              <a:spcPct val="15000"/>
            </a:spcAft>
            <a:buChar char="•"/>
          </a:pPr>
          <a:r>
            <a:rPr lang="en-US" sz="1600" kern="1200"/>
            <a:t>Unfairness to learners including expulsion and suspension of learners</a:t>
          </a:r>
          <a:endParaRPr lang="en-US" sz="1600" kern="1200" dirty="0"/>
        </a:p>
        <a:p>
          <a:pPr marL="171450" lvl="1" indent="-171450" algn="l" defTabSz="711200">
            <a:lnSpc>
              <a:spcPct val="90000"/>
            </a:lnSpc>
            <a:spcBef>
              <a:spcPct val="0"/>
            </a:spcBef>
            <a:spcAft>
              <a:spcPct val="15000"/>
            </a:spcAft>
            <a:buChar char="•"/>
          </a:pPr>
          <a:r>
            <a:rPr lang="en-US" sz="1600" kern="1200"/>
            <a:t>Refusal to teach</a:t>
          </a:r>
          <a:endParaRPr lang="en-US" sz="1600" kern="1200" dirty="0"/>
        </a:p>
        <a:p>
          <a:pPr marL="171450" lvl="1" indent="-171450" algn="l" defTabSz="711200">
            <a:lnSpc>
              <a:spcPct val="90000"/>
            </a:lnSpc>
            <a:spcBef>
              <a:spcPct val="0"/>
            </a:spcBef>
            <a:spcAft>
              <a:spcPct val="15000"/>
            </a:spcAft>
            <a:buChar char="•"/>
          </a:pPr>
          <a:r>
            <a:rPr lang="en-US" sz="1600" kern="1200"/>
            <a:t>Appointment of inappropriate or unqualified teachers</a:t>
          </a:r>
          <a:endParaRPr lang="en-US" sz="1600" kern="1200" dirty="0"/>
        </a:p>
        <a:p>
          <a:pPr marL="171450" lvl="1" indent="-171450" algn="l" defTabSz="711200">
            <a:lnSpc>
              <a:spcPct val="90000"/>
            </a:lnSpc>
            <a:spcBef>
              <a:spcPct val="0"/>
            </a:spcBef>
            <a:spcAft>
              <a:spcPct val="15000"/>
            </a:spcAft>
            <a:buChar char="•"/>
          </a:pPr>
          <a:r>
            <a:rPr lang="en-US" sz="1600" kern="1200" dirty="0"/>
            <a:t>Negligence</a:t>
          </a:r>
        </a:p>
        <a:p>
          <a:pPr marL="171450" lvl="1" indent="-171450" algn="l" defTabSz="711200">
            <a:lnSpc>
              <a:spcPct val="90000"/>
            </a:lnSpc>
            <a:spcBef>
              <a:spcPct val="0"/>
            </a:spcBef>
            <a:spcAft>
              <a:spcPct val="15000"/>
            </a:spcAft>
            <a:buChar char="•"/>
          </a:pPr>
          <a:r>
            <a:rPr lang="en-US" sz="1600" kern="1200"/>
            <a:t>Rape</a:t>
          </a:r>
          <a:endParaRPr lang="en-US" sz="1600" kern="1200" dirty="0"/>
        </a:p>
        <a:p>
          <a:pPr marL="171450" lvl="1" indent="-171450" algn="l" defTabSz="711200">
            <a:lnSpc>
              <a:spcPct val="90000"/>
            </a:lnSpc>
            <a:spcBef>
              <a:spcPct val="0"/>
            </a:spcBef>
            <a:spcAft>
              <a:spcPct val="15000"/>
            </a:spcAft>
            <a:buChar char="•"/>
          </a:pPr>
          <a:r>
            <a:rPr lang="en-US" sz="1600" kern="1200"/>
            <a:t>Molestation</a:t>
          </a:r>
          <a:endParaRPr lang="en-US" sz="1600" kern="1200" dirty="0"/>
        </a:p>
        <a:p>
          <a:pPr marL="171450" lvl="1" indent="-171450" algn="l" defTabSz="711200">
            <a:lnSpc>
              <a:spcPct val="90000"/>
            </a:lnSpc>
            <a:spcBef>
              <a:spcPct val="0"/>
            </a:spcBef>
            <a:spcAft>
              <a:spcPct val="15000"/>
            </a:spcAft>
            <a:buChar char="•"/>
          </a:pPr>
          <a:r>
            <a:rPr lang="en-US" sz="1600" kern="1200" dirty="0"/>
            <a:t>Indecent Assault</a:t>
          </a:r>
          <a:endParaRPr lang="en-ZA" sz="1600" kern="1200" dirty="0"/>
        </a:p>
      </dsp:txBody>
      <dsp:txXfrm>
        <a:off x="4122986" y="643817"/>
        <a:ext cx="3613403" cy="5533920"/>
      </dsp:txXfrm>
    </dsp:sp>
    <dsp:sp modelId="{E83673E7-86E0-402F-B234-2F0B7E901EE0}">
      <dsp:nvSpPr>
        <dsp:cNvPr id="0" name=""/>
        <dsp:cNvSpPr/>
      </dsp:nvSpPr>
      <dsp:spPr>
        <a:xfrm>
          <a:off x="8242267" y="90715"/>
          <a:ext cx="3613403" cy="55310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ZA" sz="2000" b="1" kern="1200" dirty="0"/>
            <a:t>Breaches</a:t>
          </a:r>
          <a:endParaRPr lang="en-ZA" sz="2000" kern="1200" dirty="0"/>
        </a:p>
      </dsp:txBody>
      <dsp:txXfrm>
        <a:off x="8242267" y="90715"/>
        <a:ext cx="3613403" cy="553102"/>
      </dsp:txXfrm>
    </dsp:sp>
    <dsp:sp modelId="{63F4569C-5578-4E7B-83E6-B1F4B7A400EB}">
      <dsp:nvSpPr>
        <dsp:cNvPr id="0" name=""/>
        <dsp:cNvSpPr/>
      </dsp:nvSpPr>
      <dsp:spPr>
        <a:xfrm>
          <a:off x="8242267" y="643817"/>
          <a:ext cx="3613403" cy="553392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Insubordination</a:t>
          </a:r>
          <a:endParaRPr lang="en-ZA" sz="1800" kern="1200" dirty="0"/>
        </a:p>
        <a:p>
          <a:pPr marL="171450" lvl="1" indent="-171450" algn="l" defTabSz="800100">
            <a:lnSpc>
              <a:spcPct val="90000"/>
            </a:lnSpc>
            <a:spcBef>
              <a:spcPct val="0"/>
            </a:spcBef>
            <a:spcAft>
              <a:spcPct val="15000"/>
            </a:spcAft>
            <a:buChar char="•"/>
          </a:pPr>
          <a:r>
            <a:rPr lang="en-US" sz="1800" kern="1200" dirty="0"/>
            <a:t>Undermining SMTs Authority</a:t>
          </a:r>
        </a:p>
        <a:p>
          <a:pPr marL="171450" lvl="1" indent="-171450" algn="l" defTabSz="800100">
            <a:lnSpc>
              <a:spcPct val="90000"/>
            </a:lnSpc>
            <a:spcBef>
              <a:spcPct val="0"/>
            </a:spcBef>
            <a:spcAft>
              <a:spcPct val="15000"/>
            </a:spcAft>
            <a:buChar char="•"/>
          </a:pPr>
          <a:r>
            <a:rPr lang="en-US" sz="1800" kern="1200" dirty="0"/>
            <a:t>Undermining SGBs</a:t>
          </a:r>
        </a:p>
        <a:p>
          <a:pPr marL="171450" lvl="1" indent="-171450" algn="l" defTabSz="800100">
            <a:lnSpc>
              <a:spcPct val="90000"/>
            </a:lnSpc>
            <a:spcBef>
              <a:spcPct val="0"/>
            </a:spcBef>
            <a:spcAft>
              <a:spcPct val="15000"/>
            </a:spcAft>
            <a:buChar char="•"/>
          </a:pPr>
          <a:r>
            <a:rPr lang="en-US" sz="1800" kern="1200"/>
            <a:t>Incitement to protest against leadership</a:t>
          </a:r>
          <a:endParaRPr lang="en-US" sz="1800" kern="1200" dirty="0"/>
        </a:p>
        <a:p>
          <a:pPr marL="171450" lvl="1" indent="-171450" algn="l" defTabSz="800100">
            <a:lnSpc>
              <a:spcPct val="90000"/>
            </a:lnSpc>
            <a:spcBef>
              <a:spcPct val="0"/>
            </a:spcBef>
            <a:spcAft>
              <a:spcPct val="15000"/>
            </a:spcAft>
            <a:buChar char="•"/>
          </a:pPr>
          <a:r>
            <a:rPr lang="en-US" sz="1800" kern="1200" dirty="0"/>
            <a:t>Disruption of activities</a:t>
          </a:r>
        </a:p>
        <a:p>
          <a:pPr marL="171450" lvl="1" indent="-171450" algn="l" defTabSz="800100">
            <a:lnSpc>
              <a:spcPct val="90000"/>
            </a:lnSpc>
            <a:spcBef>
              <a:spcPct val="0"/>
            </a:spcBef>
            <a:spcAft>
              <a:spcPct val="15000"/>
            </a:spcAft>
            <a:buChar char="•"/>
          </a:pPr>
          <a:r>
            <a:rPr lang="en-US" sz="1800" kern="1200" dirty="0"/>
            <a:t>Alcohol / Drug Abuse</a:t>
          </a:r>
        </a:p>
        <a:p>
          <a:pPr marL="171450" lvl="1" indent="-171450" algn="l" defTabSz="800100">
            <a:lnSpc>
              <a:spcPct val="90000"/>
            </a:lnSpc>
            <a:spcBef>
              <a:spcPct val="0"/>
            </a:spcBef>
            <a:spcAft>
              <a:spcPct val="15000"/>
            </a:spcAft>
            <a:buChar char="•"/>
          </a:pPr>
          <a:r>
            <a:rPr lang="en-US" sz="1800" kern="1200"/>
            <a:t>Failing to comply with regulation</a:t>
          </a:r>
          <a:endParaRPr lang="en-US" sz="1800" kern="1200" dirty="0"/>
        </a:p>
        <a:p>
          <a:pPr marL="171450" lvl="1" indent="-171450" algn="l" defTabSz="800100">
            <a:lnSpc>
              <a:spcPct val="90000"/>
            </a:lnSpc>
            <a:spcBef>
              <a:spcPct val="0"/>
            </a:spcBef>
            <a:spcAft>
              <a:spcPct val="15000"/>
            </a:spcAft>
            <a:buChar char="•"/>
          </a:pPr>
          <a:r>
            <a:rPr lang="en-US" sz="1800" kern="1200" dirty="0"/>
            <a:t>Improper / Vulgar Language</a:t>
          </a:r>
        </a:p>
        <a:p>
          <a:pPr marL="171450" lvl="1" indent="-171450" algn="l" defTabSz="800100">
            <a:lnSpc>
              <a:spcPct val="90000"/>
            </a:lnSpc>
            <a:spcBef>
              <a:spcPct val="0"/>
            </a:spcBef>
            <a:spcAft>
              <a:spcPct val="15000"/>
            </a:spcAft>
            <a:buChar char="•"/>
          </a:pPr>
          <a:r>
            <a:rPr lang="en-US" sz="1800" kern="1200" dirty="0"/>
            <a:t>Other general misconduct</a:t>
          </a:r>
        </a:p>
        <a:p>
          <a:pPr marL="171450" lvl="1" indent="-171450" algn="l" defTabSz="800100">
            <a:lnSpc>
              <a:spcPct val="90000"/>
            </a:lnSpc>
            <a:spcBef>
              <a:spcPct val="0"/>
            </a:spcBef>
            <a:spcAft>
              <a:spcPct val="15000"/>
            </a:spcAft>
            <a:buChar char="•"/>
          </a:pPr>
          <a:r>
            <a:rPr lang="en-US" sz="1800" kern="1200" dirty="0"/>
            <a:t>Disrespect colleague</a:t>
          </a:r>
        </a:p>
        <a:p>
          <a:pPr marL="171450" lvl="1" indent="-171450" algn="l" defTabSz="800100">
            <a:lnSpc>
              <a:spcPct val="90000"/>
            </a:lnSpc>
            <a:spcBef>
              <a:spcPct val="0"/>
            </a:spcBef>
            <a:spcAft>
              <a:spcPct val="15000"/>
            </a:spcAft>
            <a:buChar char="•"/>
          </a:pPr>
          <a:r>
            <a:rPr lang="en-US" sz="1800" kern="1200" dirty="0"/>
            <a:t>Pornography </a:t>
          </a:r>
        </a:p>
        <a:p>
          <a:pPr marL="171450" lvl="1" indent="-171450" algn="l" defTabSz="800100">
            <a:lnSpc>
              <a:spcPct val="90000"/>
            </a:lnSpc>
            <a:spcBef>
              <a:spcPct val="0"/>
            </a:spcBef>
            <a:spcAft>
              <a:spcPct val="15000"/>
            </a:spcAft>
            <a:buChar char="•"/>
          </a:pPr>
          <a:r>
            <a:rPr lang="en-US" sz="1800" kern="1200" dirty="0"/>
            <a:t>Sexual relationship with a learner</a:t>
          </a:r>
        </a:p>
        <a:p>
          <a:pPr marL="171450" lvl="1" indent="-171450" algn="l" defTabSz="800100">
            <a:lnSpc>
              <a:spcPct val="90000"/>
            </a:lnSpc>
            <a:spcBef>
              <a:spcPct val="0"/>
            </a:spcBef>
            <a:spcAft>
              <a:spcPct val="15000"/>
            </a:spcAft>
            <a:buChar char="•"/>
          </a:pPr>
          <a:r>
            <a:rPr lang="en-US" sz="1800" kern="1200" dirty="0"/>
            <a:t>sexual abuse of colleague / parent</a:t>
          </a:r>
        </a:p>
        <a:p>
          <a:pPr marL="171450" lvl="1" indent="-171450" algn="l" defTabSz="800100">
            <a:lnSpc>
              <a:spcPct val="90000"/>
            </a:lnSpc>
            <a:spcBef>
              <a:spcPct val="0"/>
            </a:spcBef>
            <a:spcAft>
              <a:spcPct val="15000"/>
            </a:spcAft>
            <a:buChar char="•"/>
          </a:pPr>
          <a:r>
            <a:rPr lang="en-US" sz="1800" kern="1200" dirty="0"/>
            <a:t>sexual abuse of learners</a:t>
          </a:r>
        </a:p>
        <a:p>
          <a:pPr marL="171450" lvl="1" indent="-171450" algn="l" defTabSz="800100">
            <a:lnSpc>
              <a:spcPct val="90000"/>
            </a:lnSpc>
            <a:spcBef>
              <a:spcPct val="0"/>
            </a:spcBef>
            <a:spcAft>
              <a:spcPct val="15000"/>
            </a:spcAft>
            <a:buChar char="•"/>
          </a:pPr>
          <a:r>
            <a:rPr lang="en-US" sz="1800" kern="1200" dirty="0"/>
            <a:t>sexual advances on a learner</a:t>
          </a:r>
        </a:p>
        <a:p>
          <a:pPr marL="171450" lvl="1" indent="-171450" algn="l" defTabSz="800100">
            <a:lnSpc>
              <a:spcPct val="90000"/>
            </a:lnSpc>
            <a:spcBef>
              <a:spcPct val="0"/>
            </a:spcBef>
            <a:spcAft>
              <a:spcPct val="15000"/>
            </a:spcAft>
            <a:buChar char="•"/>
          </a:pPr>
          <a:r>
            <a:rPr lang="en-US" sz="1800" kern="1200" dirty="0"/>
            <a:t>Murder </a:t>
          </a:r>
        </a:p>
        <a:p>
          <a:pPr marL="171450" lvl="1" indent="-171450" algn="l" defTabSz="800100">
            <a:lnSpc>
              <a:spcPct val="90000"/>
            </a:lnSpc>
            <a:spcBef>
              <a:spcPct val="0"/>
            </a:spcBef>
            <a:spcAft>
              <a:spcPct val="15000"/>
            </a:spcAft>
            <a:buChar char="•"/>
          </a:pPr>
          <a:r>
            <a:rPr lang="en-US" sz="1800" kern="1200" dirty="0"/>
            <a:t>Threatening to kill</a:t>
          </a:r>
        </a:p>
      </dsp:txBody>
      <dsp:txXfrm>
        <a:off x="8242267" y="643817"/>
        <a:ext cx="3613403" cy="553392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439B7-797D-4B7D-A1DE-756FBC02B392}">
      <dsp:nvSpPr>
        <dsp:cNvPr id="0" name=""/>
        <dsp:cNvSpPr/>
      </dsp:nvSpPr>
      <dsp:spPr>
        <a:xfrm>
          <a:off x="0" y="1133117"/>
          <a:ext cx="7268886" cy="55165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Headlines in the Media</a:t>
          </a:r>
          <a:endParaRPr lang="en-US" sz="2300" kern="1200" dirty="0"/>
        </a:p>
      </dsp:txBody>
      <dsp:txXfrm>
        <a:off x="26930" y="1160047"/>
        <a:ext cx="7215026" cy="497795"/>
      </dsp:txXfrm>
    </dsp:sp>
    <dsp:sp modelId="{5AFC4DC7-343B-4023-815C-852F3191724C}">
      <dsp:nvSpPr>
        <dsp:cNvPr id="0" name=""/>
        <dsp:cNvSpPr/>
      </dsp:nvSpPr>
      <dsp:spPr>
        <a:xfrm>
          <a:off x="0" y="1751012"/>
          <a:ext cx="7268886" cy="551655"/>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Oulawed, practice</a:t>
          </a:r>
          <a:endParaRPr lang="en-US" sz="2300" kern="1200"/>
        </a:p>
      </dsp:txBody>
      <dsp:txXfrm>
        <a:off x="26930" y="1777942"/>
        <a:ext cx="7215026" cy="497795"/>
      </dsp:txXfrm>
    </dsp:sp>
    <dsp:sp modelId="{A83063C4-534D-40B3-930B-AB0D7722B277}">
      <dsp:nvSpPr>
        <dsp:cNvPr id="0" name=""/>
        <dsp:cNvSpPr/>
      </dsp:nvSpPr>
      <dsp:spPr>
        <a:xfrm>
          <a:off x="0" y="2368908"/>
          <a:ext cx="7268886" cy="551655"/>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Public interest groups </a:t>
          </a:r>
          <a:endParaRPr lang="en-US" sz="2300" kern="1200"/>
        </a:p>
      </dsp:txBody>
      <dsp:txXfrm>
        <a:off x="26930" y="2395838"/>
        <a:ext cx="7215026" cy="497795"/>
      </dsp:txXfrm>
    </dsp:sp>
    <dsp:sp modelId="{3DA69C5A-D148-4C3B-A496-7FC35540C93F}">
      <dsp:nvSpPr>
        <dsp:cNvPr id="0" name=""/>
        <dsp:cNvSpPr/>
      </dsp:nvSpPr>
      <dsp:spPr>
        <a:xfrm>
          <a:off x="0" y="2986802"/>
          <a:ext cx="7268886" cy="551655"/>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Sanctioning </a:t>
          </a:r>
          <a:endParaRPr lang="en-US" sz="2300" kern="1200"/>
        </a:p>
      </dsp:txBody>
      <dsp:txXfrm>
        <a:off x="26930" y="3013732"/>
        <a:ext cx="7215026" cy="497795"/>
      </dsp:txXfrm>
    </dsp:sp>
    <dsp:sp modelId="{06DDC54D-B8F4-4607-994C-B40B933FEDD6}">
      <dsp:nvSpPr>
        <dsp:cNvPr id="0" name=""/>
        <dsp:cNvSpPr/>
      </dsp:nvSpPr>
      <dsp:spPr>
        <a:xfrm>
          <a:off x="0" y="3604698"/>
          <a:ext cx="7268886" cy="551655"/>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High Court Review and Implications if the case is won</a:t>
          </a:r>
          <a:endParaRPr lang="en-US" sz="2300" kern="1200" dirty="0"/>
        </a:p>
      </dsp:txBody>
      <dsp:txXfrm>
        <a:off x="26930" y="3631628"/>
        <a:ext cx="7215026" cy="497795"/>
      </dsp:txXfrm>
    </dsp:sp>
    <dsp:sp modelId="{3D083E3B-238A-43DC-803C-7F7310DB5AA1}">
      <dsp:nvSpPr>
        <dsp:cNvPr id="0" name=""/>
        <dsp:cNvSpPr/>
      </dsp:nvSpPr>
      <dsp:spPr>
        <a:xfrm>
          <a:off x="0" y="4222593"/>
          <a:ext cx="7268886" cy="55165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Children’s Act section – National Child Protection Register</a:t>
          </a:r>
          <a:endParaRPr lang="en-US" sz="2300" kern="1200" dirty="0"/>
        </a:p>
      </dsp:txBody>
      <dsp:txXfrm>
        <a:off x="26930" y="4249523"/>
        <a:ext cx="7215026" cy="49779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8AC0A0-885D-48C6-93BD-00421CC38CB3}">
      <dsp:nvSpPr>
        <dsp:cNvPr id="0" name=""/>
        <dsp:cNvSpPr/>
      </dsp:nvSpPr>
      <dsp:spPr>
        <a:xfrm>
          <a:off x="1861008" y="2687517"/>
          <a:ext cx="1703997" cy="17039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ZA" sz="2500" b="1" kern="1200" dirty="0"/>
            <a:t>School-Based Violence</a:t>
          </a:r>
        </a:p>
      </dsp:txBody>
      <dsp:txXfrm>
        <a:off x="2110553" y="2937062"/>
        <a:ext cx="1204907" cy="1204907"/>
      </dsp:txXfrm>
    </dsp:sp>
    <dsp:sp modelId="{0763D9A9-54BE-4E3F-A359-741C43AF7D9A}">
      <dsp:nvSpPr>
        <dsp:cNvPr id="0" name=""/>
        <dsp:cNvSpPr/>
      </dsp:nvSpPr>
      <dsp:spPr>
        <a:xfrm rot="13175508">
          <a:off x="719182" y="2242248"/>
          <a:ext cx="1437690" cy="485639"/>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37212E-BC6D-4F1E-B2BE-351EBCDADB4E}">
      <dsp:nvSpPr>
        <dsp:cNvPr id="0" name=""/>
        <dsp:cNvSpPr/>
      </dsp:nvSpPr>
      <dsp:spPr>
        <a:xfrm>
          <a:off x="-24904" y="1379419"/>
          <a:ext cx="1817974" cy="129503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70485" rIns="70485" bIns="70485" numCol="1" spcCol="1270" anchor="ctr" anchorCtr="0">
          <a:noAutofit/>
        </a:bodyPr>
        <a:lstStyle/>
        <a:p>
          <a:pPr marL="0" lvl="0" indent="0" algn="ctr" defTabSz="1644650">
            <a:lnSpc>
              <a:spcPct val="90000"/>
            </a:lnSpc>
            <a:spcBef>
              <a:spcPct val="0"/>
            </a:spcBef>
            <a:spcAft>
              <a:spcPct val="35000"/>
            </a:spcAft>
            <a:buNone/>
          </a:pPr>
          <a:r>
            <a:rPr lang="en-ZA" sz="3700" b="1" kern="1200" dirty="0"/>
            <a:t>Physical Assault</a:t>
          </a:r>
        </a:p>
      </dsp:txBody>
      <dsp:txXfrm>
        <a:off x="13026" y="1417349"/>
        <a:ext cx="1742114" cy="1219177"/>
      </dsp:txXfrm>
    </dsp:sp>
    <dsp:sp modelId="{67EBF79C-035C-4F40-A669-2144ABC3A59C}">
      <dsp:nvSpPr>
        <dsp:cNvPr id="0" name=""/>
        <dsp:cNvSpPr/>
      </dsp:nvSpPr>
      <dsp:spPr>
        <a:xfrm rot="16443180">
          <a:off x="2049570" y="1571922"/>
          <a:ext cx="1571296" cy="485639"/>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C48FD8-D1D1-47B2-B03F-64DF43710EB0}">
      <dsp:nvSpPr>
        <dsp:cNvPr id="0" name=""/>
        <dsp:cNvSpPr/>
      </dsp:nvSpPr>
      <dsp:spPr>
        <a:xfrm>
          <a:off x="1896717" y="259695"/>
          <a:ext cx="1988061" cy="154272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70485" rIns="70485" bIns="70485" numCol="1" spcCol="1270" anchor="ctr" anchorCtr="0">
          <a:noAutofit/>
        </a:bodyPr>
        <a:lstStyle/>
        <a:p>
          <a:pPr marL="0" lvl="0" indent="0" algn="ctr" defTabSz="1644650">
            <a:lnSpc>
              <a:spcPct val="90000"/>
            </a:lnSpc>
            <a:spcBef>
              <a:spcPct val="0"/>
            </a:spcBef>
            <a:spcAft>
              <a:spcPct val="35000"/>
            </a:spcAft>
            <a:buNone/>
          </a:pPr>
          <a:r>
            <a:rPr lang="en-ZA" sz="3700" b="1" kern="1200" dirty="0"/>
            <a:t>Sexual Abuse</a:t>
          </a:r>
        </a:p>
      </dsp:txBody>
      <dsp:txXfrm>
        <a:off x="1941902" y="304880"/>
        <a:ext cx="1897691" cy="1452356"/>
      </dsp:txXfrm>
    </dsp:sp>
    <dsp:sp modelId="{9A343064-3164-46AF-A9D2-C327D2C723B5}">
      <dsp:nvSpPr>
        <dsp:cNvPr id="0" name=""/>
        <dsp:cNvSpPr/>
      </dsp:nvSpPr>
      <dsp:spPr>
        <a:xfrm rot="19518164">
          <a:off x="3357503" y="2378429"/>
          <a:ext cx="1363569" cy="485639"/>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4E86F4C-8C07-435C-88DF-308F0F133AAE}">
      <dsp:nvSpPr>
        <dsp:cNvPr id="0" name=""/>
        <dsp:cNvSpPr/>
      </dsp:nvSpPr>
      <dsp:spPr>
        <a:xfrm>
          <a:off x="3718057" y="1585630"/>
          <a:ext cx="1763550" cy="129503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70485" rIns="70485" bIns="70485" numCol="1" spcCol="1270" anchor="ctr" anchorCtr="0">
          <a:noAutofit/>
        </a:bodyPr>
        <a:lstStyle/>
        <a:p>
          <a:pPr marL="0" lvl="0" indent="0" algn="ctr" defTabSz="1644650">
            <a:lnSpc>
              <a:spcPct val="90000"/>
            </a:lnSpc>
            <a:spcBef>
              <a:spcPct val="0"/>
            </a:spcBef>
            <a:spcAft>
              <a:spcPct val="35000"/>
            </a:spcAft>
            <a:buNone/>
          </a:pPr>
          <a:r>
            <a:rPr lang="en-ZA" sz="3700" b="1" kern="1200" dirty="0"/>
            <a:t>Verbal Abuse</a:t>
          </a:r>
        </a:p>
      </dsp:txBody>
      <dsp:txXfrm>
        <a:off x="3755987" y="1623560"/>
        <a:ext cx="1687690" cy="121917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41446-E6C8-49B0-8115-21CA448C613A}">
      <dsp:nvSpPr>
        <dsp:cNvPr id="0" name=""/>
        <dsp:cNvSpPr/>
      </dsp:nvSpPr>
      <dsp:spPr>
        <a:xfrm>
          <a:off x="-390634" y="0"/>
          <a:ext cx="10452220" cy="1761490"/>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t>Teachers’ Rights, Responsibilities and Safety Programme </a:t>
          </a:r>
          <a:r>
            <a:rPr lang="en-GB" sz="2400" kern="1200" dirty="0"/>
            <a:t>and Campaign, a necessary condition for effective process of Professionalising the Teaching Profession. </a:t>
          </a:r>
        </a:p>
        <a:p>
          <a:pPr marL="0" lvl="0" indent="0" algn="l" defTabSz="1066800">
            <a:lnSpc>
              <a:spcPct val="90000"/>
            </a:lnSpc>
            <a:spcBef>
              <a:spcPct val="0"/>
            </a:spcBef>
            <a:spcAft>
              <a:spcPct val="35000"/>
            </a:spcAft>
            <a:buNone/>
          </a:pPr>
          <a:r>
            <a:rPr lang="en-GB" sz="2400" kern="1200" dirty="0"/>
            <a:t>Launched in March 2019 Nationally and in four Provinces</a:t>
          </a:r>
          <a:endParaRPr lang="en-ZA" sz="2400" kern="1200" dirty="0"/>
        </a:p>
      </dsp:txBody>
      <dsp:txXfrm>
        <a:off x="-339042" y="51592"/>
        <a:ext cx="8235471" cy="1658306"/>
      </dsp:txXfrm>
    </dsp:sp>
    <dsp:sp modelId="{0B9459AD-97DB-4C6A-AFB9-1B7C5CF070E2}">
      <dsp:nvSpPr>
        <dsp:cNvPr id="0" name=""/>
        <dsp:cNvSpPr/>
      </dsp:nvSpPr>
      <dsp:spPr>
        <a:xfrm>
          <a:off x="1175018" y="2055072"/>
          <a:ext cx="8889681" cy="1761490"/>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Research Conducted, informed by literature and Teacher Focus Group Sessions in all the 9 provinces, data from commissions in the four provinces, and interviews </a:t>
          </a:r>
          <a:endParaRPr lang="en-ZA" sz="2400" kern="1200" dirty="0"/>
        </a:p>
      </dsp:txBody>
      <dsp:txXfrm>
        <a:off x="1226610" y="2106664"/>
        <a:ext cx="6857145" cy="1658306"/>
      </dsp:txXfrm>
    </dsp:sp>
    <dsp:sp modelId="{E55E7E92-DB40-4A23-9B0E-A9B1BA4125C8}">
      <dsp:nvSpPr>
        <dsp:cNvPr id="0" name=""/>
        <dsp:cNvSpPr/>
      </dsp:nvSpPr>
      <dsp:spPr>
        <a:xfrm>
          <a:off x="1959402" y="4110144"/>
          <a:ext cx="8889681" cy="1761490"/>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Research Report Released</a:t>
          </a:r>
        </a:p>
        <a:p>
          <a:pPr marL="0" lvl="0" indent="0" algn="l" defTabSz="1066800">
            <a:lnSpc>
              <a:spcPct val="90000"/>
            </a:lnSpc>
            <a:spcBef>
              <a:spcPct val="0"/>
            </a:spcBef>
            <a:spcAft>
              <a:spcPct val="35000"/>
            </a:spcAft>
            <a:buNone/>
          </a:pPr>
          <a:r>
            <a:rPr lang="en-ZA" sz="2400" kern="1200" dirty="0"/>
            <a:t>Draft Teachers’ Rights, Responsibilities, and Safety Handbook Produced</a:t>
          </a:r>
        </a:p>
      </dsp:txBody>
      <dsp:txXfrm>
        <a:off x="2010994" y="4161736"/>
        <a:ext cx="6857145" cy="1658306"/>
      </dsp:txXfrm>
    </dsp:sp>
    <dsp:sp modelId="{C8E30BA0-3673-488A-B995-C58D9A8424B2}">
      <dsp:nvSpPr>
        <dsp:cNvPr id="0" name=""/>
        <dsp:cNvSpPr/>
      </dsp:nvSpPr>
      <dsp:spPr>
        <a:xfrm>
          <a:off x="8135347" y="1335796"/>
          <a:ext cx="1144968" cy="1144968"/>
        </a:xfrm>
        <a:prstGeom prst="downArrow">
          <a:avLst>
            <a:gd name="adj1" fmla="val 55000"/>
            <a:gd name="adj2" fmla="val 45000"/>
          </a:avLst>
        </a:prstGeom>
        <a:solidFill>
          <a:schemeClr val="lt1">
            <a:alpha val="90000"/>
            <a:tint val="40000"/>
            <a:hueOff val="0"/>
            <a:satOff val="0"/>
            <a:lumOff val="0"/>
            <a:alphaOff val="0"/>
          </a:schemeClr>
        </a:solidFill>
        <a:ln w="6350" cap="flat" cmpd="sng" algn="ctr">
          <a:solidFill>
            <a:schemeClr val="accent3">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ZA" sz="3600" kern="1200"/>
        </a:p>
      </dsp:txBody>
      <dsp:txXfrm>
        <a:off x="8392965" y="1335796"/>
        <a:ext cx="629732" cy="861588"/>
      </dsp:txXfrm>
    </dsp:sp>
    <dsp:sp modelId="{76BE5F36-084D-4BEA-8AD8-F28F5BF7E6FC}">
      <dsp:nvSpPr>
        <dsp:cNvPr id="0" name=""/>
        <dsp:cNvSpPr/>
      </dsp:nvSpPr>
      <dsp:spPr>
        <a:xfrm>
          <a:off x="8919731" y="3379125"/>
          <a:ext cx="1144968" cy="1144968"/>
        </a:xfrm>
        <a:prstGeom prst="downArrow">
          <a:avLst>
            <a:gd name="adj1" fmla="val 55000"/>
            <a:gd name="adj2" fmla="val 45000"/>
          </a:avLst>
        </a:prstGeom>
        <a:solidFill>
          <a:schemeClr val="lt1">
            <a:alpha val="90000"/>
            <a:tint val="40000"/>
            <a:hueOff val="0"/>
            <a:satOff val="0"/>
            <a:lumOff val="0"/>
            <a:alphaOff val="0"/>
          </a:schemeClr>
        </a:solidFill>
        <a:ln w="6350" cap="flat" cmpd="sng" algn="ctr">
          <a:solidFill>
            <a:schemeClr val="accent3">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ZA" sz="3600" kern="1200"/>
        </a:p>
      </dsp:txBody>
      <dsp:txXfrm>
        <a:off x="9177349" y="3379125"/>
        <a:ext cx="629732" cy="86158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41446-E6C8-49B0-8115-21CA448C613A}">
      <dsp:nvSpPr>
        <dsp:cNvPr id="0" name=""/>
        <dsp:cNvSpPr/>
      </dsp:nvSpPr>
      <dsp:spPr>
        <a:xfrm>
          <a:off x="-390634" y="0"/>
          <a:ext cx="10452220" cy="1761490"/>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Teachers’ Rights, Responsibilities and Safety Provincial Teacher and stakeholder Round Tables opportunity to finally shape the Handbook.</a:t>
          </a:r>
          <a:endParaRPr lang="en-ZA" sz="2000" kern="1200" dirty="0"/>
        </a:p>
      </dsp:txBody>
      <dsp:txXfrm>
        <a:off x="-339042" y="51592"/>
        <a:ext cx="8235471" cy="1658306"/>
      </dsp:txXfrm>
    </dsp:sp>
    <dsp:sp modelId="{0B9459AD-97DB-4C6A-AFB9-1B7C5CF070E2}">
      <dsp:nvSpPr>
        <dsp:cNvPr id="0" name=""/>
        <dsp:cNvSpPr/>
      </dsp:nvSpPr>
      <dsp:spPr>
        <a:xfrm>
          <a:off x="762003" y="2055072"/>
          <a:ext cx="9715710" cy="1761490"/>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Launched the Handbook Nationally in 2020 </a:t>
          </a:r>
        </a:p>
        <a:p>
          <a:pPr marL="0" lvl="0" indent="0" algn="l" defTabSz="889000">
            <a:lnSpc>
              <a:spcPct val="90000"/>
            </a:lnSpc>
            <a:spcBef>
              <a:spcPct val="0"/>
            </a:spcBef>
            <a:spcAft>
              <a:spcPct val="35000"/>
            </a:spcAft>
            <a:buNone/>
          </a:pPr>
          <a:r>
            <a:rPr lang="en-GB" sz="2000" kern="1200" dirty="0"/>
            <a:t>Distributed the Handbook to all the Teachers Electronically</a:t>
          </a:r>
          <a:endParaRPr lang="en-ZA" sz="2000" kern="1200" dirty="0"/>
        </a:p>
      </dsp:txBody>
      <dsp:txXfrm>
        <a:off x="813595" y="2106664"/>
        <a:ext cx="7503898" cy="1658306"/>
      </dsp:txXfrm>
    </dsp:sp>
    <dsp:sp modelId="{E55E7E92-DB40-4A23-9B0E-A9B1BA4125C8}">
      <dsp:nvSpPr>
        <dsp:cNvPr id="0" name=""/>
        <dsp:cNvSpPr/>
      </dsp:nvSpPr>
      <dsp:spPr>
        <a:xfrm>
          <a:off x="1959402" y="4110144"/>
          <a:ext cx="8889681" cy="1761490"/>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Mixed Mode Capacity Building and Support Programme (webinars, Workshops, online Programme, teacher workbooks, facilitators guide)</a:t>
          </a:r>
        </a:p>
        <a:p>
          <a:pPr marL="0" lvl="0" indent="0" algn="l" defTabSz="889000">
            <a:lnSpc>
              <a:spcPct val="90000"/>
            </a:lnSpc>
            <a:spcBef>
              <a:spcPct val="0"/>
            </a:spcBef>
            <a:spcAft>
              <a:spcPct val="35000"/>
            </a:spcAft>
            <a:buNone/>
          </a:pPr>
          <a:r>
            <a:rPr lang="en-GB" sz="2000" kern="1200" dirty="0"/>
            <a:t>Heightening Advocacy, Education and Communication on Teachers’ Rights, Responsibilities and Safety</a:t>
          </a:r>
          <a:endParaRPr lang="en-ZA" sz="2000" kern="1200" dirty="0"/>
        </a:p>
      </dsp:txBody>
      <dsp:txXfrm>
        <a:off x="2010994" y="4161736"/>
        <a:ext cx="6857145" cy="1658306"/>
      </dsp:txXfrm>
    </dsp:sp>
    <dsp:sp modelId="{C8E30BA0-3673-488A-B995-C58D9A8424B2}">
      <dsp:nvSpPr>
        <dsp:cNvPr id="0" name=""/>
        <dsp:cNvSpPr/>
      </dsp:nvSpPr>
      <dsp:spPr>
        <a:xfrm>
          <a:off x="8135347" y="1335796"/>
          <a:ext cx="1144968" cy="1144968"/>
        </a:xfrm>
        <a:prstGeom prst="downArrow">
          <a:avLst>
            <a:gd name="adj1" fmla="val 55000"/>
            <a:gd name="adj2" fmla="val 45000"/>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ZA" sz="3600" kern="1200"/>
        </a:p>
      </dsp:txBody>
      <dsp:txXfrm>
        <a:off x="8392965" y="1335796"/>
        <a:ext cx="629732" cy="861588"/>
      </dsp:txXfrm>
    </dsp:sp>
    <dsp:sp modelId="{76BE5F36-084D-4BEA-8AD8-F28F5BF7E6FC}">
      <dsp:nvSpPr>
        <dsp:cNvPr id="0" name=""/>
        <dsp:cNvSpPr/>
      </dsp:nvSpPr>
      <dsp:spPr>
        <a:xfrm>
          <a:off x="8919731" y="3379125"/>
          <a:ext cx="1144968" cy="1144968"/>
        </a:xfrm>
        <a:prstGeom prst="downArrow">
          <a:avLst>
            <a:gd name="adj1" fmla="val 55000"/>
            <a:gd name="adj2" fmla="val 45000"/>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ZA" sz="3600" kern="1200"/>
        </a:p>
      </dsp:txBody>
      <dsp:txXfrm>
        <a:off x="9177349" y="3379125"/>
        <a:ext cx="629732" cy="86158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28A930-54F6-48E9-90D5-C106C8934AAD}">
      <dsp:nvSpPr>
        <dsp:cNvPr id="0" name=""/>
        <dsp:cNvSpPr/>
      </dsp:nvSpPr>
      <dsp:spPr>
        <a:xfrm>
          <a:off x="0" y="470077"/>
          <a:ext cx="5744684" cy="18556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ZA" sz="2600" kern="1200"/>
            <a:t>As part of supporting the Presidential and Ministerial priority on reading, SACE launched a Virtual Library to promote a reading profession.</a:t>
          </a:r>
          <a:endParaRPr lang="en-US" sz="2600" kern="1200"/>
        </a:p>
      </dsp:txBody>
      <dsp:txXfrm>
        <a:off x="90584" y="560661"/>
        <a:ext cx="5563516" cy="1674452"/>
      </dsp:txXfrm>
    </dsp:sp>
    <dsp:sp modelId="{4685F74E-E522-4C29-A278-0052B8176EE5}">
      <dsp:nvSpPr>
        <dsp:cNvPr id="0" name=""/>
        <dsp:cNvSpPr/>
      </dsp:nvSpPr>
      <dsp:spPr>
        <a:xfrm>
          <a:off x="0" y="2400578"/>
          <a:ext cx="5744684" cy="18556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ZA" sz="2600" kern="1200" dirty="0"/>
            <a:t>The Virtual library has </a:t>
          </a:r>
          <a:r>
            <a:rPr lang="en-US" sz="2600" kern="1200" dirty="0"/>
            <a:t>over </a:t>
          </a:r>
          <a:r>
            <a:rPr lang="en-US" sz="2600" b="1" kern="1200" dirty="0"/>
            <a:t>50 000 </a:t>
          </a:r>
          <a:r>
            <a:rPr lang="en-US" sz="2600" kern="1200" dirty="0"/>
            <a:t>free titles available for teachers and SACE stakeholders to access immediately, including the CAPS related ones.</a:t>
          </a:r>
        </a:p>
      </dsp:txBody>
      <dsp:txXfrm>
        <a:off x="90584" y="2491162"/>
        <a:ext cx="5563516" cy="16744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04825-092B-4436-ADC9-A1155ABEF5E6}">
      <dsp:nvSpPr>
        <dsp:cNvPr id="0" name=""/>
        <dsp:cNvSpPr/>
      </dsp:nvSpPr>
      <dsp:spPr>
        <a:xfrm>
          <a:off x="3286" y="233109"/>
          <a:ext cx="3203971" cy="5472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ZA" sz="2400" b="1" kern="1200" dirty="0"/>
            <a:t>1994</a:t>
          </a:r>
        </a:p>
      </dsp:txBody>
      <dsp:txXfrm>
        <a:off x="3286" y="233109"/>
        <a:ext cx="3203971" cy="547200"/>
      </dsp:txXfrm>
    </dsp:sp>
    <dsp:sp modelId="{54AA8585-0B55-40E3-8112-50E6E64859DE}">
      <dsp:nvSpPr>
        <dsp:cNvPr id="0" name=""/>
        <dsp:cNvSpPr/>
      </dsp:nvSpPr>
      <dsp:spPr>
        <a:xfrm>
          <a:off x="3286" y="780309"/>
          <a:ext cx="3203971" cy="3337920"/>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ZA" sz="1900" kern="1200"/>
            <a:t>SACE is conceived as  part of the Education Labour Relations Council (ELRC)</a:t>
          </a:r>
        </a:p>
        <a:p>
          <a:pPr marL="171450" lvl="1" indent="-171450" algn="l" defTabSz="844550">
            <a:lnSpc>
              <a:spcPct val="90000"/>
            </a:lnSpc>
            <a:spcBef>
              <a:spcPct val="0"/>
            </a:spcBef>
            <a:spcAft>
              <a:spcPct val="15000"/>
            </a:spcAft>
            <a:buChar char="•"/>
          </a:pPr>
          <a:r>
            <a:rPr lang="en-ZA" sz="1900" kern="1200"/>
            <a:t>Separation of SACE from ELRC (</a:t>
          </a:r>
          <a:r>
            <a:rPr lang="en-ZA" sz="1900" b="1" kern="1200"/>
            <a:t>teacher professionalisation matters from conditions of service</a:t>
          </a:r>
          <a:r>
            <a:rPr lang="en-ZA" sz="1900" kern="1200"/>
            <a:t>)</a:t>
          </a:r>
        </a:p>
        <a:p>
          <a:pPr marL="171450" lvl="1" indent="-171450" algn="l" defTabSz="844550">
            <a:lnSpc>
              <a:spcPct val="90000"/>
            </a:lnSpc>
            <a:spcBef>
              <a:spcPct val="0"/>
            </a:spcBef>
            <a:spcAft>
              <a:spcPct val="15000"/>
            </a:spcAft>
            <a:buChar char="•"/>
          </a:pPr>
          <a:r>
            <a:rPr lang="en-ZA" sz="1900" kern="1200"/>
            <a:t>Existence through an ELRC Resolution </a:t>
          </a:r>
        </a:p>
        <a:p>
          <a:pPr marL="171450" lvl="1" indent="-171450" algn="l" defTabSz="844550">
            <a:lnSpc>
              <a:spcPct val="90000"/>
            </a:lnSpc>
            <a:spcBef>
              <a:spcPct val="0"/>
            </a:spcBef>
            <a:spcAft>
              <a:spcPct val="15000"/>
            </a:spcAft>
            <a:buChar char="•"/>
          </a:pPr>
          <a:r>
            <a:rPr lang="en-US" sz="1900" kern="1200"/>
            <a:t>Notice of SACE Recognition by Minister of Education </a:t>
          </a:r>
          <a:endParaRPr lang="en-ZA" sz="1900" kern="1200"/>
        </a:p>
      </dsp:txBody>
      <dsp:txXfrm>
        <a:off x="3286" y="780309"/>
        <a:ext cx="3203971" cy="3337920"/>
      </dsp:txXfrm>
    </dsp:sp>
    <dsp:sp modelId="{C073FC56-119B-459E-9F80-DD0310D3BCB6}">
      <dsp:nvSpPr>
        <dsp:cNvPr id="0" name=""/>
        <dsp:cNvSpPr/>
      </dsp:nvSpPr>
      <dsp:spPr>
        <a:xfrm>
          <a:off x="3655814" y="233109"/>
          <a:ext cx="3203971" cy="547200"/>
        </a:xfrm>
        <a:prstGeom prst="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ZA" sz="2400" b="1" kern="1200" dirty="0"/>
            <a:t>1995</a:t>
          </a:r>
        </a:p>
      </dsp:txBody>
      <dsp:txXfrm>
        <a:off x="3655814" y="233109"/>
        <a:ext cx="3203971" cy="547200"/>
      </dsp:txXfrm>
    </dsp:sp>
    <dsp:sp modelId="{CC6574A3-16D6-4BD3-9D2A-0805F2F1F6DD}">
      <dsp:nvSpPr>
        <dsp:cNvPr id="0" name=""/>
        <dsp:cNvSpPr/>
      </dsp:nvSpPr>
      <dsp:spPr>
        <a:xfrm>
          <a:off x="3655814" y="780309"/>
          <a:ext cx="3203971" cy="3337920"/>
        </a:xfrm>
        <a:prstGeom prst="rect">
          <a:avLst/>
        </a:prstGeom>
        <a:solidFill>
          <a:schemeClr val="accent2">
            <a:tint val="40000"/>
            <a:alpha val="90000"/>
            <a:hueOff val="-424613"/>
            <a:satOff val="-37673"/>
            <a:lumOff val="-385"/>
            <a:alphaOff val="0"/>
          </a:schemeClr>
        </a:solidFill>
        <a:ln w="6350" cap="flat" cmpd="sng" algn="ctr">
          <a:solidFill>
            <a:schemeClr val="accent2">
              <a:tint val="40000"/>
              <a:alpha val="90000"/>
              <a:hueOff val="-424613"/>
              <a:satOff val="-37673"/>
              <a:lumOff val="-38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endParaRPr lang="en-ZA" sz="1900" kern="1200"/>
        </a:p>
        <a:p>
          <a:pPr marL="171450" lvl="1" indent="-171450" algn="l" defTabSz="844550">
            <a:lnSpc>
              <a:spcPct val="90000"/>
            </a:lnSpc>
            <a:spcBef>
              <a:spcPct val="0"/>
            </a:spcBef>
            <a:spcAft>
              <a:spcPct val="15000"/>
            </a:spcAft>
            <a:buChar char="•"/>
          </a:pPr>
          <a:r>
            <a:rPr lang="en-ZA" sz="1900" kern="1200"/>
            <a:t>SACE is Launched </a:t>
          </a:r>
        </a:p>
        <a:p>
          <a:pPr marL="171450" lvl="1" indent="-171450" algn="l" defTabSz="844550">
            <a:lnSpc>
              <a:spcPct val="90000"/>
            </a:lnSpc>
            <a:spcBef>
              <a:spcPct val="0"/>
            </a:spcBef>
            <a:spcAft>
              <a:spcPct val="15000"/>
            </a:spcAft>
            <a:buChar char="•"/>
          </a:pPr>
          <a:r>
            <a:rPr lang="en-ZA" sz="1900" kern="1200"/>
            <a:t>Two mandates</a:t>
          </a:r>
        </a:p>
        <a:p>
          <a:pPr marL="342900" lvl="2" indent="-171450" algn="l" defTabSz="844550">
            <a:lnSpc>
              <a:spcPct val="90000"/>
            </a:lnSpc>
            <a:spcBef>
              <a:spcPct val="0"/>
            </a:spcBef>
            <a:spcAft>
              <a:spcPct val="15000"/>
            </a:spcAft>
            <a:buChar char="•"/>
          </a:pPr>
          <a:r>
            <a:rPr lang="en-ZA" sz="1900" kern="1200"/>
            <a:t>Registration of teachers </a:t>
          </a:r>
        </a:p>
        <a:p>
          <a:pPr marL="342900" lvl="2" indent="-171450" algn="l" defTabSz="844550">
            <a:lnSpc>
              <a:spcPct val="90000"/>
            </a:lnSpc>
            <a:spcBef>
              <a:spcPct val="0"/>
            </a:spcBef>
            <a:spcAft>
              <a:spcPct val="15000"/>
            </a:spcAft>
            <a:buChar char="•"/>
          </a:pPr>
          <a:r>
            <a:rPr lang="en-ZA" sz="1900" kern="1200"/>
            <a:t>Ensuring that teachers adhere to the Code of Professional Ethics</a:t>
          </a:r>
        </a:p>
        <a:p>
          <a:pPr marL="342900" lvl="2" indent="-171450" algn="l" defTabSz="844550">
            <a:lnSpc>
              <a:spcPct val="90000"/>
            </a:lnSpc>
            <a:spcBef>
              <a:spcPct val="0"/>
            </a:spcBef>
            <a:spcAft>
              <a:spcPct val="15000"/>
            </a:spcAft>
            <a:buChar char="•"/>
          </a:pPr>
          <a:endParaRPr lang="en-ZA" sz="1900" kern="1200"/>
        </a:p>
      </dsp:txBody>
      <dsp:txXfrm>
        <a:off x="3655814" y="780309"/>
        <a:ext cx="3203971" cy="3337920"/>
      </dsp:txXfrm>
    </dsp:sp>
    <dsp:sp modelId="{0CF0AABD-ADE6-4C01-9E7E-A910D7ED13BB}">
      <dsp:nvSpPr>
        <dsp:cNvPr id="0" name=""/>
        <dsp:cNvSpPr/>
      </dsp:nvSpPr>
      <dsp:spPr>
        <a:xfrm>
          <a:off x="7308342" y="233109"/>
          <a:ext cx="3203971" cy="547200"/>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ZA" sz="2400" b="1" kern="1200" dirty="0"/>
            <a:t>1997</a:t>
          </a:r>
        </a:p>
      </dsp:txBody>
      <dsp:txXfrm>
        <a:off x="7308342" y="233109"/>
        <a:ext cx="3203971" cy="547200"/>
      </dsp:txXfrm>
    </dsp:sp>
    <dsp:sp modelId="{F689D786-0BD8-40C4-8738-476DDD375CCD}">
      <dsp:nvSpPr>
        <dsp:cNvPr id="0" name=""/>
        <dsp:cNvSpPr/>
      </dsp:nvSpPr>
      <dsp:spPr>
        <a:xfrm>
          <a:off x="7308342" y="780309"/>
          <a:ext cx="3203971" cy="3337920"/>
        </a:xfrm>
        <a:prstGeom prst="rect">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endParaRPr lang="en-ZA" sz="1900" kern="1200"/>
        </a:p>
        <a:p>
          <a:pPr marL="171450" lvl="1" indent="-171450" algn="l" defTabSz="844550">
            <a:lnSpc>
              <a:spcPct val="90000"/>
            </a:lnSpc>
            <a:spcBef>
              <a:spcPct val="0"/>
            </a:spcBef>
            <a:spcAft>
              <a:spcPct val="15000"/>
            </a:spcAft>
            <a:buChar char="•"/>
          </a:pPr>
          <a:r>
            <a:rPr lang="en-ZA" sz="1900" kern="1200"/>
            <a:t>Official Recognition of SACE by the Minister of Education</a:t>
          </a:r>
        </a:p>
        <a:p>
          <a:pPr marL="171450" lvl="1" indent="-171450" algn="l" defTabSz="844550">
            <a:lnSpc>
              <a:spcPct val="90000"/>
            </a:lnSpc>
            <a:spcBef>
              <a:spcPct val="0"/>
            </a:spcBef>
            <a:spcAft>
              <a:spcPct val="15000"/>
            </a:spcAft>
            <a:buChar char="•"/>
          </a:pPr>
          <a:r>
            <a:rPr lang="en-ZA" sz="1900" kern="1200"/>
            <a:t>Extension of SACE mandate to include Professional Development of Teachers</a:t>
          </a:r>
        </a:p>
        <a:p>
          <a:pPr marL="171450" lvl="1" indent="-171450" algn="l" defTabSz="844550">
            <a:lnSpc>
              <a:spcPct val="90000"/>
            </a:lnSpc>
            <a:spcBef>
              <a:spcPct val="0"/>
            </a:spcBef>
            <a:spcAft>
              <a:spcPct val="15000"/>
            </a:spcAft>
            <a:buChar char="•"/>
          </a:pPr>
          <a:r>
            <a:rPr lang="en-ZA" sz="1900" kern="1200"/>
            <a:t>Existence in terms of a chapter in the Educators Employment Act (1998)</a:t>
          </a:r>
        </a:p>
      </dsp:txBody>
      <dsp:txXfrm>
        <a:off x="7308342" y="780309"/>
        <a:ext cx="3203971" cy="33379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DF231-34AB-41D8-B0A1-A921782A16E9}">
      <dsp:nvSpPr>
        <dsp:cNvPr id="0" name=""/>
        <dsp:cNvSpPr/>
      </dsp:nvSpPr>
      <dsp:spPr>
        <a:xfrm>
          <a:off x="0" y="0"/>
          <a:ext cx="386000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DCA1B1C-2BFC-47E9-989A-FF255D316327}">
      <dsp:nvSpPr>
        <dsp:cNvPr id="0" name=""/>
        <dsp:cNvSpPr/>
      </dsp:nvSpPr>
      <dsp:spPr>
        <a:xfrm>
          <a:off x="0" y="0"/>
          <a:ext cx="3860002" cy="4726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a:t>NDP: Vision 2030</a:t>
          </a:r>
        </a:p>
        <a:p>
          <a:pPr marL="0" lvl="0" indent="0" algn="l" defTabSz="1289050">
            <a:lnSpc>
              <a:spcPct val="90000"/>
            </a:lnSpc>
            <a:spcBef>
              <a:spcPct val="0"/>
            </a:spcBef>
            <a:spcAft>
              <a:spcPct val="35000"/>
            </a:spcAft>
            <a:buNone/>
          </a:pPr>
          <a:r>
            <a:rPr lang="en-US" sz="2900" b="1" kern="1200"/>
            <a:t>Professional Standards </a:t>
          </a:r>
        </a:p>
        <a:p>
          <a:pPr marL="0" lvl="0" indent="0" algn="l" defTabSz="1289050">
            <a:lnSpc>
              <a:spcPct val="90000"/>
            </a:lnSpc>
            <a:spcBef>
              <a:spcPct val="0"/>
            </a:spcBef>
            <a:spcAft>
              <a:spcPct val="35000"/>
            </a:spcAft>
            <a:buNone/>
          </a:pPr>
          <a:endParaRPr lang="en-US" sz="2900" b="1" kern="1200"/>
        </a:p>
        <a:p>
          <a:pPr marL="0" lvl="0" indent="0" algn="l" defTabSz="1289050">
            <a:lnSpc>
              <a:spcPct val="90000"/>
            </a:lnSpc>
            <a:spcBef>
              <a:spcPct val="0"/>
            </a:spcBef>
            <a:spcAft>
              <a:spcPct val="35000"/>
            </a:spcAft>
            <a:buNone/>
          </a:pPr>
          <a:r>
            <a:rPr lang="en-US" sz="2900" b="1" kern="1200"/>
            <a:t>Professional Certification</a:t>
          </a:r>
        </a:p>
        <a:p>
          <a:pPr marL="0" lvl="0" indent="0" algn="l" defTabSz="1289050">
            <a:lnSpc>
              <a:spcPct val="90000"/>
            </a:lnSpc>
            <a:spcBef>
              <a:spcPct val="0"/>
            </a:spcBef>
            <a:spcAft>
              <a:spcPct val="35000"/>
            </a:spcAft>
            <a:buNone/>
          </a:pPr>
          <a:endParaRPr lang="en-US" sz="2900" kern="1200"/>
        </a:p>
        <a:p>
          <a:pPr marL="0" lvl="0" indent="0" algn="l" defTabSz="1289050">
            <a:lnSpc>
              <a:spcPct val="90000"/>
            </a:lnSpc>
            <a:spcBef>
              <a:spcPct val="0"/>
            </a:spcBef>
            <a:spcAft>
              <a:spcPct val="35000"/>
            </a:spcAft>
            <a:buNone/>
          </a:pPr>
          <a:r>
            <a:rPr lang="en-US" sz="2900" b="1" kern="1200"/>
            <a:t>Quality Professional Development Provisioning</a:t>
          </a:r>
        </a:p>
      </dsp:txBody>
      <dsp:txXfrm>
        <a:off x="0" y="0"/>
        <a:ext cx="3860002" cy="47262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128B2B-3B5C-4B47-8F81-23909F4A3F8A}">
      <dsp:nvSpPr>
        <dsp:cNvPr id="0" name=""/>
        <dsp:cNvSpPr/>
      </dsp:nvSpPr>
      <dsp:spPr>
        <a:xfrm>
          <a:off x="0" y="1961"/>
          <a:ext cx="5744684" cy="99417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F5F45F-9A45-4D5E-9041-468B0B3C7A85}">
      <dsp:nvSpPr>
        <dsp:cNvPr id="0" name=""/>
        <dsp:cNvSpPr/>
      </dsp:nvSpPr>
      <dsp:spPr>
        <a:xfrm>
          <a:off x="300739" y="225651"/>
          <a:ext cx="546798" cy="5467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BFBD90-FB96-455C-91A9-B41B04E63B13}">
      <dsp:nvSpPr>
        <dsp:cNvPr id="0" name=""/>
        <dsp:cNvSpPr/>
      </dsp:nvSpPr>
      <dsp:spPr>
        <a:xfrm>
          <a:off x="1148277" y="1961"/>
          <a:ext cx="4596407" cy="994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217" tIns="105217" rIns="105217" bIns="105217" numCol="1" spcCol="1270" anchor="ctr" anchorCtr="0">
          <a:noAutofit/>
        </a:bodyPr>
        <a:lstStyle/>
        <a:p>
          <a:pPr marL="0" lvl="0" indent="0" algn="l" defTabSz="977900">
            <a:lnSpc>
              <a:spcPct val="100000"/>
            </a:lnSpc>
            <a:spcBef>
              <a:spcPct val="0"/>
            </a:spcBef>
            <a:spcAft>
              <a:spcPct val="35000"/>
            </a:spcAft>
            <a:buNone/>
          </a:pPr>
          <a:r>
            <a:rPr lang="en-ZW" sz="2200" b="1" kern="1200"/>
            <a:t>Determining Entry into all levels of the Teaching Profession</a:t>
          </a:r>
          <a:endParaRPr lang="en-ZA" sz="2200" b="1" kern="1200"/>
        </a:p>
      </dsp:txBody>
      <dsp:txXfrm>
        <a:off x="1148277" y="1961"/>
        <a:ext cx="4596407" cy="994179"/>
      </dsp:txXfrm>
    </dsp:sp>
    <dsp:sp modelId="{815C59C1-3451-4EFE-BF07-A598047823F8}">
      <dsp:nvSpPr>
        <dsp:cNvPr id="0" name=""/>
        <dsp:cNvSpPr/>
      </dsp:nvSpPr>
      <dsp:spPr>
        <a:xfrm>
          <a:off x="0" y="1244686"/>
          <a:ext cx="5744684" cy="99417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B09D1D-BAF4-4C79-9C30-B436837D0084}">
      <dsp:nvSpPr>
        <dsp:cNvPr id="0" name=""/>
        <dsp:cNvSpPr/>
      </dsp:nvSpPr>
      <dsp:spPr>
        <a:xfrm>
          <a:off x="300739" y="1468376"/>
          <a:ext cx="546798" cy="5467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05D1E8-90F3-4644-8792-6349867DB83A}">
      <dsp:nvSpPr>
        <dsp:cNvPr id="0" name=""/>
        <dsp:cNvSpPr/>
      </dsp:nvSpPr>
      <dsp:spPr>
        <a:xfrm>
          <a:off x="1148277" y="1244686"/>
          <a:ext cx="4596407" cy="994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217" tIns="105217" rIns="105217" bIns="105217" numCol="1" spcCol="1270" anchor="ctr" anchorCtr="0">
          <a:noAutofit/>
        </a:bodyPr>
        <a:lstStyle/>
        <a:p>
          <a:pPr marL="0" lvl="0" indent="0" algn="l" defTabSz="977900">
            <a:lnSpc>
              <a:spcPct val="100000"/>
            </a:lnSpc>
            <a:spcBef>
              <a:spcPct val="0"/>
            </a:spcBef>
            <a:spcAft>
              <a:spcPct val="35000"/>
            </a:spcAft>
            <a:buNone/>
          </a:pPr>
          <a:r>
            <a:rPr lang="en-ZW" sz="2200" b="1" kern="1200" dirty="0"/>
            <a:t>Setting and Enforcing the Professional Standards </a:t>
          </a:r>
          <a:endParaRPr lang="en-ZA" sz="2200" b="1" kern="1200" dirty="0"/>
        </a:p>
      </dsp:txBody>
      <dsp:txXfrm>
        <a:off x="1148277" y="1244686"/>
        <a:ext cx="4596407" cy="994179"/>
      </dsp:txXfrm>
    </dsp:sp>
    <dsp:sp modelId="{EC43D630-40E7-4B78-9355-F2616ECCACEF}">
      <dsp:nvSpPr>
        <dsp:cNvPr id="0" name=""/>
        <dsp:cNvSpPr/>
      </dsp:nvSpPr>
      <dsp:spPr>
        <a:xfrm>
          <a:off x="0" y="2487410"/>
          <a:ext cx="5744684" cy="99417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91C61E-AD5C-4483-9E54-72B4E61EB63E}">
      <dsp:nvSpPr>
        <dsp:cNvPr id="0" name=""/>
        <dsp:cNvSpPr/>
      </dsp:nvSpPr>
      <dsp:spPr>
        <a:xfrm>
          <a:off x="300739" y="2711100"/>
          <a:ext cx="546798" cy="5467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BD90B4-430A-4CBE-BCE4-D211B8DC66F2}">
      <dsp:nvSpPr>
        <dsp:cNvPr id="0" name=""/>
        <dsp:cNvSpPr/>
      </dsp:nvSpPr>
      <dsp:spPr>
        <a:xfrm>
          <a:off x="1148277" y="2487410"/>
          <a:ext cx="4596407" cy="994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217" tIns="105217" rIns="105217" bIns="105217" numCol="1" spcCol="1270" anchor="ctr" anchorCtr="0">
          <a:noAutofit/>
        </a:bodyPr>
        <a:lstStyle/>
        <a:p>
          <a:pPr marL="0" lvl="0" indent="0" algn="l" defTabSz="977900">
            <a:lnSpc>
              <a:spcPct val="100000"/>
            </a:lnSpc>
            <a:spcBef>
              <a:spcPct val="0"/>
            </a:spcBef>
            <a:spcAft>
              <a:spcPct val="35000"/>
            </a:spcAft>
            <a:buNone/>
          </a:pPr>
          <a:r>
            <a:rPr lang="en-ZW" sz="2200" b="1" kern="1200"/>
            <a:t>Managing a System for Continuing Professional Teacher Development</a:t>
          </a:r>
          <a:endParaRPr lang="en-ZA" sz="2200" b="1" kern="1200"/>
        </a:p>
      </dsp:txBody>
      <dsp:txXfrm>
        <a:off x="1148277" y="2487410"/>
        <a:ext cx="4596407" cy="994179"/>
      </dsp:txXfrm>
    </dsp:sp>
    <dsp:sp modelId="{10979CCB-E31E-4179-BC3D-25EE3594FAFA}">
      <dsp:nvSpPr>
        <dsp:cNvPr id="0" name=""/>
        <dsp:cNvSpPr/>
      </dsp:nvSpPr>
      <dsp:spPr>
        <a:xfrm>
          <a:off x="0" y="3730134"/>
          <a:ext cx="5744684" cy="99417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7F182D-472D-470A-8C63-5F0CA394CB51}">
      <dsp:nvSpPr>
        <dsp:cNvPr id="0" name=""/>
        <dsp:cNvSpPr/>
      </dsp:nvSpPr>
      <dsp:spPr>
        <a:xfrm>
          <a:off x="300739" y="3953825"/>
          <a:ext cx="546798" cy="5467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76B159-B0F8-4AD3-9071-CB0EDB0662F9}">
      <dsp:nvSpPr>
        <dsp:cNvPr id="0" name=""/>
        <dsp:cNvSpPr/>
      </dsp:nvSpPr>
      <dsp:spPr>
        <a:xfrm>
          <a:off x="1148277" y="3730134"/>
          <a:ext cx="4596407" cy="994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217" tIns="105217" rIns="105217" bIns="105217" numCol="1" spcCol="1270" anchor="ctr" anchorCtr="0">
          <a:noAutofit/>
        </a:bodyPr>
        <a:lstStyle/>
        <a:p>
          <a:pPr marL="0" lvl="0" indent="0" algn="l" defTabSz="977900">
            <a:lnSpc>
              <a:spcPct val="100000"/>
            </a:lnSpc>
            <a:spcBef>
              <a:spcPct val="0"/>
            </a:spcBef>
            <a:spcAft>
              <a:spcPct val="35000"/>
            </a:spcAft>
            <a:buNone/>
          </a:pPr>
          <a:r>
            <a:rPr lang="en-ZW" sz="2200" b="1" kern="1200"/>
            <a:t>Setting and Enforcing Ethical Standards</a:t>
          </a:r>
          <a:endParaRPr lang="en-ZA" sz="2200" b="1" kern="1200"/>
        </a:p>
      </dsp:txBody>
      <dsp:txXfrm>
        <a:off x="1148277" y="3730134"/>
        <a:ext cx="4596407" cy="9941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90D6A-B9FF-4534-88D7-908A7AA17586}">
      <dsp:nvSpPr>
        <dsp:cNvPr id="0" name=""/>
        <dsp:cNvSpPr/>
      </dsp:nvSpPr>
      <dsp:spPr>
        <a:xfrm>
          <a:off x="0" y="18143"/>
          <a:ext cx="6263640" cy="12331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b="1" i="0" kern="1200" baseline="0"/>
            <a:t>The SACE Act applies to educators appointed-</a:t>
          </a:r>
          <a:endParaRPr lang="en-US" sz="3100" kern="1200"/>
        </a:p>
      </dsp:txBody>
      <dsp:txXfrm>
        <a:off x="60199" y="78342"/>
        <a:ext cx="6143242" cy="1112781"/>
      </dsp:txXfrm>
    </dsp:sp>
    <dsp:sp modelId="{B328C7AB-966D-4C96-9915-9A1DBBF0A4C7}">
      <dsp:nvSpPr>
        <dsp:cNvPr id="0" name=""/>
        <dsp:cNvSpPr/>
      </dsp:nvSpPr>
      <dsp:spPr>
        <a:xfrm>
          <a:off x="0" y="1251323"/>
          <a:ext cx="6263640" cy="4235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GB" sz="2400" b="0" i="0" kern="1200" baseline="0"/>
            <a:t>in terms of the Employment</a:t>
          </a:r>
          <a:r>
            <a:rPr lang="en-GB" sz="2400" kern="1200"/>
            <a:t> of</a:t>
          </a:r>
          <a:r>
            <a:rPr lang="en-GB" sz="2400" b="0" i="0" kern="1200" baseline="0"/>
            <a:t> Educators Act, 1998 (Act No.76 of 1998);</a:t>
          </a:r>
          <a:endParaRPr lang="en-US" sz="2400" kern="1200"/>
        </a:p>
        <a:p>
          <a:pPr marL="228600" lvl="1" indent="-228600" algn="l" defTabSz="1066800">
            <a:lnSpc>
              <a:spcPct val="90000"/>
            </a:lnSpc>
            <a:spcBef>
              <a:spcPct val="0"/>
            </a:spcBef>
            <a:spcAft>
              <a:spcPct val="20000"/>
            </a:spcAft>
            <a:buChar char="•"/>
          </a:pPr>
          <a:r>
            <a:rPr lang="en-GB" sz="2400" b="0" i="0" kern="1200" baseline="0"/>
            <a:t>in terms of the South African Schools Act, 1996 (Act No. 84 of 1996):</a:t>
          </a:r>
          <a:endParaRPr lang="en-US" sz="2400" kern="1200"/>
        </a:p>
        <a:p>
          <a:pPr marL="228600" lvl="1" indent="-228600" algn="l" defTabSz="1066800">
            <a:lnSpc>
              <a:spcPct val="90000"/>
            </a:lnSpc>
            <a:spcBef>
              <a:spcPct val="0"/>
            </a:spcBef>
            <a:spcAft>
              <a:spcPct val="20000"/>
            </a:spcAft>
            <a:buChar char="•"/>
          </a:pPr>
          <a:r>
            <a:rPr lang="en-GB" sz="2400" b="0" i="0" kern="1200" baseline="0"/>
            <a:t>in an independent school; 5</a:t>
          </a:r>
          <a:endParaRPr lang="en-US" sz="2400" kern="1200"/>
        </a:p>
        <a:p>
          <a:pPr marL="228600" lvl="1" indent="-228600" algn="l" defTabSz="1066800">
            <a:lnSpc>
              <a:spcPct val="90000"/>
            </a:lnSpc>
            <a:spcBef>
              <a:spcPct val="0"/>
            </a:spcBef>
            <a:spcAft>
              <a:spcPct val="20000"/>
            </a:spcAft>
            <a:buChar char="•"/>
          </a:pPr>
          <a:r>
            <a:rPr lang="en-GB" sz="2400" b="0" i="0" kern="1200" baseline="0"/>
            <a:t>in terms of the Further Education and Training Act, 1998 (Act No. 98 of</a:t>
          </a:r>
          <a:endParaRPr lang="en-US" sz="2400" kern="1200"/>
        </a:p>
        <a:p>
          <a:pPr marL="228600" lvl="1" indent="-228600" algn="l" defTabSz="1066800">
            <a:lnSpc>
              <a:spcPct val="90000"/>
            </a:lnSpc>
            <a:spcBef>
              <a:spcPct val="0"/>
            </a:spcBef>
            <a:spcAft>
              <a:spcPct val="20000"/>
            </a:spcAft>
            <a:buChar char="•"/>
          </a:pPr>
          <a:r>
            <a:rPr lang="en-ZA" sz="2400" b="0" i="0" kern="1200" baseline="0"/>
            <a:t>1998) as amended;</a:t>
          </a:r>
          <a:endParaRPr lang="en-US" sz="2400" kern="1200"/>
        </a:p>
        <a:p>
          <a:pPr marL="228600" lvl="1" indent="-228600" algn="l" defTabSz="1066800">
            <a:lnSpc>
              <a:spcPct val="90000"/>
            </a:lnSpc>
            <a:spcBef>
              <a:spcPct val="0"/>
            </a:spcBef>
            <a:spcAft>
              <a:spcPct val="20000"/>
            </a:spcAft>
            <a:buChar char="•"/>
          </a:pPr>
          <a:r>
            <a:rPr lang="en-GB" sz="2400" b="0" i="0" kern="1200" baseline="0"/>
            <a:t>at a TVET institution;</a:t>
          </a:r>
          <a:endParaRPr lang="en-US" sz="2400" kern="1200"/>
        </a:p>
        <a:p>
          <a:pPr marL="228600" lvl="1" indent="-228600" algn="l" defTabSz="1066800">
            <a:lnSpc>
              <a:spcPct val="90000"/>
            </a:lnSpc>
            <a:spcBef>
              <a:spcPct val="0"/>
            </a:spcBef>
            <a:spcAft>
              <a:spcPct val="20000"/>
            </a:spcAft>
            <a:buChar char="•"/>
          </a:pPr>
          <a:r>
            <a:rPr lang="en-GB" sz="2400" b="0" i="0" kern="1200" baseline="0"/>
            <a:t>at a Community Education and Training Centre.</a:t>
          </a:r>
          <a:endParaRPr lang="en-US" sz="2400" kern="1200"/>
        </a:p>
      </dsp:txBody>
      <dsp:txXfrm>
        <a:off x="0" y="1251323"/>
        <a:ext cx="6263640" cy="42352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60F76-A2E7-4F6B-9748-99D87743FE07}">
      <dsp:nvSpPr>
        <dsp:cNvPr id="0" name=""/>
        <dsp:cNvSpPr/>
      </dsp:nvSpPr>
      <dsp:spPr>
        <a:xfrm>
          <a:off x="0" y="29303"/>
          <a:ext cx="6263640" cy="12729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ZA" sz="3200" b="1" kern="1200"/>
            <a:t>19. (1) The funds of the council consist of— </a:t>
          </a:r>
          <a:endParaRPr lang="en-US" sz="3200" kern="1200"/>
        </a:p>
      </dsp:txBody>
      <dsp:txXfrm>
        <a:off x="62141" y="91444"/>
        <a:ext cx="6139358" cy="1148678"/>
      </dsp:txXfrm>
    </dsp:sp>
    <dsp:sp modelId="{1A826489-4B8A-4E99-8744-5D3F44090AC1}">
      <dsp:nvSpPr>
        <dsp:cNvPr id="0" name=""/>
        <dsp:cNvSpPr/>
      </dsp:nvSpPr>
      <dsp:spPr>
        <a:xfrm>
          <a:off x="0" y="1302263"/>
          <a:ext cx="6263640" cy="4173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ZA" sz="2500" b="1" kern="1200"/>
            <a:t>(aA) money appropriated by Parliament </a:t>
          </a:r>
          <a:r>
            <a:rPr lang="en-ZA" sz="2500" kern="1200"/>
            <a:t>(BELA Act of 2011): </a:t>
          </a:r>
          <a:r>
            <a:rPr lang="en-ZA" sz="2500" b="1" kern="1200"/>
            <a:t>Not Explored as yet in terms of funding from the NRF and as per the DORA</a:t>
          </a:r>
          <a:endParaRPr lang="en-US" sz="2500" kern="1200"/>
        </a:p>
        <a:p>
          <a:pPr marL="228600" lvl="1" indent="-228600" algn="l" defTabSz="1111250">
            <a:lnSpc>
              <a:spcPct val="90000"/>
            </a:lnSpc>
            <a:spcBef>
              <a:spcPct val="0"/>
            </a:spcBef>
            <a:spcAft>
              <a:spcPct val="20000"/>
            </a:spcAft>
            <a:buChar char="•"/>
          </a:pPr>
          <a:r>
            <a:rPr lang="en-ZA" sz="2500" kern="1200"/>
            <a:t>(a) compulsory fees : </a:t>
          </a:r>
          <a:r>
            <a:rPr lang="en-ZA" sz="2500" b="1" kern="1200"/>
            <a:t>Teachers’ Levy not collected directly by SACE but through the State</a:t>
          </a:r>
          <a:endParaRPr lang="en-US" sz="2500" kern="1200"/>
        </a:p>
        <a:p>
          <a:pPr marL="228600" lvl="1" indent="-228600" algn="l" defTabSz="1111250">
            <a:lnSpc>
              <a:spcPct val="90000"/>
            </a:lnSpc>
            <a:spcBef>
              <a:spcPct val="0"/>
            </a:spcBef>
            <a:spcAft>
              <a:spcPct val="20000"/>
            </a:spcAft>
            <a:buChar char="•"/>
          </a:pPr>
          <a:r>
            <a:rPr lang="en-ZA" sz="2500" kern="1200"/>
            <a:t>(b) money received from donations, contributions, interest or fines; and </a:t>
          </a:r>
          <a:endParaRPr lang="en-US" sz="2500" kern="1200"/>
        </a:p>
        <a:p>
          <a:pPr marL="228600" lvl="1" indent="-228600" algn="l" defTabSz="1111250">
            <a:lnSpc>
              <a:spcPct val="90000"/>
            </a:lnSpc>
            <a:spcBef>
              <a:spcPct val="0"/>
            </a:spcBef>
            <a:spcAft>
              <a:spcPct val="20000"/>
            </a:spcAft>
            <a:buChar char="•"/>
          </a:pPr>
          <a:r>
            <a:rPr lang="en-ZA" sz="2500" kern="1200"/>
            <a:t>(c) other money received by the council from any other source : </a:t>
          </a:r>
          <a:r>
            <a:rPr lang="en-ZA" sz="2500" b="1" kern="1200"/>
            <a:t>CPTD system Grant </a:t>
          </a:r>
          <a:endParaRPr lang="en-US" sz="2500" kern="1200"/>
        </a:p>
      </dsp:txBody>
      <dsp:txXfrm>
        <a:off x="0" y="1302263"/>
        <a:ext cx="6263640" cy="41731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C4D32-E779-4CEA-9D3A-DE931806E4A3}">
      <dsp:nvSpPr>
        <dsp:cNvPr id="0" name=""/>
        <dsp:cNvSpPr/>
      </dsp:nvSpPr>
      <dsp:spPr>
        <a:xfrm>
          <a:off x="0" y="82700"/>
          <a:ext cx="6253721" cy="11123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ZA" sz="2800" b="1" kern="1200" dirty="0"/>
            <a:t>CURRENT PROVINCIAL OFFICES</a:t>
          </a:r>
        </a:p>
      </dsp:txBody>
      <dsp:txXfrm>
        <a:off x="54298" y="136998"/>
        <a:ext cx="6145125" cy="1003708"/>
      </dsp:txXfrm>
    </dsp:sp>
    <dsp:sp modelId="{4F855296-794F-4347-A8B1-209B31A5ABBA}">
      <dsp:nvSpPr>
        <dsp:cNvPr id="0" name=""/>
        <dsp:cNvSpPr/>
      </dsp:nvSpPr>
      <dsp:spPr>
        <a:xfrm>
          <a:off x="0" y="1195004"/>
          <a:ext cx="6253721" cy="2202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55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ZA" sz="2200" kern="1200"/>
            <a:t>Kwazulu-Natal - Durban</a:t>
          </a:r>
        </a:p>
        <a:p>
          <a:pPr marL="228600" lvl="1" indent="-228600" algn="l" defTabSz="977900">
            <a:lnSpc>
              <a:spcPct val="90000"/>
            </a:lnSpc>
            <a:spcBef>
              <a:spcPct val="0"/>
            </a:spcBef>
            <a:spcAft>
              <a:spcPct val="20000"/>
            </a:spcAft>
            <a:buChar char="•"/>
          </a:pPr>
          <a:r>
            <a:rPr lang="en-ZA" sz="2200" kern="1200"/>
            <a:t>Free State – Bloemfontein</a:t>
          </a:r>
        </a:p>
        <a:p>
          <a:pPr marL="228600" lvl="1" indent="-228600" algn="l" defTabSz="977900">
            <a:lnSpc>
              <a:spcPct val="90000"/>
            </a:lnSpc>
            <a:spcBef>
              <a:spcPct val="0"/>
            </a:spcBef>
            <a:spcAft>
              <a:spcPct val="20000"/>
            </a:spcAft>
            <a:buChar char="•"/>
          </a:pPr>
          <a:r>
            <a:rPr lang="en-GB" sz="2200" kern="1200"/>
            <a:t>Limpopo – Polokwane</a:t>
          </a:r>
          <a:endParaRPr lang="en-ZA" sz="2200" kern="1200"/>
        </a:p>
        <a:p>
          <a:pPr marL="228600" lvl="1" indent="-228600" algn="l" defTabSz="977900">
            <a:lnSpc>
              <a:spcPct val="90000"/>
            </a:lnSpc>
            <a:spcBef>
              <a:spcPct val="0"/>
            </a:spcBef>
            <a:spcAft>
              <a:spcPct val="20000"/>
            </a:spcAft>
            <a:buChar char="•"/>
          </a:pPr>
          <a:r>
            <a:rPr lang="en-GB" sz="2200" kern="1200"/>
            <a:t>Eastern Cape – East London</a:t>
          </a:r>
          <a:endParaRPr lang="en-ZA" sz="2200" kern="1200"/>
        </a:p>
        <a:p>
          <a:pPr marL="228600" lvl="1" indent="-228600" algn="l" defTabSz="977900">
            <a:lnSpc>
              <a:spcPct val="90000"/>
            </a:lnSpc>
            <a:spcBef>
              <a:spcPct val="0"/>
            </a:spcBef>
            <a:spcAft>
              <a:spcPct val="20000"/>
            </a:spcAft>
            <a:buChar char="•"/>
          </a:pPr>
          <a:r>
            <a:rPr lang="en-GB" sz="2200" kern="1200" dirty="0"/>
            <a:t>Western Cape – Not yet operational (Municipality requirements)</a:t>
          </a:r>
          <a:endParaRPr lang="en-ZA" sz="2200" kern="1200" dirty="0"/>
        </a:p>
      </dsp:txBody>
      <dsp:txXfrm>
        <a:off x="0" y="1195004"/>
        <a:ext cx="6253721" cy="2202480"/>
      </dsp:txXfrm>
    </dsp:sp>
    <dsp:sp modelId="{F5661FC7-506F-4FB8-91FE-D98598ACCB50}">
      <dsp:nvSpPr>
        <dsp:cNvPr id="0" name=""/>
        <dsp:cNvSpPr/>
      </dsp:nvSpPr>
      <dsp:spPr>
        <a:xfrm>
          <a:off x="0" y="3397485"/>
          <a:ext cx="6253721" cy="1112304"/>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ZA" sz="2800" b="1" kern="1200" dirty="0"/>
            <a:t>POSSIBLE NEW OFFICES / MOBILE OFFICES </a:t>
          </a:r>
        </a:p>
      </dsp:txBody>
      <dsp:txXfrm>
        <a:off x="54298" y="3451783"/>
        <a:ext cx="6145125" cy="1003708"/>
      </dsp:txXfrm>
    </dsp:sp>
    <dsp:sp modelId="{B4EDCD04-C19C-46E8-A1C6-5D6347EC7AB9}">
      <dsp:nvSpPr>
        <dsp:cNvPr id="0" name=""/>
        <dsp:cNvSpPr/>
      </dsp:nvSpPr>
      <dsp:spPr>
        <a:xfrm>
          <a:off x="0" y="4509789"/>
          <a:ext cx="6253721"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55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ZA" sz="2200" b="1" kern="1200"/>
            <a:t>MP, NW, and NC </a:t>
          </a:r>
          <a:endParaRPr lang="en-ZA" sz="2200" kern="1200"/>
        </a:p>
      </dsp:txBody>
      <dsp:txXfrm>
        <a:off x="0" y="4509789"/>
        <a:ext cx="6253721" cy="4636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C50AD-20A8-41CB-8BE4-97AB54DFD82E}">
      <dsp:nvSpPr>
        <dsp:cNvPr id="0" name=""/>
        <dsp:cNvSpPr/>
      </dsp:nvSpPr>
      <dsp:spPr>
        <a:xfrm>
          <a:off x="1333"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2CDF4E-0DBE-44DA-BED6-673363486865}">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defRPr cap="all"/>
          </a:pPr>
          <a:r>
            <a:rPr lang="en-ZA" sz="5300" b="1" kern="1200"/>
            <a:t>PROVISIONAL REGISTRATION</a:t>
          </a:r>
        </a:p>
      </dsp:txBody>
      <dsp:txXfrm>
        <a:off x="608661" y="692298"/>
        <a:ext cx="4508047" cy="2799040"/>
      </dsp:txXfrm>
    </dsp:sp>
    <dsp:sp modelId="{2F419257-BBA7-4FD8-9C1C-1C740A6B3121}">
      <dsp:nvSpPr>
        <dsp:cNvPr id="0" name=""/>
        <dsp:cNvSpPr/>
      </dsp:nvSpPr>
      <dsp:spPr>
        <a:xfrm>
          <a:off x="5725348" y="133014"/>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4C8FA7-A4D8-4C33-BA7E-B3397053FA56}">
      <dsp:nvSpPr>
        <dsp:cNvPr id="0" name=""/>
        <dsp:cNvSpPr/>
      </dsp:nvSpPr>
      <dsp:spPr>
        <a:xfrm>
          <a:off x="6245594" y="627248"/>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defRPr cap="all"/>
          </a:pPr>
          <a:r>
            <a:rPr lang="en-ZA" sz="5300" b="1" kern="1200" dirty="0"/>
            <a:t>FOR STUDENT TEACHERS ONLY</a:t>
          </a:r>
        </a:p>
      </dsp:txBody>
      <dsp:txXfrm>
        <a:off x="6332676" y="714330"/>
        <a:ext cx="4508047" cy="279904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8DA4F7-A109-43CC-AF70-E52DBD064188}" type="datetimeFigureOut">
              <a:rPr lang="en-ZA" smtClean="0"/>
              <a:t>2023/07/20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950911-2226-424A-8BFC-29F36C1C8A9D}" type="slidenum">
              <a:rPr lang="en-ZA" smtClean="0"/>
              <a:t>‹#›</a:t>
            </a:fld>
            <a:endParaRPr lang="en-ZA"/>
          </a:p>
        </p:txBody>
      </p:sp>
    </p:spTree>
    <p:extLst>
      <p:ext uri="{BB962C8B-B14F-4D97-AF65-F5344CB8AC3E}">
        <p14:creationId xmlns:p14="http://schemas.microsoft.com/office/powerpoint/2010/main" val="1127418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603A82-88CC-4129-A408-E3BD199A63FB}"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802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94950911-2226-424A-8BFC-29F36C1C8A9D}" type="slidenum">
              <a:rPr lang="en-ZA" smtClean="0"/>
              <a:t>27</a:t>
            </a:fld>
            <a:endParaRPr lang="en-ZA"/>
          </a:p>
        </p:txBody>
      </p:sp>
    </p:spTree>
    <p:extLst>
      <p:ext uri="{BB962C8B-B14F-4D97-AF65-F5344CB8AC3E}">
        <p14:creationId xmlns:p14="http://schemas.microsoft.com/office/powerpoint/2010/main" val="166921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94950911-2226-424A-8BFC-29F36C1C8A9D}" type="slidenum">
              <a:rPr lang="en-ZA" smtClean="0"/>
              <a:t>75</a:t>
            </a:fld>
            <a:endParaRPr lang="en-ZA"/>
          </a:p>
        </p:txBody>
      </p:sp>
    </p:spTree>
    <p:extLst>
      <p:ext uri="{BB962C8B-B14F-4D97-AF65-F5344CB8AC3E}">
        <p14:creationId xmlns:p14="http://schemas.microsoft.com/office/powerpoint/2010/main" val="1570456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94950911-2226-424A-8BFC-29F36C1C8A9D}" type="slidenum">
              <a:rPr lang="en-ZA" smtClean="0"/>
              <a:t>112</a:t>
            </a:fld>
            <a:endParaRPr lang="en-ZA"/>
          </a:p>
        </p:txBody>
      </p:sp>
    </p:spTree>
    <p:extLst>
      <p:ext uri="{BB962C8B-B14F-4D97-AF65-F5344CB8AC3E}">
        <p14:creationId xmlns:p14="http://schemas.microsoft.com/office/powerpoint/2010/main" val="3967057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4AC25-8817-4479-B807-7644E38660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E5988C2C-C2A5-43BB-9EB7-797F8949BE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85CB10AB-BDBD-4D03-8971-CD29F9DCE043}"/>
              </a:ext>
            </a:extLst>
          </p:cNvPr>
          <p:cNvSpPr>
            <a:spLocks noGrp="1"/>
          </p:cNvSpPr>
          <p:nvPr>
            <p:ph type="dt" sz="half" idx="10"/>
          </p:nvPr>
        </p:nvSpPr>
        <p:spPr/>
        <p:txBody>
          <a:bodyPr/>
          <a:lstStyle/>
          <a:p>
            <a:fld id="{4592C4C9-04E1-4675-8FD5-286C0B075AB4}" type="datetime1">
              <a:rPr lang="en-ZA" smtClean="0"/>
              <a:t>2023/07/20</a:t>
            </a:fld>
            <a:endParaRPr lang="en-ZA"/>
          </a:p>
        </p:txBody>
      </p:sp>
      <p:sp>
        <p:nvSpPr>
          <p:cNvPr id="5" name="Footer Placeholder 4">
            <a:extLst>
              <a:ext uri="{FF2B5EF4-FFF2-40B4-BE49-F238E27FC236}">
                <a16:creationId xmlns:a16="http://schemas.microsoft.com/office/drawing/2014/main" id="{88CD1FAF-6F15-4744-803E-3CFB8B28F09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B6E1CB1-B814-480A-9EF2-487DAFB146CA}"/>
              </a:ext>
            </a:extLst>
          </p:cNvPr>
          <p:cNvSpPr>
            <a:spLocks noGrp="1"/>
          </p:cNvSpPr>
          <p:nvPr>
            <p:ph type="sldNum" sz="quarter" idx="12"/>
          </p:nvPr>
        </p:nvSpPr>
        <p:spPr/>
        <p:txBody>
          <a:bodyPr/>
          <a:lstStyle/>
          <a:p>
            <a:fld id="{079A6B83-E2CC-41D5-82B0-6AD0E805378A}" type="slidenum">
              <a:rPr lang="en-ZA" smtClean="0"/>
              <a:t>‹#›</a:t>
            </a:fld>
            <a:endParaRPr lang="en-ZA"/>
          </a:p>
        </p:txBody>
      </p:sp>
    </p:spTree>
    <p:extLst>
      <p:ext uri="{BB962C8B-B14F-4D97-AF65-F5344CB8AC3E}">
        <p14:creationId xmlns:p14="http://schemas.microsoft.com/office/powerpoint/2010/main" val="560523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5B794-E962-4070-915A-9AA0C92F3520}"/>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D470FB2D-B533-4B6D-A2E6-A94EE19DBBF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D45CFBD-D6BA-490B-B9B4-58A50EB7F4CC}"/>
              </a:ext>
            </a:extLst>
          </p:cNvPr>
          <p:cNvSpPr>
            <a:spLocks noGrp="1"/>
          </p:cNvSpPr>
          <p:nvPr>
            <p:ph type="dt" sz="half" idx="10"/>
          </p:nvPr>
        </p:nvSpPr>
        <p:spPr/>
        <p:txBody>
          <a:bodyPr/>
          <a:lstStyle/>
          <a:p>
            <a:fld id="{6C495C66-8F3F-4BBA-B3F0-13EF200A99B7}" type="datetime1">
              <a:rPr lang="en-ZA" smtClean="0"/>
              <a:t>2023/07/20</a:t>
            </a:fld>
            <a:endParaRPr lang="en-ZA"/>
          </a:p>
        </p:txBody>
      </p:sp>
      <p:sp>
        <p:nvSpPr>
          <p:cNvPr id="5" name="Footer Placeholder 4">
            <a:extLst>
              <a:ext uri="{FF2B5EF4-FFF2-40B4-BE49-F238E27FC236}">
                <a16:creationId xmlns:a16="http://schemas.microsoft.com/office/drawing/2014/main" id="{C8FAE09E-5019-4802-B833-CC0AF53C9AC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49A5507-090D-45A2-B4F1-23A0234BE784}"/>
              </a:ext>
            </a:extLst>
          </p:cNvPr>
          <p:cNvSpPr>
            <a:spLocks noGrp="1"/>
          </p:cNvSpPr>
          <p:nvPr>
            <p:ph type="sldNum" sz="quarter" idx="12"/>
          </p:nvPr>
        </p:nvSpPr>
        <p:spPr/>
        <p:txBody>
          <a:bodyPr/>
          <a:lstStyle/>
          <a:p>
            <a:fld id="{079A6B83-E2CC-41D5-82B0-6AD0E805378A}" type="slidenum">
              <a:rPr lang="en-ZA" smtClean="0"/>
              <a:t>‹#›</a:t>
            </a:fld>
            <a:endParaRPr lang="en-ZA"/>
          </a:p>
        </p:txBody>
      </p:sp>
    </p:spTree>
    <p:extLst>
      <p:ext uri="{BB962C8B-B14F-4D97-AF65-F5344CB8AC3E}">
        <p14:creationId xmlns:p14="http://schemas.microsoft.com/office/powerpoint/2010/main" val="2236721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FB8985-44A5-42A3-9B89-F3E79149889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3EAAAC2-FDC6-401E-ADFC-80C6AD50E3A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CC8BC94-A643-42FF-8665-12FCB7FDA1FA}"/>
              </a:ext>
            </a:extLst>
          </p:cNvPr>
          <p:cNvSpPr>
            <a:spLocks noGrp="1"/>
          </p:cNvSpPr>
          <p:nvPr>
            <p:ph type="dt" sz="half" idx="10"/>
          </p:nvPr>
        </p:nvSpPr>
        <p:spPr/>
        <p:txBody>
          <a:bodyPr/>
          <a:lstStyle/>
          <a:p>
            <a:fld id="{E7BD48C6-3238-4CBA-A884-48697AB3C341}" type="datetime1">
              <a:rPr lang="en-ZA" smtClean="0"/>
              <a:t>2023/07/20</a:t>
            </a:fld>
            <a:endParaRPr lang="en-ZA"/>
          </a:p>
        </p:txBody>
      </p:sp>
      <p:sp>
        <p:nvSpPr>
          <p:cNvPr id="5" name="Footer Placeholder 4">
            <a:extLst>
              <a:ext uri="{FF2B5EF4-FFF2-40B4-BE49-F238E27FC236}">
                <a16:creationId xmlns:a16="http://schemas.microsoft.com/office/drawing/2014/main" id="{30C5E256-EA31-487D-9BDC-6E40214BDB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B04B627-3F95-43B6-86F5-A2475AB69E30}"/>
              </a:ext>
            </a:extLst>
          </p:cNvPr>
          <p:cNvSpPr>
            <a:spLocks noGrp="1"/>
          </p:cNvSpPr>
          <p:nvPr>
            <p:ph type="sldNum" sz="quarter" idx="12"/>
          </p:nvPr>
        </p:nvSpPr>
        <p:spPr/>
        <p:txBody>
          <a:bodyPr/>
          <a:lstStyle/>
          <a:p>
            <a:fld id="{079A6B83-E2CC-41D5-82B0-6AD0E805378A}" type="slidenum">
              <a:rPr lang="en-ZA" smtClean="0"/>
              <a:t>‹#›</a:t>
            </a:fld>
            <a:endParaRPr lang="en-ZA"/>
          </a:p>
        </p:txBody>
      </p:sp>
    </p:spTree>
    <p:extLst>
      <p:ext uri="{BB962C8B-B14F-4D97-AF65-F5344CB8AC3E}">
        <p14:creationId xmlns:p14="http://schemas.microsoft.com/office/powerpoint/2010/main" val="4069649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8737" y="5956092"/>
            <a:ext cx="12210737" cy="901907"/>
          </a:xfrm>
          <a:prstGeom prst="rect">
            <a:avLst/>
          </a:prstGeom>
        </p:spPr>
      </p:pic>
      <p:sp>
        <p:nvSpPr>
          <p:cNvPr id="10" name="Slide Number Placeholder 5"/>
          <p:cNvSpPr>
            <a:spLocks noGrp="1"/>
          </p:cNvSpPr>
          <p:nvPr>
            <p:ph type="sldNum" sz="quarter" idx="12"/>
          </p:nvPr>
        </p:nvSpPr>
        <p:spPr>
          <a:xfrm>
            <a:off x="11712315" y="6406319"/>
            <a:ext cx="430133" cy="365125"/>
          </a:xfrm>
        </p:spPr>
        <p:txBody>
          <a:bodyPr/>
          <a:lstStyle>
            <a:lvl1pPr>
              <a:defRPr>
                <a:solidFill>
                  <a:schemeClr val="tx1"/>
                </a:solidFill>
                <a:latin typeface="Arial" charset="0"/>
                <a:ea typeface="Arial" charset="0"/>
                <a:cs typeface="Arial" charset="0"/>
              </a:defRPr>
            </a:lvl1pPr>
          </a:lstStyle>
          <a:p>
            <a:fld id="{F547E750-DA54-C34F-8612-A39648D765C1}" type="slidenum">
              <a:rPr lang="en-US" smtClean="0"/>
              <a:pPr/>
              <a:t>‹#›</a:t>
            </a:fld>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6150" y="6486774"/>
            <a:ext cx="2761799" cy="284671"/>
          </a:xfrm>
          <a:prstGeom prst="rect">
            <a:avLst/>
          </a:prstGeom>
        </p:spPr>
      </p:pic>
    </p:spTree>
    <p:extLst>
      <p:ext uri="{BB962C8B-B14F-4D97-AF65-F5344CB8AC3E}">
        <p14:creationId xmlns:p14="http://schemas.microsoft.com/office/powerpoint/2010/main" val="24201290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F47D3-EB9D-42FD-A45C-AC32707ADAD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66C9C3C-1E02-4BE9-9A40-0E62835649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F578A78-D97F-4E1C-81FB-0717C92C1138}"/>
              </a:ext>
            </a:extLst>
          </p:cNvPr>
          <p:cNvSpPr>
            <a:spLocks noGrp="1"/>
          </p:cNvSpPr>
          <p:nvPr>
            <p:ph type="dt" sz="half" idx="10"/>
          </p:nvPr>
        </p:nvSpPr>
        <p:spPr/>
        <p:txBody>
          <a:bodyPr/>
          <a:lstStyle/>
          <a:p>
            <a:fld id="{0FE0C06D-0491-450E-9E14-0A4138A368AF}" type="datetime1">
              <a:rPr lang="en-ZA" smtClean="0"/>
              <a:t>2023/07/20</a:t>
            </a:fld>
            <a:endParaRPr lang="en-ZA"/>
          </a:p>
        </p:txBody>
      </p:sp>
      <p:sp>
        <p:nvSpPr>
          <p:cNvPr id="5" name="Footer Placeholder 4">
            <a:extLst>
              <a:ext uri="{FF2B5EF4-FFF2-40B4-BE49-F238E27FC236}">
                <a16:creationId xmlns:a16="http://schemas.microsoft.com/office/drawing/2014/main" id="{3CE79411-126A-4803-BC39-5A45A0A70D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A560D99-C764-4F6E-A43F-0951C2B7E561}"/>
              </a:ext>
            </a:extLst>
          </p:cNvPr>
          <p:cNvSpPr>
            <a:spLocks noGrp="1"/>
          </p:cNvSpPr>
          <p:nvPr>
            <p:ph type="sldNum" sz="quarter" idx="12"/>
          </p:nvPr>
        </p:nvSpPr>
        <p:spPr/>
        <p:txBody>
          <a:bodyPr/>
          <a:lstStyle/>
          <a:p>
            <a:fld id="{079A6B83-E2CC-41D5-82B0-6AD0E805378A}" type="slidenum">
              <a:rPr lang="en-ZA" smtClean="0"/>
              <a:t>‹#›</a:t>
            </a:fld>
            <a:endParaRPr lang="en-ZA"/>
          </a:p>
        </p:txBody>
      </p:sp>
    </p:spTree>
    <p:extLst>
      <p:ext uri="{BB962C8B-B14F-4D97-AF65-F5344CB8AC3E}">
        <p14:creationId xmlns:p14="http://schemas.microsoft.com/office/powerpoint/2010/main" val="4087179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26183-6568-438E-B484-F60633FB69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6203F1CD-8965-4808-9B00-2F659A865C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B5E5D69-0278-4069-AB61-96E5DFEE82BB}"/>
              </a:ext>
            </a:extLst>
          </p:cNvPr>
          <p:cNvSpPr>
            <a:spLocks noGrp="1"/>
          </p:cNvSpPr>
          <p:nvPr>
            <p:ph type="dt" sz="half" idx="10"/>
          </p:nvPr>
        </p:nvSpPr>
        <p:spPr/>
        <p:txBody>
          <a:bodyPr/>
          <a:lstStyle/>
          <a:p>
            <a:fld id="{CAB0FCB5-DDC0-4426-B4CF-1022B872390F}" type="datetime1">
              <a:rPr lang="en-ZA" smtClean="0"/>
              <a:t>2023/07/20</a:t>
            </a:fld>
            <a:endParaRPr lang="en-ZA"/>
          </a:p>
        </p:txBody>
      </p:sp>
      <p:sp>
        <p:nvSpPr>
          <p:cNvPr id="5" name="Footer Placeholder 4">
            <a:extLst>
              <a:ext uri="{FF2B5EF4-FFF2-40B4-BE49-F238E27FC236}">
                <a16:creationId xmlns:a16="http://schemas.microsoft.com/office/drawing/2014/main" id="{A03F946A-E05B-4CC2-86F5-62AB1734385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9385546-7490-405F-AE3C-DBACE08BE5CE}"/>
              </a:ext>
            </a:extLst>
          </p:cNvPr>
          <p:cNvSpPr>
            <a:spLocks noGrp="1"/>
          </p:cNvSpPr>
          <p:nvPr>
            <p:ph type="sldNum" sz="quarter" idx="12"/>
          </p:nvPr>
        </p:nvSpPr>
        <p:spPr/>
        <p:txBody>
          <a:bodyPr/>
          <a:lstStyle/>
          <a:p>
            <a:fld id="{079A6B83-E2CC-41D5-82B0-6AD0E805378A}" type="slidenum">
              <a:rPr lang="en-ZA" smtClean="0"/>
              <a:t>‹#›</a:t>
            </a:fld>
            <a:endParaRPr lang="en-ZA"/>
          </a:p>
        </p:txBody>
      </p:sp>
    </p:spTree>
    <p:extLst>
      <p:ext uri="{BB962C8B-B14F-4D97-AF65-F5344CB8AC3E}">
        <p14:creationId xmlns:p14="http://schemas.microsoft.com/office/powerpoint/2010/main" val="1209032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6AEFB-3471-4A22-B192-B8A56DA915D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1657332-59F5-4458-BB39-2EBA2F2D710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151461CD-8D9A-40E4-AA6E-D5F6E713953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894D6AE3-0387-4775-B81B-0CF72E22A516}"/>
              </a:ext>
            </a:extLst>
          </p:cNvPr>
          <p:cNvSpPr>
            <a:spLocks noGrp="1"/>
          </p:cNvSpPr>
          <p:nvPr>
            <p:ph type="dt" sz="half" idx="10"/>
          </p:nvPr>
        </p:nvSpPr>
        <p:spPr/>
        <p:txBody>
          <a:bodyPr/>
          <a:lstStyle/>
          <a:p>
            <a:fld id="{E6BF4645-E8D8-4F87-91AB-773ECD8689B8}" type="datetime1">
              <a:rPr lang="en-ZA" smtClean="0"/>
              <a:t>2023/07/20</a:t>
            </a:fld>
            <a:endParaRPr lang="en-ZA"/>
          </a:p>
        </p:txBody>
      </p:sp>
      <p:sp>
        <p:nvSpPr>
          <p:cNvPr id="6" name="Footer Placeholder 5">
            <a:extLst>
              <a:ext uri="{FF2B5EF4-FFF2-40B4-BE49-F238E27FC236}">
                <a16:creationId xmlns:a16="http://schemas.microsoft.com/office/drawing/2014/main" id="{70DCA2B4-34C4-4F2A-8850-FC50DC4B1A3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8B806F5-37EE-4CB3-A25C-BA7EDCD4F43A}"/>
              </a:ext>
            </a:extLst>
          </p:cNvPr>
          <p:cNvSpPr>
            <a:spLocks noGrp="1"/>
          </p:cNvSpPr>
          <p:nvPr>
            <p:ph type="sldNum" sz="quarter" idx="12"/>
          </p:nvPr>
        </p:nvSpPr>
        <p:spPr/>
        <p:txBody>
          <a:bodyPr/>
          <a:lstStyle/>
          <a:p>
            <a:fld id="{079A6B83-E2CC-41D5-82B0-6AD0E805378A}" type="slidenum">
              <a:rPr lang="en-ZA" smtClean="0"/>
              <a:t>‹#›</a:t>
            </a:fld>
            <a:endParaRPr lang="en-ZA"/>
          </a:p>
        </p:txBody>
      </p:sp>
    </p:spTree>
    <p:extLst>
      <p:ext uri="{BB962C8B-B14F-4D97-AF65-F5344CB8AC3E}">
        <p14:creationId xmlns:p14="http://schemas.microsoft.com/office/powerpoint/2010/main" val="1616208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93E4E-D7DD-4431-BCA8-6AE21B8604B3}"/>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87BB737-5C1F-4651-9454-09C59D8287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E175668-D1DE-49A0-8AC6-8312D87B872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26242315-6767-4E82-901F-9B742D5AEB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9E10BF9-849A-4F62-9588-1C158572770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EFF469D-B534-424F-936D-93B181D18DC6}"/>
              </a:ext>
            </a:extLst>
          </p:cNvPr>
          <p:cNvSpPr>
            <a:spLocks noGrp="1"/>
          </p:cNvSpPr>
          <p:nvPr>
            <p:ph type="dt" sz="half" idx="10"/>
          </p:nvPr>
        </p:nvSpPr>
        <p:spPr/>
        <p:txBody>
          <a:bodyPr/>
          <a:lstStyle/>
          <a:p>
            <a:fld id="{9DDE6E3C-934C-497D-B51C-46701EB975B8}" type="datetime1">
              <a:rPr lang="en-ZA" smtClean="0"/>
              <a:t>2023/07/20</a:t>
            </a:fld>
            <a:endParaRPr lang="en-ZA"/>
          </a:p>
        </p:txBody>
      </p:sp>
      <p:sp>
        <p:nvSpPr>
          <p:cNvPr id="8" name="Footer Placeholder 7">
            <a:extLst>
              <a:ext uri="{FF2B5EF4-FFF2-40B4-BE49-F238E27FC236}">
                <a16:creationId xmlns:a16="http://schemas.microsoft.com/office/drawing/2014/main" id="{7C7C48C0-1AA6-4C0A-8BC5-629D51394B52}"/>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55FCDFB8-6457-4CCB-93B7-F748D9AEC515}"/>
              </a:ext>
            </a:extLst>
          </p:cNvPr>
          <p:cNvSpPr>
            <a:spLocks noGrp="1"/>
          </p:cNvSpPr>
          <p:nvPr>
            <p:ph type="sldNum" sz="quarter" idx="12"/>
          </p:nvPr>
        </p:nvSpPr>
        <p:spPr/>
        <p:txBody>
          <a:bodyPr/>
          <a:lstStyle/>
          <a:p>
            <a:fld id="{079A6B83-E2CC-41D5-82B0-6AD0E805378A}" type="slidenum">
              <a:rPr lang="en-ZA" smtClean="0"/>
              <a:t>‹#›</a:t>
            </a:fld>
            <a:endParaRPr lang="en-ZA"/>
          </a:p>
        </p:txBody>
      </p:sp>
    </p:spTree>
    <p:extLst>
      <p:ext uri="{BB962C8B-B14F-4D97-AF65-F5344CB8AC3E}">
        <p14:creationId xmlns:p14="http://schemas.microsoft.com/office/powerpoint/2010/main" val="1690586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919B-E657-43DA-A1E2-FBCEA1A4BF4E}"/>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D7B83DA-8E81-48E0-A5BC-E32AEB5DDC1B}"/>
              </a:ext>
            </a:extLst>
          </p:cNvPr>
          <p:cNvSpPr>
            <a:spLocks noGrp="1"/>
          </p:cNvSpPr>
          <p:nvPr>
            <p:ph type="dt" sz="half" idx="10"/>
          </p:nvPr>
        </p:nvSpPr>
        <p:spPr/>
        <p:txBody>
          <a:bodyPr/>
          <a:lstStyle/>
          <a:p>
            <a:fld id="{C2342157-33A0-40BD-A939-67938D53B532}" type="datetime1">
              <a:rPr lang="en-ZA" smtClean="0"/>
              <a:t>2023/07/20</a:t>
            </a:fld>
            <a:endParaRPr lang="en-ZA"/>
          </a:p>
        </p:txBody>
      </p:sp>
      <p:sp>
        <p:nvSpPr>
          <p:cNvPr id="4" name="Footer Placeholder 3">
            <a:extLst>
              <a:ext uri="{FF2B5EF4-FFF2-40B4-BE49-F238E27FC236}">
                <a16:creationId xmlns:a16="http://schemas.microsoft.com/office/drawing/2014/main" id="{069CCE90-CA10-4CB2-B441-B1C337FB41DA}"/>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2786A434-05E8-4214-9BF5-9484E0A3AE3D}"/>
              </a:ext>
            </a:extLst>
          </p:cNvPr>
          <p:cNvSpPr>
            <a:spLocks noGrp="1"/>
          </p:cNvSpPr>
          <p:nvPr>
            <p:ph type="sldNum" sz="quarter" idx="12"/>
          </p:nvPr>
        </p:nvSpPr>
        <p:spPr/>
        <p:txBody>
          <a:bodyPr/>
          <a:lstStyle/>
          <a:p>
            <a:fld id="{079A6B83-E2CC-41D5-82B0-6AD0E805378A}" type="slidenum">
              <a:rPr lang="en-ZA" smtClean="0"/>
              <a:t>‹#›</a:t>
            </a:fld>
            <a:endParaRPr lang="en-ZA"/>
          </a:p>
        </p:txBody>
      </p:sp>
    </p:spTree>
    <p:extLst>
      <p:ext uri="{BB962C8B-B14F-4D97-AF65-F5344CB8AC3E}">
        <p14:creationId xmlns:p14="http://schemas.microsoft.com/office/powerpoint/2010/main" val="1933525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F550B8-CA6D-4269-8E5A-4F783D035283}"/>
              </a:ext>
            </a:extLst>
          </p:cNvPr>
          <p:cNvSpPr>
            <a:spLocks noGrp="1"/>
          </p:cNvSpPr>
          <p:nvPr>
            <p:ph type="dt" sz="half" idx="10"/>
          </p:nvPr>
        </p:nvSpPr>
        <p:spPr/>
        <p:txBody>
          <a:bodyPr/>
          <a:lstStyle/>
          <a:p>
            <a:fld id="{E5B6C296-E6EB-4ECA-BB3B-2AB3B580B75A}" type="datetime1">
              <a:rPr lang="en-ZA" smtClean="0"/>
              <a:t>2023/07/20</a:t>
            </a:fld>
            <a:endParaRPr lang="en-ZA"/>
          </a:p>
        </p:txBody>
      </p:sp>
      <p:sp>
        <p:nvSpPr>
          <p:cNvPr id="3" name="Footer Placeholder 2">
            <a:extLst>
              <a:ext uri="{FF2B5EF4-FFF2-40B4-BE49-F238E27FC236}">
                <a16:creationId xmlns:a16="http://schemas.microsoft.com/office/drawing/2014/main" id="{28702DA7-0B92-4509-9DFC-E4400958BF09}"/>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25F0DDA0-F26B-431A-AC30-977DF2372303}"/>
              </a:ext>
            </a:extLst>
          </p:cNvPr>
          <p:cNvSpPr>
            <a:spLocks noGrp="1"/>
          </p:cNvSpPr>
          <p:nvPr>
            <p:ph type="sldNum" sz="quarter" idx="12"/>
          </p:nvPr>
        </p:nvSpPr>
        <p:spPr/>
        <p:txBody>
          <a:bodyPr/>
          <a:lstStyle/>
          <a:p>
            <a:fld id="{079A6B83-E2CC-41D5-82B0-6AD0E805378A}" type="slidenum">
              <a:rPr lang="en-ZA" smtClean="0"/>
              <a:t>‹#›</a:t>
            </a:fld>
            <a:endParaRPr lang="en-ZA"/>
          </a:p>
        </p:txBody>
      </p:sp>
    </p:spTree>
    <p:extLst>
      <p:ext uri="{BB962C8B-B14F-4D97-AF65-F5344CB8AC3E}">
        <p14:creationId xmlns:p14="http://schemas.microsoft.com/office/powerpoint/2010/main" val="4150104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94513-EAEC-4C33-BE13-A275C3F5C1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748ADC22-D5BB-41A3-8DD9-18AD0846D4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E14EF5AB-2BA8-40B8-BAF7-36DC240319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55BB499-4491-4EA2-9BB1-5C15A5892B6E}"/>
              </a:ext>
            </a:extLst>
          </p:cNvPr>
          <p:cNvSpPr>
            <a:spLocks noGrp="1"/>
          </p:cNvSpPr>
          <p:nvPr>
            <p:ph type="dt" sz="half" idx="10"/>
          </p:nvPr>
        </p:nvSpPr>
        <p:spPr/>
        <p:txBody>
          <a:bodyPr/>
          <a:lstStyle/>
          <a:p>
            <a:fld id="{D1ED9B50-E96A-4CF9-9CF1-3BE5268B2621}" type="datetime1">
              <a:rPr lang="en-ZA" smtClean="0"/>
              <a:t>2023/07/20</a:t>
            </a:fld>
            <a:endParaRPr lang="en-ZA"/>
          </a:p>
        </p:txBody>
      </p:sp>
      <p:sp>
        <p:nvSpPr>
          <p:cNvPr id="6" name="Footer Placeholder 5">
            <a:extLst>
              <a:ext uri="{FF2B5EF4-FFF2-40B4-BE49-F238E27FC236}">
                <a16:creationId xmlns:a16="http://schemas.microsoft.com/office/drawing/2014/main" id="{7735155E-8A13-44B9-B91A-D48A4126749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50D09194-EBD2-4E8B-8733-DF819CC830C3}"/>
              </a:ext>
            </a:extLst>
          </p:cNvPr>
          <p:cNvSpPr>
            <a:spLocks noGrp="1"/>
          </p:cNvSpPr>
          <p:nvPr>
            <p:ph type="sldNum" sz="quarter" idx="12"/>
          </p:nvPr>
        </p:nvSpPr>
        <p:spPr/>
        <p:txBody>
          <a:bodyPr/>
          <a:lstStyle/>
          <a:p>
            <a:fld id="{079A6B83-E2CC-41D5-82B0-6AD0E805378A}" type="slidenum">
              <a:rPr lang="en-ZA" smtClean="0"/>
              <a:t>‹#›</a:t>
            </a:fld>
            <a:endParaRPr lang="en-ZA"/>
          </a:p>
        </p:txBody>
      </p:sp>
    </p:spTree>
    <p:extLst>
      <p:ext uri="{BB962C8B-B14F-4D97-AF65-F5344CB8AC3E}">
        <p14:creationId xmlns:p14="http://schemas.microsoft.com/office/powerpoint/2010/main" val="4010427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BD138-4EB8-4219-94CD-FF4D25AEF3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0573F312-0FDD-4CDC-BEBE-520A5B5BAC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9D3F4C6D-EF2A-4079-8848-86F617F867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9DEF34-59A1-48AA-9D0B-93940A438671}"/>
              </a:ext>
            </a:extLst>
          </p:cNvPr>
          <p:cNvSpPr>
            <a:spLocks noGrp="1"/>
          </p:cNvSpPr>
          <p:nvPr>
            <p:ph type="dt" sz="half" idx="10"/>
          </p:nvPr>
        </p:nvSpPr>
        <p:spPr/>
        <p:txBody>
          <a:bodyPr/>
          <a:lstStyle/>
          <a:p>
            <a:fld id="{F630713C-BBC0-4777-8678-CDDE3DE4E1F4}" type="datetime1">
              <a:rPr lang="en-ZA" smtClean="0"/>
              <a:t>2023/07/20</a:t>
            </a:fld>
            <a:endParaRPr lang="en-ZA"/>
          </a:p>
        </p:txBody>
      </p:sp>
      <p:sp>
        <p:nvSpPr>
          <p:cNvPr id="6" name="Footer Placeholder 5">
            <a:extLst>
              <a:ext uri="{FF2B5EF4-FFF2-40B4-BE49-F238E27FC236}">
                <a16:creationId xmlns:a16="http://schemas.microsoft.com/office/drawing/2014/main" id="{226B5A58-C02F-4493-A2BA-581D60EBF7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C2014DBC-E389-4A8E-8BF6-738CCB5F85F9}"/>
              </a:ext>
            </a:extLst>
          </p:cNvPr>
          <p:cNvSpPr>
            <a:spLocks noGrp="1"/>
          </p:cNvSpPr>
          <p:nvPr>
            <p:ph type="sldNum" sz="quarter" idx="12"/>
          </p:nvPr>
        </p:nvSpPr>
        <p:spPr/>
        <p:txBody>
          <a:bodyPr/>
          <a:lstStyle/>
          <a:p>
            <a:fld id="{079A6B83-E2CC-41D5-82B0-6AD0E805378A}" type="slidenum">
              <a:rPr lang="en-ZA" smtClean="0"/>
              <a:t>‹#›</a:t>
            </a:fld>
            <a:endParaRPr lang="en-ZA"/>
          </a:p>
        </p:txBody>
      </p:sp>
    </p:spTree>
    <p:extLst>
      <p:ext uri="{BB962C8B-B14F-4D97-AF65-F5344CB8AC3E}">
        <p14:creationId xmlns:p14="http://schemas.microsoft.com/office/powerpoint/2010/main" val="1625890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381C08-B2C9-489E-8B38-749A017266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CB96FBCE-08E2-44FA-848A-FF47139BA0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AE3AFE6-0799-4629-BE6E-C71466C82A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8044BA-5CD6-4E83-A3BC-8872489D19D3}" type="datetime1">
              <a:rPr lang="en-ZA" smtClean="0"/>
              <a:t>2023/07/20</a:t>
            </a:fld>
            <a:endParaRPr lang="en-ZA"/>
          </a:p>
        </p:txBody>
      </p:sp>
      <p:sp>
        <p:nvSpPr>
          <p:cNvPr id="5" name="Footer Placeholder 4">
            <a:extLst>
              <a:ext uri="{FF2B5EF4-FFF2-40B4-BE49-F238E27FC236}">
                <a16:creationId xmlns:a16="http://schemas.microsoft.com/office/drawing/2014/main" id="{2965ECD9-AE2E-4463-BD5B-9503B7DC8D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EE21F6D9-5790-47D1-A893-111196A49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9A6B83-E2CC-41D5-82B0-6AD0E805378A}" type="slidenum">
              <a:rPr lang="en-ZA" smtClean="0"/>
              <a:t>‹#›</a:t>
            </a:fld>
            <a:endParaRPr lang="en-ZA"/>
          </a:p>
        </p:txBody>
      </p:sp>
    </p:spTree>
    <p:extLst>
      <p:ext uri="{BB962C8B-B14F-4D97-AF65-F5344CB8AC3E}">
        <p14:creationId xmlns:p14="http://schemas.microsoft.com/office/powerpoint/2010/main" val="4078305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10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3.jpeg"/><Relationship Id="rId2" Type="http://schemas.openxmlformats.org/officeDocument/2006/relationships/diagramData" Target="../diagrams/data23.xml"/><Relationship Id="rId1" Type="http://schemas.openxmlformats.org/officeDocument/2006/relationships/slideLayout" Target="../slideLayouts/slideLayout4.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7.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diagramLayout" Target="../diagrams/layout25.xml"/><Relationship Id="rId7" Type="http://schemas.openxmlformats.org/officeDocument/2006/relationships/image" Target="../media/image76.jpeg"/><Relationship Id="rId2" Type="http://schemas.openxmlformats.org/officeDocument/2006/relationships/diagramData" Target="../diagrams/data25.xml"/><Relationship Id="rId1" Type="http://schemas.openxmlformats.org/officeDocument/2006/relationships/slideLayout" Target="../slideLayouts/slideLayout7.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111.xml.rels><?xml version="1.0" encoding="UTF-8" standalone="yes"?>
<Relationships xmlns="http://schemas.openxmlformats.org/package/2006/relationships"><Relationship Id="rId3" Type="http://schemas.openxmlformats.org/officeDocument/2006/relationships/hyperlink" Target="https://www.google.co.za/search?q=sace+teachers+safety+and+security+handbook&amp;sxsrf=ALeKk03xEIsFOqtsIsLGL9S7g4zcqR7O2Q%3A1629615415457&amp;source=hp&amp;ei=N_UhYeC7Gc7a1sQP17gs&amp;iflsig=AINFCbYAAAAAYSIDR4KZ3LM-8djedvZwtMcpbVEXb29f&amp;oq=sace+teachers%27+safety+and+security+&amp;gs_lcp=Cgdnd3Mtd2l6EAEYADIICCEQFhAdEB46CAgAEIAEELEDOgsIABCABBCxAxCDAToICAAQsQMQgwE6CAguELEDEIMBOgsILhCABBDHARCjAjoLCC4QgAQQxwEQ0QM6BAgjECc6DgguEIAEELEDEMcBEKMCOgsILhCABBDHARCvAToLCAAQgAQQsQMQyQM6BQgAEJIDOg4ILhCABBCxAxDHARCvAToFCAAQgAQ6BggAEBYQHjoECAAQDToHCCEQChCgAToFCCEQoAE6BAghEApKBQg8EgE5ULTkAVjA7QJgk_4CaAlwAHgAgAGZA4gBwGCSAQkyLTI5LjE0LjGYAQCgAQE&amp;sclient=gws-wiz" TargetMode="External"/><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3.jpeg"/><Relationship Id="rId3" Type="http://schemas.openxmlformats.org/officeDocument/2006/relationships/image" Target="../media/image83.jpeg"/><Relationship Id="rId7" Type="http://schemas.openxmlformats.org/officeDocument/2006/relationships/image" Target="../media/image87.jpeg"/><Relationship Id="rId12" Type="http://schemas.openxmlformats.org/officeDocument/2006/relationships/image" Target="../media/image92.jpeg"/><Relationship Id="rId2"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85.jpe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 Id="rId14" Type="http://schemas.openxmlformats.org/officeDocument/2006/relationships/image" Target="../media/image94.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0.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1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sace.snapplify.com/invitation/code/sace2021"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12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hyperlink" Target="https://www.gov.za/sites/default/files/gcis_document/201409/a4-001.pdf" TargetMode="External"/><Relationship Id="rId2" Type="http://schemas.openxmlformats.org/officeDocument/2006/relationships/hyperlink" Target="https://en.wikipedia.org/wiki/Anti-discrimination_law" TargetMode="External"/><Relationship Id="rId1" Type="http://schemas.openxmlformats.org/officeDocument/2006/relationships/slideLayout" Target="../slideLayouts/slideLayout2.xml"/><Relationship Id="rId5" Type="http://schemas.openxmlformats.org/officeDocument/2006/relationships/hyperlink" Target="https://en.wikipedia.org/wiki/Harassment" TargetMode="External"/><Relationship Id="rId4" Type="http://schemas.openxmlformats.org/officeDocument/2006/relationships/hyperlink" Target="https://en.wikipedia.org/wiki/Hate_speech" TargetMode="External"/></Relationships>
</file>

<file path=ppt/slides/_rels/slide12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5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7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8.png"/></Relationships>
</file>

<file path=ppt/slides/_rels/slide7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27.png"/><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1.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CBE1851-2230-47A9-B000-CE9046EA6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247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A00395-F87D-4E1C-B025-CFF78DFDF5AF}"/>
              </a:ext>
            </a:extLst>
          </p:cNvPr>
          <p:cNvSpPr>
            <a:spLocks noGrp="1"/>
          </p:cNvSpPr>
          <p:nvPr>
            <p:ph type="ctrTitle"/>
          </p:nvPr>
        </p:nvSpPr>
        <p:spPr>
          <a:xfrm>
            <a:off x="634276" y="803705"/>
            <a:ext cx="4208656" cy="3034857"/>
          </a:xfrm>
        </p:spPr>
        <p:txBody>
          <a:bodyPr anchor="b">
            <a:normAutofit/>
          </a:bodyPr>
          <a:lstStyle/>
          <a:p>
            <a:pPr algn="r"/>
            <a:r>
              <a:rPr lang="en-ZA" sz="4200" b="1">
                <a:solidFill>
                  <a:srgbClr val="FFFFFF"/>
                </a:solidFill>
              </a:rPr>
              <a:t>UNDERSTANDING THE ROLE OF SACE</a:t>
            </a:r>
          </a:p>
        </p:txBody>
      </p:sp>
      <p:sp>
        <p:nvSpPr>
          <p:cNvPr id="3" name="Subtitle 2">
            <a:extLst>
              <a:ext uri="{FF2B5EF4-FFF2-40B4-BE49-F238E27FC236}">
                <a16:creationId xmlns:a16="http://schemas.microsoft.com/office/drawing/2014/main" id="{EDF2976A-783F-4BD5-9192-8B3C99BD1237}"/>
              </a:ext>
            </a:extLst>
          </p:cNvPr>
          <p:cNvSpPr>
            <a:spLocks noGrp="1"/>
          </p:cNvSpPr>
          <p:nvPr>
            <p:ph type="subTitle" idx="1"/>
          </p:nvPr>
        </p:nvSpPr>
        <p:spPr>
          <a:xfrm>
            <a:off x="638921" y="4013165"/>
            <a:ext cx="4204012" cy="1745376"/>
          </a:xfrm>
        </p:spPr>
        <p:style>
          <a:lnRef idx="2">
            <a:schemeClr val="dk1"/>
          </a:lnRef>
          <a:fillRef idx="1">
            <a:schemeClr val="lt1"/>
          </a:fillRef>
          <a:effectRef idx="0">
            <a:schemeClr val="dk1"/>
          </a:effectRef>
          <a:fontRef idx="minor">
            <a:schemeClr val="dk1"/>
          </a:fontRef>
        </p:style>
        <p:txBody>
          <a:bodyPr anchor="t">
            <a:normAutofit/>
          </a:bodyPr>
          <a:lstStyle/>
          <a:p>
            <a:pPr algn="r"/>
            <a:r>
              <a:rPr lang="en-ZA" sz="1800" dirty="0">
                <a:solidFill>
                  <a:srgbClr val="FFFFFF"/>
                </a:solidFill>
              </a:rPr>
              <a:t>Webinar </a:t>
            </a:r>
          </a:p>
          <a:p>
            <a:pPr algn="r"/>
            <a:r>
              <a:rPr lang="en-ZA" sz="3200" dirty="0">
                <a:solidFill>
                  <a:schemeClr val="tx1"/>
                </a:solidFill>
              </a:rPr>
              <a:t>Ella Mokgalane</a:t>
            </a:r>
          </a:p>
          <a:p>
            <a:pPr algn="r"/>
            <a:r>
              <a:rPr lang="en-ZA" sz="3200" dirty="0">
                <a:solidFill>
                  <a:schemeClr val="tx1"/>
                </a:solidFill>
              </a:rPr>
              <a:t>09 May 2022</a:t>
            </a:r>
          </a:p>
        </p:txBody>
      </p:sp>
      <p:cxnSp>
        <p:nvCxnSpPr>
          <p:cNvPr id="19" name="Straight Connector 18">
            <a:extLst>
              <a:ext uri="{FF2B5EF4-FFF2-40B4-BE49-F238E27FC236}">
                <a16:creationId xmlns:a16="http://schemas.microsoft.com/office/drawing/2014/main" id="{23B93832-6514-44F4-849B-5EE2C8A233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 name="image1.jpeg" descr="Logo&#10;&#10;Description automatically generated">
            <a:extLst>
              <a:ext uri="{FF2B5EF4-FFF2-40B4-BE49-F238E27FC236}">
                <a16:creationId xmlns:a16="http://schemas.microsoft.com/office/drawing/2014/main" id="{1785A3CC-4EF2-49C4-BFA1-5EFD2A41C77E}"/>
              </a:ext>
            </a:extLst>
          </p:cNvPr>
          <p:cNvPicPr/>
          <p:nvPr/>
        </p:nvPicPr>
        <p:blipFill>
          <a:blip r:embed="rId2" cstate="print"/>
          <a:stretch>
            <a:fillRect/>
          </a:stretch>
        </p:blipFill>
        <p:spPr>
          <a:xfrm>
            <a:off x="6120009" y="640080"/>
            <a:ext cx="5411451" cy="5578816"/>
          </a:xfrm>
          <a:prstGeom prst="rect">
            <a:avLst/>
          </a:prstGeom>
        </p:spPr>
      </p:pic>
      <p:sp>
        <p:nvSpPr>
          <p:cNvPr id="4" name="Slide Number Placeholder 3">
            <a:extLst>
              <a:ext uri="{FF2B5EF4-FFF2-40B4-BE49-F238E27FC236}">
                <a16:creationId xmlns:a16="http://schemas.microsoft.com/office/drawing/2014/main" id="{D34EACA1-3890-46B8-AAA8-96183AC1F00D}"/>
              </a:ext>
            </a:extLst>
          </p:cNvPr>
          <p:cNvSpPr>
            <a:spLocks noGrp="1"/>
          </p:cNvSpPr>
          <p:nvPr>
            <p:ph type="sldNum" sz="quarter" idx="12"/>
          </p:nvPr>
        </p:nvSpPr>
        <p:spPr>
          <a:xfrm>
            <a:off x="10491536" y="6356350"/>
            <a:ext cx="862263" cy="365125"/>
          </a:xfrm>
        </p:spPr>
        <p:txBody>
          <a:bodyPr>
            <a:normAutofit/>
          </a:bodyPr>
          <a:lstStyle/>
          <a:p>
            <a:pPr>
              <a:spcAft>
                <a:spcPts val="600"/>
              </a:spcAft>
            </a:pPr>
            <a:fld id="{079A6B83-E2CC-41D5-82B0-6AD0E805378A}" type="slidenum">
              <a:rPr lang="en-ZA"/>
              <a:pPr>
                <a:spcAft>
                  <a:spcPts val="600"/>
                </a:spcAft>
              </a:pPr>
              <a:t>1</a:t>
            </a:fld>
            <a:endParaRPr lang="en-ZA"/>
          </a:p>
        </p:txBody>
      </p:sp>
    </p:spTree>
    <p:extLst>
      <p:ext uri="{BB962C8B-B14F-4D97-AF65-F5344CB8AC3E}">
        <p14:creationId xmlns:p14="http://schemas.microsoft.com/office/powerpoint/2010/main" val="4071057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C393BD-DC31-457D-9DA8-2BBAF7659F81}"/>
              </a:ext>
            </a:extLst>
          </p:cNvPr>
          <p:cNvSpPr>
            <a:spLocks noGrp="1"/>
          </p:cNvSpPr>
          <p:nvPr>
            <p:ph type="title"/>
          </p:nvPr>
        </p:nvSpPr>
        <p:spPr>
          <a:xfrm>
            <a:off x="1285241" y="1008993"/>
            <a:ext cx="9231410" cy="3542045"/>
          </a:xfrm>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a:bodyPr>
          <a:lstStyle/>
          <a:p>
            <a:r>
              <a:rPr lang="en-US" sz="2900" b="1" kern="1200">
                <a:solidFill>
                  <a:schemeClr val="tx1"/>
                </a:solidFill>
                <a:latin typeface="+mj-lt"/>
                <a:ea typeface="+mj-ea"/>
                <a:cs typeface="+mj-cs"/>
              </a:rPr>
              <a:t>ALL MEMBERS OF THE TEACHING PROFESSION MATTER IN INSPIRING A CREDIBLE TEACHING PROFESSION COLLABORATIVELY WITH SACE</a:t>
            </a:r>
            <a:br>
              <a:rPr lang="en-US" sz="2900" b="1" kern="1200">
                <a:solidFill>
                  <a:schemeClr val="tx1"/>
                </a:solidFill>
                <a:latin typeface="+mj-lt"/>
                <a:ea typeface="+mj-ea"/>
                <a:cs typeface="+mj-cs"/>
              </a:rPr>
            </a:br>
            <a:br>
              <a:rPr lang="en-US" sz="2900" b="1" kern="1200">
                <a:solidFill>
                  <a:schemeClr val="tx1"/>
                </a:solidFill>
                <a:latin typeface="+mj-lt"/>
                <a:ea typeface="+mj-ea"/>
                <a:cs typeface="+mj-cs"/>
              </a:rPr>
            </a:br>
            <a:br>
              <a:rPr lang="en-US" sz="2900" b="1" kern="1200">
                <a:solidFill>
                  <a:schemeClr val="tx1"/>
                </a:solidFill>
                <a:latin typeface="+mj-lt"/>
                <a:ea typeface="+mj-ea"/>
                <a:cs typeface="+mj-cs"/>
              </a:rPr>
            </a:br>
            <a:br>
              <a:rPr lang="en-US" sz="2900" b="1" kern="1200">
                <a:solidFill>
                  <a:schemeClr val="tx1"/>
                </a:solidFill>
                <a:latin typeface="+mj-lt"/>
                <a:ea typeface="+mj-ea"/>
                <a:cs typeface="+mj-cs"/>
              </a:rPr>
            </a:br>
            <a:br>
              <a:rPr lang="en-US" sz="2900" b="1" kern="1200">
                <a:solidFill>
                  <a:schemeClr val="tx1"/>
                </a:solidFill>
                <a:latin typeface="+mj-lt"/>
                <a:ea typeface="+mj-ea"/>
                <a:cs typeface="+mj-cs"/>
              </a:rPr>
            </a:br>
            <a:r>
              <a:rPr lang="en-US" sz="2900" b="1" kern="1200">
                <a:solidFill>
                  <a:schemeClr val="tx1"/>
                </a:solidFill>
                <a:latin typeface="+mj-lt"/>
                <a:ea typeface="+mj-ea"/>
                <a:cs typeface="+mj-cs"/>
              </a:rPr>
              <a:t>Quality and Effective Teaching and Learning</a:t>
            </a:r>
          </a:p>
        </p:txBody>
      </p:sp>
      <p:sp>
        <p:nvSpPr>
          <p:cNvPr id="2" name="Slide Number Placeholder 1"/>
          <p:cNvSpPr>
            <a:spLocks noGrp="1"/>
          </p:cNvSpPr>
          <p:nvPr>
            <p:ph type="sldNum" sz="quarter" idx="12"/>
          </p:nvPr>
        </p:nvSpPr>
        <p:spPr>
          <a:xfrm>
            <a:off x="9684689" y="4887261"/>
            <a:ext cx="1669112" cy="1008213"/>
          </a:xfrm>
        </p:spPr>
        <p:txBody>
          <a:bodyPr vert="horz" lIns="91440" tIns="45720" rIns="91440" bIns="45720" rtlCol="0" anchor="ctr">
            <a:normAutofit/>
          </a:bodyPr>
          <a:lstStyle/>
          <a:p>
            <a:pPr>
              <a:lnSpc>
                <a:spcPct val="90000"/>
              </a:lnSpc>
              <a:spcAft>
                <a:spcPts val="600"/>
              </a:spcAft>
            </a:pPr>
            <a:fld id="{079A6B83-E2CC-41D5-82B0-6AD0E805378A}" type="slidenum">
              <a:rPr lang="en-US" sz="6600">
                <a:solidFill>
                  <a:srgbClr val="FFFFFF"/>
                </a:solidFill>
              </a:rPr>
              <a:pPr>
                <a:lnSpc>
                  <a:spcPct val="90000"/>
                </a:lnSpc>
                <a:spcAft>
                  <a:spcPts val="600"/>
                </a:spcAft>
              </a:pPr>
              <a:t>10</a:t>
            </a:fld>
            <a:endParaRPr lang="en-US" sz="6600">
              <a:solidFill>
                <a:srgbClr val="FFFFFF"/>
              </a:solidFill>
            </a:endParaRPr>
          </a:p>
        </p:txBody>
      </p:sp>
    </p:spTree>
    <p:extLst>
      <p:ext uri="{BB962C8B-B14F-4D97-AF65-F5344CB8AC3E}">
        <p14:creationId xmlns:p14="http://schemas.microsoft.com/office/powerpoint/2010/main" val="352827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64E7BD-0D0B-407F-82C6-36A4D0FA468B}"/>
              </a:ext>
            </a:extLst>
          </p:cNvPr>
          <p:cNvSpPr>
            <a:spLocks noGrp="1"/>
          </p:cNvSpPr>
          <p:nvPr>
            <p:ph type="title"/>
          </p:nvPr>
        </p:nvSpPr>
        <p:spPr>
          <a:xfrm>
            <a:off x="640080" y="320040"/>
            <a:ext cx="6692827" cy="3892669"/>
          </a:xfrm>
        </p:spPr>
        <p:txBody>
          <a:bodyPr vert="horz" lIns="91440" tIns="45720" rIns="91440" bIns="45720" rtlCol="0" anchor="b">
            <a:normAutofit/>
          </a:bodyPr>
          <a:lstStyle/>
          <a:p>
            <a:r>
              <a:rPr lang="en-US" sz="5600" b="1" kern="1200">
                <a:solidFill>
                  <a:schemeClr val="tx1"/>
                </a:solidFill>
                <a:latin typeface="+mj-lt"/>
                <a:ea typeface="+mj-ea"/>
                <a:cs typeface="+mj-cs"/>
              </a:rPr>
              <a:t>TEACHER SAFETY AND SECURITY IN SCHOOLS</a:t>
            </a:r>
            <a:br>
              <a:rPr lang="en-US" sz="5600" b="1" kern="1200">
                <a:solidFill>
                  <a:schemeClr val="tx1"/>
                </a:solidFill>
                <a:latin typeface="+mj-lt"/>
                <a:ea typeface="+mj-ea"/>
                <a:cs typeface="+mj-cs"/>
              </a:rPr>
            </a:br>
            <a:r>
              <a:rPr lang="en-US" sz="5600" b="1" kern="1200">
                <a:solidFill>
                  <a:schemeClr val="tx1"/>
                </a:solidFill>
                <a:latin typeface="+mj-lt"/>
                <a:ea typeface="+mj-ea"/>
                <a:cs typeface="+mj-cs"/>
              </a:rPr>
              <a:t>A Whole School Approach</a:t>
            </a:r>
          </a:p>
        </p:txBody>
      </p:sp>
      <p:pic>
        <p:nvPicPr>
          <p:cNvPr id="7" name="Graphic 6" descr="Schoolhouse">
            <a:extLst>
              <a:ext uri="{FF2B5EF4-FFF2-40B4-BE49-F238E27FC236}">
                <a16:creationId xmlns:a16="http://schemas.microsoft.com/office/drawing/2014/main" id="{78902A08-3A87-48C2-9EB7-337FB86F42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81544" y="1267079"/>
            <a:ext cx="4087368" cy="4087368"/>
          </a:xfrm>
          <a:prstGeom prst="rect">
            <a:avLst/>
          </a:prstGeom>
        </p:spPr>
      </p:pic>
      <p:sp>
        <p:nvSpPr>
          <p:cNvPr id="2" name="Slide Number Placeholder 1">
            <a:extLst>
              <a:ext uri="{FF2B5EF4-FFF2-40B4-BE49-F238E27FC236}">
                <a16:creationId xmlns:a16="http://schemas.microsoft.com/office/drawing/2014/main" id="{81FE8412-0EEB-4FE8-927A-9A8A99C81D9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F547E750-DA54-C34F-8612-A39648D765C1}" type="slidenum">
              <a:rPr lang="en-US" smtClean="0"/>
              <a:pPr>
                <a:spcAft>
                  <a:spcPts val="600"/>
                </a:spcAft>
              </a:pPr>
              <a:t>100</a:t>
            </a:fld>
            <a:endParaRPr lang="en-US"/>
          </a:p>
        </p:txBody>
      </p:sp>
    </p:spTree>
    <p:extLst>
      <p:ext uri="{BB962C8B-B14F-4D97-AF65-F5344CB8AC3E}">
        <p14:creationId xmlns:p14="http://schemas.microsoft.com/office/powerpoint/2010/main" val="2603421909"/>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436915" y="5839097"/>
            <a:ext cx="8791303" cy="882379"/>
          </a:xfrm>
        </p:spPr>
        <p:txBody>
          <a:bodyPr/>
          <a:lstStyle/>
          <a:p>
            <a:r>
              <a:rPr lang="en-ZA" sz="3600" b="1" dirty="0"/>
              <a:t>THE SAME QUESTION COULD BE ASKED TO OUR EDUCATORS TODAY…</a:t>
            </a:r>
          </a:p>
        </p:txBody>
      </p:sp>
      <p:sp>
        <p:nvSpPr>
          <p:cNvPr id="5" name="Slide Number Placeholder 4"/>
          <p:cNvSpPr>
            <a:spLocks noGrp="1"/>
          </p:cNvSpPr>
          <p:nvPr>
            <p:ph type="sldNum" sz="quarter" idx="12"/>
          </p:nvPr>
        </p:nvSpPr>
        <p:spPr/>
        <p:txBody>
          <a:bodyPr/>
          <a:lstStyle/>
          <a:p>
            <a:fld id="{3FE6AB75-B87D-40B7-8255-C9F4B4FBAB28}" type="slidenum">
              <a:rPr lang="en-ZA" smtClean="0"/>
              <a:t>101</a:t>
            </a:fld>
            <a:endParaRPr lang="en-ZA"/>
          </a:p>
        </p:txBody>
      </p:sp>
      <p:pic>
        <p:nvPicPr>
          <p:cNvPr id="6" name="Content Placeholder 5"/>
          <p:cNvPicPr>
            <a:picLocks noGrp="1" noChangeAspect="1"/>
          </p:cNvPicPr>
          <p:nvPr>
            <p:ph idx="4294967295"/>
          </p:nvPr>
        </p:nvPicPr>
        <p:blipFill rotWithShape="1">
          <a:blip r:embed="rId2" cstate="hqprint">
            <a:extLst>
              <a:ext uri="{28A0092B-C50C-407E-A947-70E740481C1C}">
                <a14:useLocalDpi xmlns:a14="http://schemas.microsoft.com/office/drawing/2010/main" val="0"/>
              </a:ext>
            </a:extLst>
          </a:blip>
          <a:srcRect l="22981" t="13589" r="25989" b="71740"/>
          <a:stretch/>
        </p:blipFill>
        <p:spPr>
          <a:xfrm>
            <a:off x="1804854" y="457031"/>
            <a:ext cx="7979228" cy="471585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7" name="image1.jpeg">
            <a:extLst>
              <a:ext uri="{FF2B5EF4-FFF2-40B4-BE49-F238E27FC236}">
                <a16:creationId xmlns:a16="http://schemas.microsoft.com/office/drawing/2014/main" id="{59D350C5-5AA4-4F36-BD0D-E03C9DC7B371}"/>
              </a:ext>
            </a:extLst>
          </p:cNvPr>
          <p:cNvPicPr/>
          <p:nvPr/>
        </p:nvPicPr>
        <p:blipFill>
          <a:blip r:embed="rId3" cstate="print"/>
          <a:stretch>
            <a:fillRect/>
          </a:stretch>
        </p:blipFill>
        <p:spPr>
          <a:xfrm>
            <a:off x="11589434" y="1"/>
            <a:ext cx="602567" cy="627016"/>
          </a:xfrm>
          <a:prstGeom prst="rect">
            <a:avLst/>
          </a:prstGeom>
        </p:spPr>
      </p:pic>
    </p:spTree>
    <p:extLst>
      <p:ext uri="{BB962C8B-B14F-4D97-AF65-F5344CB8AC3E}">
        <p14:creationId xmlns:p14="http://schemas.microsoft.com/office/powerpoint/2010/main" val="35291261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3397"/>
            <a:ext cx="10515600" cy="1273233"/>
          </a:xfrm>
        </p:spPr>
        <p:txBody>
          <a:bodyPr>
            <a:normAutofit/>
          </a:bodyPr>
          <a:lstStyle/>
          <a:p>
            <a:r>
              <a:rPr lang="en-ZA" sz="4000" b="1">
                <a:latin typeface="+mn-lt"/>
              </a:rPr>
              <a:t>Violation of Our Teachers’ Constitutional Rights, Dignity, Humanness</a:t>
            </a:r>
          </a:p>
        </p:txBody>
      </p:sp>
      <p:sp>
        <p:nvSpPr>
          <p:cNvPr id="8" name="AutoShape 4" descr="https://image.iol.co.za/image/1/process/620x349?source=https://inm-baobab-prod-eu-west-1.s3.amazonaws.com/public/inm/media/image/105579131.JPG"/>
          <p:cNvSpPr>
            <a:spLocks noGrp="1" noChangeAspect="1" noChangeArrowheads="1"/>
          </p:cNvSpPr>
          <p:nvPr>
            <p:ph idx="1"/>
          </p:nvPr>
        </p:nvSpPr>
        <p:spPr bwMode="auto">
          <a:xfrm>
            <a:off x="661851" y="2144117"/>
            <a:ext cx="10691948" cy="4028083"/>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numCol="1" rtlCol="0" anchorCtr="0" compatLnSpc="1">
            <a:prstTxWarp prst="textNoShape">
              <a:avLst/>
            </a:prstTxWarp>
            <a:normAutofit fontScale="85000" lnSpcReduction="20000"/>
          </a:bodyPr>
          <a:lstStyle/>
          <a:p>
            <a:pPr marL="0" indent="0">
              <a:buNone/>
            </a:pPr>
            <a:endParaRPr lang="en-ZA" sz="2133" b="1" i="1" dirty="0"/>
          </a:p>
          <a:p>
            <a:pPr marL="0" indent="0">
              <a:buNone/>
            </a:pPr>
            <a:r>
              <a:rPr lang="en-ZA" sz="3467" b="1" i="1" dirty="0"/>
              <a:t>SA teachers not safe as pupils become aggressive</a:t>
            </a:r>
          </a:p>
          <a:p>
            <a:pPr marL="0" indent="0">
              <a:buNone/>
            </a:pPr>
            <a:r>
              <a:rPr lang="en-ZA" sz="3467" b="1" dirty="0"/>
              <a:t>Pupil's vicious attack on Soweto teacher caught on video</a:t>
            </a:r>
          </a:p>
          <a:p>
            <a:pPr marL="0" indent="0">
              <a:buNone/>
            </a:pPr>
            <a:r>
              <a:rPr lang="en-ZA" sz="3467" b="1" dirty="0"/>
              <a:t>Pupil abuse drives teacher out of school</a:t>
            </a:r>
          </a:p>
          <a:p>
            <a:pPr marL="0" indent="0">
              <a:buNone/>
            </a:pPr>
            <a:r>
              <a:rPr lang="en-ZA" sz="3467" b="1" i="1" dirty="0"/>
              <a:t>A teacher has allegedly been stabbed to death by the learner he reprimanded for allegedly skipping a queue at school</a:t>
            </a:r>
          </a:p>
          <a:p>
            <a:pPr marL="0" indent="0">
              <a:buNone/>
            </a:pPr>
            <a:r>
              <a:rPr lang="en-ZA" sz="3467" b="1" dirty="0"/>
              <a:t>More than 60 attacks on Cape teachers recorded thus far</a:t>
            </a:r>
          </a:p>
          <a:p>
            <a:pPr marL="0" indent="0">
              <a:buNone/>
            </a:pPr>
            <a:r>
              <a:rPr lang="en-ZA" sz="3467" b="1" dirty="0"/>
              <a:t>School violence: 'Learning, teaching cannot be conducted in fear</a:t>
            </a:r>
          </a:p>
          <a:p>
            <a:pPr marL="0" indent="0">
              <a:buNone/>
            </a:pPr>
            <a:r>
              <a:rPr lang="en-ZA" sz="3467" b="1" dirty="0"/>
              <a:t>			 </a:t>
            </a:r>
          </a:p>
          <a:p>
            <a:pPr marL="0" indent="0">
              <a:buNone/>
            </a:pPr>
            <a:endParaRPr lang="en-ZA" sz="2133" b="1" dirty="0"/>
          </a:p>
          <a:p>
            <a:pPr marL="0" indent="0">
              <a:buNone/>
            </a:pPr>
            <a:endParaRPr lang="en-ZA" sz="2133" b="1" dirty="0"/>
          </a:p>
          <a:p>
            <a:pPr marL="0" indent="0">
              <a:buNone/>
            </a:pPr>
            <a:endParaRPr lang="en-ZA" sz="2133" b="1" dirty="0"/>
          </a:p>
          <a:p>
            <a:pPr marL="0" indent="0">
              <a:buNone/>
            </a:pPr>
            <a:endParaRPr lang="en-ZA" sz="2133" b="1" dirty="0"/>
          </a:p>
          <a:p>
            <a:endParaRPr lang="en-ZA" sz="2133" dirty="0"/>
          </a:p>
          <a:p>
            <a:endParaRPr lang="en-ZA" sz="2133" dirty="0"/>
          </a:p>
        </p:txBody>
      </p:sp>
      <p:sp>
        <p:nvSpPr>
          <p:cNvPr id="5" name="Slide Number Placeholder 4"/>
          <p:cNvSpPr>
            <a:spLocks noGrp="1"/>
          </p:cNvSpPr>
          <p:nvPr>
            <p:ph type="sldNum" sz="quarter" idx="12"/>
          </p:nvPr>
        </p:nvSpPr>
        <p:spPr>
          <a:xfrm>
            <a:off x="8610600" y="6356350"/>
            <a:ext cx="2743200" cy="365125"/>
          </a:xfrm>
        </p:spPr>
        <p:txBody>
          <a:bodyPr>
            <a:normAutofit/>
          </a:bodyPr>
          <a:lstStyle/>
          <a:p>
            <a:pPr>
              <a:spcAft>
                <a:spcPts val="800"/>
              </a:spcAft>
            </a:pPr>
            <a:fld id="{3FE6AB75-B87D-40B7-8255-C9F4B4FBAB28}" type="slidenum">
              <a:rPr lang="en-ZA">
                <a:solidFill>
                  <a:schemeClr val="tx1">
                    <a:lumMod val="50000"/>
                    <a:lumOff val="50000"/>
                  </a:schemeClr>
                </a:solidFill>
              </a:rPr>
              <a:pPr>
                <a:spcAft>
                  <a:spcPts val="800"/>
                </a:spcAft>
              </a:pPr>
              <a:t>102</a:t>
            </a:fld>
            <a:endParaRPr lang="en-ZA">
              <a:solidFill>
                <a:schemeClr val="tx1">
                  <a:lumMod val="50000"/>
                  <a:lumOff val="50000"/>
                </a:schemeClr>
              </a:solidFill>
            </a:endParaRPr>
          </a:p>
        </p:txBody>
      </p:sp>
      <p:pic>
        <p:nvPicPr>
          <p:cNvPr id="6" name="image1.jpeg">
            <a:extLst>
              <a:ext uri="{FF2B5EF4-FFF2-40B4-BE49-F238E27FC236}">
                <a16:creationId xmlns:a16="http://schemas.microsoft.com/office/drawing/2014/main" id="{59D350C5-5AA4-4F36-BD0D-E03C9DC7B371}"/>
              </a:ext>
            </a:extLst>
          </p:cNvPr>
          <p:cNvPicPr/>
          <p:nvPr/>
        </p:nvPicPr>
        <p:blipFill>
          <a:blip r:embed="rId2" cstate="print"/>
          <a:stretch>
            <a:fillRect/>
          </a:stretch>
        </p:blipFill>
        <p:spPr>
          <a:xfrm>
            <a:off x="11589434" y="1"/>
            <a:ext cx="602567" cy="627016"/>
          </a:xfrm>
          <a:prstGeom prst="rect">
            <a:avLst/>
          </a:prstGeom>
        </p:spPr>
      </p:pic>
    </p:spTree>
    <p:extLst>
      <p:ext uri="{BB962C8B-B14F-4D97-AF65-F5344CB8AC3E}">
        <p14:creationId xmlns:p14="http://schemas.microsoft.com/office/powerpoint/2010/main" val="22566786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B952C8C-7E6B-4D9B-805A-3F5DABBADFA5}"/>
              </a:ext>
            </a:extLst>
          </p:cNvPr>
          <p:cNvSpPr>
            <a:spLocks noGrp="1"/>
          </p:cNvSpPr>
          <p:nvPr>
            <p:ph type="sldNum" sz="quarter" idx="12"/>
          </p:nvPr>
        </p:nvSpPr>
        <p:spPr/>
        <p:txBody>
          <a:bodyPr/>
          <a:lstStyle/>
          <a:p>
            <a:fld id="{3FE6AB75-B87D-40B7-8255-C9F4B4FBAB28}" type="slidenum">
              <a:rPr lang="en-ZA" smtClean="0"/>
              <a:t>103</a:t>
            </a:fld>
            <a:endParaRPr lang="en-ZA"/>
          </a:p>
        </p:txBody>
      </p:sp>
      <p:pic>
        <p:nvPicPr>
          <p:cNvPr id="6" name="Picture 5">
            <a:extLst>
              <a:ext uri="{FF2B5EF4-FFF2-40B4-BE49-F238E27FC236}">
                <a16:creationId xmlns:a16="http://schemas.microsoft.com/office/drawing/2014/main" id="{5A6B33A2-DC04-4151-91D3-1CEAFA7DE8DB}"/>
              </a:ext>
            </a:extLst>
          </p:cNvPr>
          <p:cNvPicPr/>
          <p:nvPr/>
        </p:nvPicPr>
        <p:blipFill rotWithShape="1">
          <a:blip r:embed="rId2"/>
          <a:srcRect l="37558" t="19303" r="36849" b="24759"/>
          <a:stretch/>
        </p:blipFill>
        <p:spPr bwMode="auto">
          <a:xfrm>
            <a:off x="1" y="0"/>
            <a:ext cx="6524625" cy="7283451"/>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339EB063-BF21-4529-A795-6D622E86B7CE}"/>
              </a:ext>
            </a:extLst>
          </p:cNvPr>
          <p:cNvSpPr txBox="1"/>
          <p:nvPr/>
        </p:nvSpPr>
        <p:spPr>
          <a:xfrm flipH="1">
            <a:off x="6179343" y="2542452"/>
            <a:ext cx="5965032" cy="17543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5400" b="1" dirty="0">
                <a:solidFill>
                  <a:srgbClr val="C00000"/>
                </a:solidFill>
              </a:rPr>
              <a:t>PRINCIPAL MOERED A TEACHER</a:t>
            </a:r>
            <a:endParaRPr lang="en-ZA" sz="5400" b="1" dirty="0">
              <a:solidFill>
                <a:srgbClr val="C00000"/>
              </a:solidFill>
            </a:endParaRPr>
          </a:p>
        </p:txBody>
      </p:sp>
    </p:spTree>
    <p:extLst>
      <p:ext uri="{BB962C8B-B14F-4D97-AF65-F5344CB8AC3E}">
        <p14:creationId xmlns:p14="http://schemas.microsoft.com/office/powerpoint/2010/main" val="6697038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3A53DB-F5C5-4F53-9CDF-04E7EFBA708C}"/>
              </a:ext>
            </a:extLst>
          </p:cNvPr>
          <p:cNvSpPr>
            <a:spLocks noGrp="1"/>
          </p:cNvSpPr>
          <p:nvPr>
            <p:ph type="sldNum" sz="quarter" idx="12"/>
          </p:nvPr>
        </p:nvSpPr>
        <p:spPr/>
        <p:txBody>
          <a:bodyPr/>
          <a:lstStyle/>
          <a:p>
            <a:fld id="{079A6B83-E2CC-41D5-82B0-6AD0E805378A}" type="slidenum">
              <a:rPr lang="en-ZA" smtClean="0"/>
              <a:t>104</a:t>
            </a:fld>
            <a:endParaRPr lang="en-ZA"/>
          </a:p>
        </p:txBody>
      </p:sp>
      <p:pic>
        <p:nvPicPr>
          <p:cNvPr id="4" name="Picture 3">
            <a:extLst>
              <a:ext uri="{FF2B5EF4-FFF2-40B4-BE49-F238E27FC236}">
                <a16:creationId xmlns:a16="http://schemas.microsoft.com/office/drawing/2014/main" id="{D73123CD-D9A5-408D-82A6-B945F9AD0C7F}"/>
              </a:ext>
            </a:extLst>
          </p:cNvPr>
          <p:cNvPicPr>
            <a:picLocks noChangeAspect="1"/>
          </p:cNvPicPr>
          <p:nvPr/>
        </p:nvPicPr>
        <p:blipFill rotWithShape="1">
          <a:blip r:embed="rId2"/>
          <a:srcRect l="22119" t="18720" r="45223" b="4874"/>
          <a:stretch/>
        </p:blipFill>
        <p:spPr>
          <a:xfrm>
            <a:off x="63611" y="103367"/>
            <a:ext cx="6361044" cy="7021864"/>
          </a:xfrm>
          <a:prstGeom prst="rect">
            <a:avLst/>
          </a:prstGeom>
        </p:spPr>
      </p:pic>
      <p:sp>
        <p:nvSpPr>
          <p:cNvPr id="5" name="Rectangle 4">
            <a:extLst>
              <a:ext uri="{FF2B5EF4-FFF2-40B4-BE49-F238E27FC236}">
                <a16:creationId xmlns:a16="http://schemas.microsoft.com/office/drawing/2014/main" id="{34533AB2-E0A7-43F0-AFFE-2CD0F96A1033}"/>
              </a:ext>
            </a:extLst>
          </p:cNvPr>
          <p:cNvSpPr/>
          <p:nvPr/>
        </p:nvSpPr>
        <p:spPr>
          <a:xfrm>
            <a:off x="6607535" y="1423283"/>
            <a:ext cx="5247861" cy="381662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ZA" sz="3200" b="1" dirty="0"/>
              <a:t>PRINCIPAL SHOT AT A SCHOOL IN MSINGA</a:t>
            </a:r>
          </a:p>
        </p:txBody>
      </p:sp>
    </p:spTree>
    <p:extLst>
      <p:ext uri="{BB962C8B-B14F-4D97-AF65-F5344CB8AC3E}">
        <p14:creationId xmlns:p14="http://schemas.microsoft.com/office/powerpoint/2010/main" val="16027303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B779FC-1768-4902-924A-1D03B2E5C3A1}"/>
              </a:ext>
            </a:extLst>
          </p:cNvPr>
          <p:cNvSpPr>
            <a:spLocks noGrp="1"/>
          </p:cNvSpPr>
          <p:nvPr>
            <p:ph type="sldNum" sz="quarter" idx="12"/>
          </p:nvPr>
        </p:nvSpPr>
        <p:spPr/>
        <p:txBody>
          <a:bodyPr/>
          <a:lstStyle/>
          <a:p>
            <a:fld id="{079A6B83-E2CC-41D5-82B0-6AD0E805378A}" type="slidenum">
              <a:rPr lang="en-ZA" smtClean="0"/>
              <a:t>105</a:t>
            </a:fld>
            <a:endParaRPr lang="en-ZA"/>
          </a:p>
        </p:txBody>
      </p:sp>
      <p:pic>
        <p:nvPicPr>
          <p:cNvPr id="7" name="Picture 6">
            <a:extLst>
              <a:ext uri="{FF2B5EF4-FFF2-40B4-BE49-F238E27FC236}">
                <a16:creationId xmlns:a16="http://schemas.microsoft.com/office/drawing/2014/main" id="{0396C2CD-0F91-4512-9ECD-396A156AABBA}"/>
              </a:ext>
            </a:extLst>
          </p:cNvPr>
          <p:cNvPicPr>
            <a:picLocks noChangeAspect="1"/>
          </p:cNvPicPr>
          <p:nvPr/>
        </p:nvPicPr>
        <p:blipFill rotWithShape="1">
          <a:blip r:embed="rId2"/>
          <a:srcRect l="40565" t="22725" r="40652" b="15826"/>
          <a:stretch/>
        </p:blipFill>
        <p:spPr>
          <a:xfrm>
            <a:off x="63611" y="63612"/>
            <a:ext cx="3665552" cy="6745629"/>
          </a:xfrm>
          <a:prstGeom prst="rect">
            <a:avLst/>
          </a:prstGeom>
        </p:spPr>
      </p:pic>
      <p:pic>
        <p:nvPicPr>
          <p:cNvPr id="9" name="Picture 8">
            <a:extLst>
              <a:ext uri="{FF2B5EF4-FFF2-40B4-BE49-F238E27FC236}">
                <a16:creationId xmlns:a16="http://schemas.microsoft.com/office/drawing/2014/main" id="{EDD8F5E6-2949-4DE4-AD51-2D7092CB93A2}"/>
              </a:ext>
            </a:extLst>
          </p:cNvPr>
          <p:cNvPicPr>
            <a:picLocks noChangeAspect="1"/>
          </p:cNvPicPr>
          <p:nvPr/>
        </p:nvPicPr>
        <p:blipFill rotWithShape="1">
          <a:blip r:embed="rId3"/>
          <a:srcRect l="30587" t="29980" r="53435" b="26494"/>
          <a:stretch/>
        </p:blipFill>
        <p:spPr>
          <a:xfrm>
            <a:off x="3729161" y="63611"/>
            <a:ext cx="4392563" cy="6730779"/>
          </a:xfrm>
          <a:prstGeom prst="rect">
            <a:avLst/>
          </a:prstGeom>
        </p:spPr>
      </p:pic>
      <p:pic>
        <p:nvPicPr>
          <p:cNvPr id="11" name="Picture 10">
            <a:extLst>
              <a:ext uri="{FF2B5EF4-FFF2-40B4-BE49-F238E27FC236}">
                <a16:creationId xmlns:a16="http://schemas.microsoft.com/office/drawing/2014/main" id="{230705A7-FC52-4439-A39B-F22A1E9E9F58}"/>
              </a:ext>
            </a:extLst>
          </p:cNvPr>
          <p:cNvPicPr>
            <a:picLocks noChangeAspect="1"/>
          </p:cNvPicPr>
          <p:nvPr/>
        </p:nvPicPr>
        <p:blipFill rotWithShape="1">
          <a:blip r:embed="rId4"/>
          <a:srcRect l="35935" t="20986" r="36870" b="15826"/>
          <a:stretch/>
        </p:blipFill>
        <p:spPr>
          <a:xfrm>
            <a:off x="8038106" y="136526"/>
            <a:ext cx="4167431" cy="6343788"/>
          </a:xfrm>
          <a:prstGeom prst="rect">
            <a:avLst/>
          </a:prstGeom>
        </p:spPr>
      </p:pic>
    </p:spTree>
    <p:extLst>
      <p:ext uri="{BB962C8B-B14F-4D97-AF65-F5344CB8AC3E}">
        <p14:creationId xmlns:p14="http://schemas.microsoft.com/office/powerpoint/2010/main" val="8672090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08FFA23-45BA-4940-AA14-B218D38444BE}"/>
              </a:ext>
            </a:extLst>
          </p:cNvPr>
          <p:cNvSpPr>
            <a:spLocks noGrp="1"/>
          </p:cNvSpPr>
          <p:nvPr>
            <p:ph type="ftr" sz="quarter" idx="11"/>
          </p:nvPr>
        </p:nvSpPr>
        <p:spPr/>
        <p:txBody>
          <a:bodyPr/>
          <a:lstStyle/>
          <a:p>
            <a:r>
              <a:rPr lang="en-ZA"/>
              <a:t>"The right to education, means the right to safe teaching environment"</a:t>
            </a:r>
          </a:p>
        </p:txBody>
      </p:sp>
      <p:sp>
        <p:nvSpPr>
          <p:cNvPr id="3" name="Slide Number Placeholder 2">
            <a:extLst>
              <a:ext uri="{FF2B5EF4-FFF2-40B4-BE49-F238E27FC236}">
                <a16:creationId xmlns:a16="http://schemas.microsoft.com/office/drawing/2014/main" id="{D57758EC-AB31-4512-9887-33FAD269557F}"/>
              </a:ext>
            </a:extLst>
          </p:cNvPr>
          <p:cNvSpPr>
            <a:spLocks noGrp="1"/>
          </p:cNvSpPr>
          <p:nvPr>
            <p:ph type="sldNum" sz="quarter" idx="12"/>
          </p:nvPr>
        </p:nvSpPr>
        <p:spPr/>
        <p:txBody>
          <a:bodyPr/>
          <a:lstStyle/>
          <a:p>
            <a:fld id="{3FE6AB75-B87D-40B7-8255-C9F4B4FBAB28}" type="slidenum">
              <a:rPr lang="en-ZA" smtClean="0"/>
              <a:t>106</a:t>
            </a:fld>
            <a:endParaRPr lang="en-ZA"/>
          </a:p>
        </p:txBody>
      </p:sp>
      <p:pic>
        <p:nvPicPr>
          <p:cNvPr id="4" name="Picture 3">
            <a:extLst>
              <a:ext uri="{FF2B5EF4-FFF2-40B4-BE49-F238E27FC236}">
                <a16:creationId xmlns:a16="http://schemas.microsoft.com/office/drawing/2014/main" id="{5F15229A-4D9E-4483-BC69-8235E046987D}"/>
              </a:ext>
            </a:extLst>
          </p:cNvPr>
          <p:cNvPicPr/>
          <p:nvPr/>
        </p:nvPicPr>
        <p:blipFill rotWithShape="1">
          <a:blip r:embed="rId2"/>
          <a:srcRect l="10960" t="20917" r="38913" b="7545"/>
          <a:stretch/>
        </p:blipFill>
        <p:spPr>
          <a:xfrm>
            <a:off x="1" y="136526"/>
            <a:ext cx="8220075" cy="6584951"/>
          </a:xfrm>
          <a:prstGeom prst="rect">
            <a:avLst/>
          </a:prstGeom>
        </p:spPr>
      </p:pic>
      <p:sp>
        <p:nvSpPr>
          <p:cNvPr id="5" name="TextBox 4">
            <a:extLst>
              <a:ext uri="{FF2B5EF4-FFF2-40B4-BE49-F238E27FC236}">
                <a16:creationId xmlns:a16="http://schemas.microsoft.com/office/drawing/2014/main" id="{C79C41FC-0497-410A-8AFA-D1201DBDBC98}"/>
              </a:ext>
            </a:extLst>
          </p:cNvPr>
          <p:cNvSpPr txBox="1"/>
          <p:nvPr/>
        </p:nvSpPr>
        <p:spPr>
          <a:xfrm>
            <a:off x="8323897" y="3352801"/>
            <a:ext cx="3610928"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3200" b="1" dirty="0">
                <a:solidFill>
                  <a:srgbClr val="C00000"/>
                </a:solidFill>
              </a:rPr>
              <a:t>PARENTS JOINING THE VIOLENCE FRAY AS WELL</a:t>
            </a:r>
            <a:endParaRPr lang="en-ZA" sz="3200" b="1" dirty="0">
              <a:solidFill>
                <a:srgbClr val="C00000"/>
              </a:solidFill>
            </a:endParaRPr>
          </a:p>
        </p:txBody>
      </p:sp>
    </p:spTree>
    <p:extLst>
      <p:ext uri="{BB962C8B-B14F-4D97-AF65-F5344CB8AC3E}">
        <p14:creationId xmlns:p14="http://schemas.microsoft.com/office/powerpoint/2010/main" val="21545996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preview">
            <a:extLst>
              <a:ext uri="{FF2B5EF4-FFF2-40B4-BE49-F238E27FC236}">
                <a16:creationId xmlns:a16="http://schemas.microsoft.com/office/drawing/2014/main" id="{0B0D03FA-D0B4-4C16-8D8D-B65426C3C1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365" b="14445"/>
          <a:stretch/>
        </p:blipFill>
        <p:spPr bwMode="auto">
          <a:xfrm>
            <a:off x="-1161" y="26650"/>
            <a:ext cx="4474029" cy="653642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AB11AA0-4B2B-4018-A933-C566950E6C7F}"/>
              </a:ext>
            </a:extLst>
          </p:cNvPr>
          <p:cNvSpPr>
            <a:spLocks noGrp="1"/>
          </p:cNvSpPr>
          <p:nvPr>
            <p:ph type="sldNum" sz="quarter" idx="12"/>
          </p:nvPr>
        </p:nvSpPr>
        <p:spPr>
          <a:xfrm>
            <a:off x="11146536" y="6035040"/>
            <a:ext cx="548640" cy="548640"/>
          </a:xfrm>
          <a:prstGeom prst="ellipse">
            <a:avLst/>
          </a:prstGeom>
          <a:solidFill>
            <a:schemeClr val="bg1">
              <a:alpha val="80000"/>
            </a:schemeClr>
          </a:solidFill>
        </p:spPr>
        <p:txBody>
          <a:bodyPr>
            <a:normAutofit fontScale="92500" lnSpcReduction="20000"/>
          </a:bodyPr>
          <a:lstStyle/>
          <a:p>
            <a:pPr algn="ctr">
              <a:spcAft>
                <a:spcPts val="600"/>
              </a:spcAft>
            </a:pPr>
            <a:fld id="{079A6B83-E2CC-41D5-82B0-6AD0E805378A}" type="slidenum">
              <a:rPr lang="en-ZA" smtClean="0">
                <a:solidFill>
                  <a:schemeClr val="tx1"/>
                </a:solidFill>
              </a:rPr>
              <a:pPr algn="ctr">
                <a:spcAft>
                  <a:spcPts val="600"/>
                </a:spcAft>
              </a:pPr>
              <a:t>107</a:t>
            </a:fld>
            <a:endParaRPr lang="en-ZA">
              <a:solidFill>
                <a:schemeClr val="tx1"/>
              </a:solidFill>
            </a:endParaRPr>
          </a:p>
        </p:txBody>
      </p:sp>
      <p:pic>
        <p:nvPicPr>
          <p:cNvPr id="4100" name="Picture 4" descr="Image preview">
            <a:extLst>
              <a:ext uri="{FF2B5EF4-FFF2-40B4-BE49-F238E27FC236}">
                <a16:creationId xmlns:a16="http://schemas.microsoft.com/office/drawing/2014/main" id="{5D6727C4-8D81-43C6-8B9D-6454AFDB2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790" y="-87087"/>
            <a:ext cx="3086100" cy="669471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preview">
            <a:extLst>
              <a:ext uri="{FF2B5EF4-FFF2-40B4-BE49-F238E27FC236}">
                <a16:creationId xmlns:a16="http://schemas.microsoft.com/office/drawing/2014/main" id="{BA7C1B5D-8950-44E5-B751-5F0AD9C113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001" b="53015"/>
          <a:stretch/>
        </p:blipFill>
        <p:spPr bwMode="auto">
          <a:xfrm>
            <a:off x="7495898" y="873040"/>
            <a:ext cx="4775023" cy="4561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6279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751C7-D44B-43D2-B084-5C6E949C1FBB}"/>
              </a:ext>
            </a:extLst>
          </p:cNvPr>
          <p:cNvSpPr>
            <a:spLocks noGrp="1"/>
          </p:cNvSpPr>
          <p:nvPr>
            <p:ph type="title"/>
          </p:nvPr>
        </p:nvSpPr>
        <p:spPr>
          <a:xfrm>
            <a:off x="838200" y="1"/>
            <a:ext cx="10515600" cy="896211"/>
          </a:xfrm>
        </p:spPr>
        <p:txBody>
          <a:bodyPr>
            <a:normAutofit/>
          </a:bodyPr>
          <a:lstStyle/>
          <a:p>
            <a:pPr algn="ctr"/>
            <a:r>
              <a:rPr lang="en-ZA" sz="3600" b="1" dirty="0">
                <a:latin typeface="+mn-lt"/>
              </a:rPr>
              <a:t>EDUCATOR MISCONDUCT CASES REPORTED TO SACE</a:t>
            </a:r>
          </a:p>
        </p:txBody>
      </p:sp>
      <p:sp>
        <p:nvSpPr>
          <p:cNvPr id="3" name="Content Placeholder 2">
            <a:extLst>
              <a:ext uri="{FF2B5EF4-FFF2-40B4-BE49-F238E27FC236}">
                <a16:creationId xmlns:a16="http://schemas.microsoft.com/office/drawing/2014/main" id="{077F9C0A-99C4-4FD0-86E2-B8787562EC2E}"/>
              </a:ext>
            </a:extLst>
          </p:cNvPr>
          <p:cNvSpPr>
            <a:spLocks noGrp="1"/>
          </p:cNvSpPr>
          <p:nvPr>
            <p:ph sz="half" idx="1"/>
          </p:nvPr>
        </p:nvSpPr>
        <p:spPr>
          <a:xfrm>
            <a:off x="179882" y="760751"/>
            <a:ext cx="4570461" cy="5984824"/>
          </a:xfrm>
        </p:spPr>
        <p:style>
          <a:lnRef idx="2">
            <a:schemeClr val="dk1"/>
          </a:lnRef>
          <a:fillRef idx="1">
            <a:schemeClr val="lt1"/>
          </a:fillRef>
          <a:effectRef idx="0">
            <a:schemeClr val="dk1"/>
          </a:effectRef>
          <a:fontRef idx="minor">
            <a:schemeClr val="dk1"/>
          </a:fontRef>
        </p:style>
        <p:txBody>
          <a:bodyPr>
            <a:normAutofit/>
          </a:bodyPr>
          <a:lstStyle/>
          <a:p>
            <a:endParaRPr lang="en-ZA" dirty="0"/>
          </a:p>
          <a:p>
            <a:pPr marL="0" indent="0" algn="ctr">
              <a:buNone/>
            </a:pPr>
            <a:r>
              <a:rPr lang="en-ZA" sz="3200" b="1" dirty="0"/>
              <a:t>Research</a:t>
            </a:r>
            <a:r>
              <a:rPr lang="en-ZA" sz="3200" dirty="0"/>
              <a:t> on cases reported to SACE:</a:t>
            </a:r>
          </a:p>
          <a:p>
            <a:pPr marL="0" indent="0">
              <a:buNone/>
            </a:pPr>
            <a:r>
              <a:rPr lang="en-ZA" b="1" dirty="0"/>
              <a:t>Trends analysis (2008 – 2012 and 2013 – 2017), </a:t>
            </a:r>
          </a:p>
          <a:p>
            <a:pPr marL="0" indent="0">
              <a:buNone/>
            </a:pPr>
            <a:r>
              <a:rPr lang="en-ZA" dirty="0"/>
              <a:t>Trends analysis (2008 – 2012 and 2013 – 2017), </a:t>
            </a:r>
          </a:p>
          <a:p>
            <a:pPr marL="0" indent="0">
              <a:buNone/>
            </a:pPr>
            <a:r>
              <a:rPr lang="en-ZA" b="1" dirty="0"/>
              <a:t>Factors that enhances sexual misdemeanour in schools</a:t>
            </a:r>
          </a:p>
        </p:txBody>
      </p:sp>
      <p:graphicFrame>
        <p:nvGraphicFramePr>
          <p:cNvPr id="4" name="Diagram 3">
            <a:extLst>
              <a:ext uri="{FF2B5EF4-FFF2-40B4-BE49-F238E27FC236}">
                <a16:creationId xmlns:a16="http://schemas.microsoft.com/office/drawing/2014/main" id="{96A2894B-A369-4678-96D2-05E81A2D16CB}"/>
              </a:ext>
            </a:extLst>
          </p:cNvPr>
          <p:cNvGraphicFramePr/>
          <p:nvPr/>
        </p:nvGraphicFramePr>
        <p:xfrm>
          <a:off x="5434149" y="760751"/>
          <a:ext cx="5398803" cy="48562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FA5D6499-4448-41EB-AE9F-B6FB3DADB7F5}"/>
              </a:ext>
            </a:extLst>
          </p:cNvPr>
          <p:cNvSpPr txBox="1"/>
          <p:nvPr/>
        </p:nvSpPr>
        <p:spPr>
          <a:xfrm>
            <a:off x="6622870" y="5268247"/>
            <a:ext cx="2443105" cy="11317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ZA" sz="1351" b="1" dirty="0"/>
              <a:t>Teacher-on-Learner</a:t>
            </a:r>
          </a:p>
          <a:p>
            <a:pPr algn="ctr"/>
            <a:r>
              <a:rPr lang="en-ZA" sz="1351" b="1" dirty="0"/>
              <a:t>Teacher-on-Teacher</a:t>
            </a:r>
          </a:p>
          <a:p>
            <a:pPr algn="ctr"/>
            <a:r>
              <a:rPr lang="en-ZA" sz="1351" b="1" dirty="0"/>
              <a:t>Learner-on-Teacher</a:t>
            </a:r>
          </a:p>
          <a:p>
            <a:pPr algn="ctr"/>
            <a:r>
              <a:rPr lang="en-ZA" sz="1351" b="1" dirty="0"/>
              <a:t>Teacher-on-Parents</a:t>
            </a:r>
          </a:p>
          <a:p>
            <a:pPr algn="ctr"/>
            <a:r>
              <a:rPr lang="en-ZA" sz="1351" b="1" dirty="0"/>
              <a:t>Parents-on-Teachers</a:t>
            </a:r>
          </a:p>
        </p:txBody>
      </p:sp>
      <p:cxnSp>
        <p:nvCxnSpPr>
          <p:cNvPr id="11" name="Straight Arrow Connector 10">
            <a:extLst>
              <a:ext uri="{FF2B5EF4-FFF2-40B4-BE49-F238E27FC236}">
                <a16:creationId xmlns:a16="http://schemas.microsoft.com/office/drawing/2014/main" id="{92BE1DB3-2D79-4B6A-A318-1D17599330D2}"/>
              </a:ext>
            </a:extLst>
          </p:cNvPr>
          <p:cNvCxnSpPr>
            <a:cxnSpLocks/>
          </p:cNvCxnSpPr>
          <p:nvPr/>
        </p:nvCxnSpPr>
        <p:spPr>
          <a:xfrm>
            <a:off x="5669282" y="3409407"/>
            <a:ext cx="1055647" cy="18274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19556E9-130C-4E00-A3BF-B7AF5B9BF107}"/>
              </a:ext>
            </a:extLst>
          </p:cNvPr>
          <p:cNvCxnSpPr>
            <a:cxnSpLocks/>
          </p:cNvCxnSpPr>
          <p:nvPr/>
        </p:nvCxnSpPr>
        <p:spPr>
          <a:xfrm flipH="1">
            <a:off x="8974535" y="3621427"/>
            <a:ext cx="935635" cy="1615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3FE6AB75-B87D-40B7-8255-C9F4B4FBAB28}" type="slidenum">
              <a:rPr lang="en-ZA" smtClean="0"/>
              <a:t>108</a:t>
            </a:fld>
            <a:endParaRPr lang="en-ZA"/>
          </a:p>
        </p:txBody>
      </p:sp>
      <p:pic>
        <p:nvPicPr>
          <p:cNvPr id="10" name="image1.jpeg">
            <a:extLst>
              <a:ext uri="{FF2B5EF4-FFF2-40B4-BE49-F238E27FC236}">
                <a16:creationId xmlns:a16="http://schemas.microsoft.com/office/drawing/2014/main" id="{59D350C5-5AA4-4F36-BD0D-E03C9DC7B371}"/>
              </a:ext>
            </a:extLst>
          </p:cNvPr>
          <p:cNvPicPr/>
          <p:nvPr/>
        </p:nvPicPr>
        <p:blipFill>
          <a:blip r:embed="rId7" cstate="print"/>
          <a:stretch>
            <a:fillRect/>
          </a:stretch>
        </p:blipFill>
        <p:spPr>
          <a:xfrm>
            <a:off x="11180618" y="1"/>
            <a:ext cx="1011383" cy="997527"/>
          </a:xfrm>
          <a:prstGeom prst="rect">
            <a:avLst/>
          </a:prstGeom>
        </p:spPr>
      </p:pic>
    </p:spTree>
    <p:extLst>
      <p:ext uri="{BB962C8B-B14F-4D97-AF65-F5344CB8AC3E}">
        <p14:creationId xmlns:p14="http://schemas.microsoft.com/office/powerpoint/2010/main" val="29629338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D2857A9-E981-4514-9174-F8E490DC1DAD}"/>
              </a:ext>
            </a:extLst>
          </p:cNvPr>
          <p:cNvSpPr>
            <a:spLocks noGrp="1"/>
          </p:cNvSpPr>
          <p:nvPr>
            <p:ph type="sldNum" sz="quarter" idx="12"/>
          </p:nvPr>
        </p:nvSpPr>
        <p:spPr/>
        <p:txBody>
          <a:bodyPr/>
          <a:lstStyle/>
          <a:p>
            <a:fld id="{079A6B83-E2CC-41D5-82B0-6AD0E805378A}" type="slidenum">
              <a:rPr lang="en-ZA" smtClean="0"/>
              <a:t>109</a:t>
            </a:fld>
            <a:endParaRPr lang="en-ZA"/>
          </a:p>
        </p:txBody>
      </p:sp>
      <p:graphicFrame>
        <p:nvGraphicFramePr>
          <p:cNvPr id="5" name="Diagram 4">
            <a:extLst>
              <a:ext uri="{FF2B5EF4-FFF2-40B4-BE49-F238E27FC236}">
                <a16:creationId xmlns:a16="http://schemas.microsoft.com/office/drawing/2014/main" id="{A5358555-0734-468E-B5B8-792F1C7F93E7}"/>
              </a:ext>
            </a:extLst>
          </p:cNvPr>
          <p:cNvGraphicFramePr/>
          <p:nvPr/>
        </p:nvGraphicFramePr>
        <p:xfrm>
          <a:off x="1171577" y="266700"/>
          <a:ext cx="10458449" cy="58716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4A40C3F2-3CA5-4B3B-AA50-1F293C11FCC5}"/>
              </a:ext>
            </a:extLst>
          </p:cNvPr>
          <p:cNvSpPr/>
          <p:nvPr/>
        </p:nvSpPr>
        <p:spPr>
          <a:xfrm flipH="1">
            <a:off x="209546" y="2238377"/>
            <a:ext cx="838205" cy="4619625"/>
          </a:xfrm>
          <a:prstGeom prst="rect">
            <a:avLst/>
          </a:prstGeom>
        </p:spPr>
        <p:style>
          <a:lnRef idx="2">
            <a:schemeClr val="dk1"/>
          </a:lnRef>
          <a:fillRef idx="1">
            <a:schemeClr val="lt1"/>
          </a:fillRef>
          <a:effectRef idx="0">
            <a:schemeClr val="dk1"/>
          </a:effectRef>
          <a:fontRef idx="minor">
            <a:schemeClr val="dk1"/>
          </a:fontRef>
        </p:style>
        <p:txBody>
          <a:bodyPr vert="vert" rtlCol="0" anchor="ctr"/>
          <a:lstStyle/>
          <a:p>
            <a:pPr algn="ctr"/>
            <a:r>
              <a:rPr lang="en-GB" sz="2800" b="1" dirty="0"/>
              <a:t>2018/19 DELIVERABLES</a:t>
            </a:r>
            <a:endParaRPr lang="en-ZA" sz="2800" b="1" dirty="0"/>
          </a:p>
        </p:txBody>
      </p:sp>
    </p:spTree>
    <p:extLst>
      <p:ext uri="{BB962C8B-B14F-4D97-AF65-F5344CB8AC3E}">
        <p14:creationId xmlns:p14="http://schemas.microsoft.com/office/powerpoint/2010/main" val="3673607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2C98B549-59B2-45D0-9226-1F6F0C5EF00F}"/>
              </a:ext>
            </a:extLst>
          </p:cNvPr>
          <p:cNvSpPr>
            <a:spLocks noGrp="1"/>
          </p:cNvSpPr>
          <p:nvPr>
            <p:ph type="title"/>
          </p:nvPr>
        </p:nvSpPr>
        <p:spPr>
          <a:xfrm>
            <a:off x="1804988" y="1442172"/>
            <a:ext cx="8582025" cy="2177328"/>
          </a:xfrm>
        </p:spPr>
        <p:txBody>
          <a:bodyPr vert="horz" lIns="91440" tIns="45720" rIns="91440" bIns="45720" rtlCol="0" anchor="ctr">
            <a:normAutofit/>
          </a:bodyPr>
          <a:lstStyle/>
          <a:p>
            <a:pPr algn="ctr"/>
            <a:r>
              <a:rPr lang="en-US" sz="6600" b="1" kern="1200">
                <a:solidFill>
                  <a:schemeClr val="tx1"/>
                </a:solidFill>
                <a:latin typeface="+mj-lt"/>
                <a:ea typeface="+mj-ea"/>
                <a:cs typeface="+mj-cs"/>
              </a:rPr>
              <a:t>SACE HISTORICAL BACKGROUND</a:t>
            </a:r>
          </a:p>
        </p:txBody>
      </p:sp>
      <p:sp>
        <p:nvSpPr>
          <p:cNvPr id="12" name="Rectangle: Rounded Corners 11">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03A7F04-1E77-45E7-9F76-1B687639B64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079A6B83-E2CC-41D5-82B0-6AD0E805378A}" type="slidenum">
              <a:rPr lang="en-US" smtClean="0">
                <a:solidFill>
                  <a:schemeClr val="tx1">
                    <a:lumMod val="50000"/>
                    <a:lumOff val="50000"/>
                  </a:schemeClr>
                </a:solidFill>
              </a:rPr>
              <a:pPr>
                <a:spcAft>
                  <a:spcPts val="600"/>
                </a:spcAft>
              </a:pPr>
              <a:t>11</a:t>
            </a:fld>
            <a:endParaRPr lang="en-US">
              <a:solidFill>
                <a:schemeClr val="tx1">
                  <a:lumMod val="50000"/>
                  <a:lumOff val="50000"/>
                </a:schemeClr>
              </a:solidFill>
            </a:endParaRPr>
          </a:p>
        </p:txBody>
      </p:sp>
    </p:spTree>
    <p:extLst>
      <p:ext uri="{BB962C8B-B14F-4D97-AF65-F5344CB8AC3E}">
        <p14:creationId xmlns:p14="http://schemas.microsoft.com/office/powerpoint/2010/main" val="20582756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D2857A9-E981-4514-9174-F8E490DC1DAD}"/>
              </a:ext>
            </a:extLst>
          </p:cNvPr>
          <p:cNvSpPr>
            <a:spLocks noGrp="1"/>
          </p:cNvSpPr>
          <p:nvPr>
            <p:ph type="sldNum" sz="quarter" idx="12"/>
          </p:nvPr>
        </p:nvSpPr>
        <p:spPr/>
        <p:txBody>
          <a:bodyPr/>
          <a:lstStyle/>
          <a:p>
            <a:fld id="{079A6B83-E2CC-41D5-82B0-6AD0E805378A}" type="slidenum">
              <a:rPr lang="en-ZA" smtClean="0"/>
              <a:t>110</a:t>
            </a:fld>
            <a:endParaRPr lang="en-ZA"/>
          </a:p>
        </p:txBody>
      </p:sp>
      <p:graphicFrame>
        <p:nvGraphicFramePr>
          <p:cNvPr id="5" name="Diagram 4">
            <a:extLst>
              <a:ext uri="{FF2B5EF4-FFF2-40B4-BE49-F238E27FC236}">
                <a16:creationId xmlns:a16="http://schemas.microsoft.com/office/drawing/2014/main" id="{A5358555-0734-468E-B5B8-792F1C7F93E7}"/>
              </a:ext>
            </a:extLst>
          </p:cNvPr>
          <p:cNvGraphicFramePr/>
          <p:nvPr/>
        </p:nvGraphicFramePr>
        <p:xfrm>
          <a:off x="1171577" y="266700"/>
          <a:ext cx="10458449" cy="58716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4A40C3F2-3CA5-4B3B-AA50-1F293C11FCC5}"/>
              </a:ext>
            </a:extLst>
          </p:cNvPr>
          <p:cNvSpPr/>
          <p:nvPr/>
        </p:nvSpPr>
        <p:spPr>
          <a:xfrm flipH="1">
            <a:off x="209548" y="2238376"/>
            <a:ext cx="704851" cy="4410075"/>
          </a:xfrm>
          <a:prstGeom prst="rect">
            <a:avLst/>
          </a:prstGeom>
        </p:spPr>
        <p:style>
          <a:lnRef idx="2">
            <a:schemeClr val="dk1"/>
          </a:lnRef>
          <a:fillRef idx="1">
            <a:schemeClr val="lt1"/>
          </a:fillRef>
          <a:effectRef idx="0">
            <a:schemeClr val="dk1"/>
          </a:effectRef>
          <a:fontRef idx="minor">
            <a:schemeClr val="dk1"/>
          </a:fontRef>
        </p:style>
        <p:txBody>
          <a:bodyPr vert="vert" rtlCol="0" anchor="ctr"/>
          <a:lstStyle/>
          <a:p>
            <a:pPr algn="ctr"/>
            <a:r>
              <a:rPr lang="en-GB" sz="2800" b="1" dirty="0"/>
              <a:t>2020 - 2025 DELIVERABLES</a:t>
            </a:r>
            <a:endParaRPr lang="en-ZA" sz="2800" b="1" dirty="0"/>
          </a:p>
        </p:txBody>
      </p:sp>
      <p:pic>
        <p:nvPicPr>
          <p:cNvPr id="7" name="Picture 20" descr="Image result for teacher protection images">
            <a:extLst>
              <a:ext uri="{FF2B5EF4-FFF2-40B4-BE49-F238E27FC236}">
                <a16:creationId xmlns:a16="http://schemas.microsoft.com/office/drawing/2014/main" id="{6BD2249D-69B6-4AB6-9BE7-2E52B9639C3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187" b="-275"/>
          <a:stretch/>
        </p:blipFill>
        <p:spPr bwMode="auto">
          <a:xfrm>
            <a:off x="9582149" y="2626621"/>
            <a:ext cx="2609851" cy="15857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teacher rights images">
            <a:extLst>
              <a:ext uri="{FF2B5EF4-FFF2-40B4-BE49-F238E27FC236}">
                <a16:creationId xmlns:a16="http://schemas.microsoft.com/office/drawing/2014/main" id="{2983157B-1373-4EE3-9771-7F512C9A08D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7151"/>
          <a:stretch/>
        </p:blipFill>
        <p:spPr bwMode="auto">
          <a:xfrm>
            <a:off x="10166034" y="48686"/>
            <a:ext cx="2025967" cy="2409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4056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9D115-567B-4609-BE02-52ED310BA959}"/>
              </a:ext>
            </a:extLst>
          </p:cNvPr>
          <p:cNvSpPr>
            <a:spLocks noGrp="1"/>
          </p:cNvSpPr>
          <p:nvPr>
            <p:ph type="title"/>
          </p:nvPr>
        </p:nvSpPr>
        <p:spPr>
          <a:xfrm>
            <a:off x="836679" y="723898"/>
            <a:ext cx="6002110" cy="1495425"/>
          </a:xfr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a:bodyPr>
          <a:lstStyle/>
          <a:p>
            <a:r>
              <a:rPr lang="en-US" sz="3700" b="1" dirty="0">
                <a:solidFill>
                  <a:schemeClr val="tx1"/>
                </a:solidFill>
                <a:latin typeface="+mj-lt"/>
                <a:ea typeface="+mj-ea"/>
                <a:cs typeface="+mj-cs"/>
              </a:rPr>
              <a:t>Teachers Safety And Security In Schools: A Handbook</a:t>
            </a:r>
          </a:p>
        </p:txBody>
      </p:sp>
      <p:sp>
        <p:nvSpPr>
          <p:cNvPr id="6" name="TextBox 5">
            <a:extLst>
              <a:ext uri="{FF2B5EF4-FFF2-40B4-BE49-F238E27FC236}">
                <a16:creationId xmlns:a16="http://schemas.microsoft.com/office/drawing/2014/main" id="{6A27A3B4-7E14-48E6-99EE-E65491692E4B}"/>
              </a:ext>
            </a:extLst>
          </p:cNvPr>
          <p:cNvSpPr txBox="1"/>
          <p:nvPr/>
        </p:nvSpPr>
        <p:spPr>
          <a:xfrm>
            <a:off x="836680" y="2405067"/>
            <a:ext cx="6002110" cy="3729034"/>
          </a:xfrm>
          <a:prstGeom prst="rect">
            <a:avLst/>
          </a:prstGeom>
        </p:spPr>
        <p:txBody>
          <a:bodyPr vert="horz" lIns="91440" tIns="45720" rIns="91440" bIns="45720" rtlCol="0">
            <a:normAutofit/>
          </a:bodyPr>
          <a:lstStyle/>
          <a:p>
            <a:pPr>
              <a:lnSpc>
                <a:spcPct val="90000"/>
              </a:lnSpc>
              <a:spcAft>
                <a:spcPts val="600"/>
              </a:spcAft>
            </a:pPr>
            <a:r>
              <a:rPr lang="en-US" sz="2000" b="1"/>
              <a:t>#HOOTS CAMPAIGN - HANDS OFF OUR TEACHERS      AND STUDENT TEACHERS THEIR RIGHTS, DIGNITY AND LIVES MATTER</a:t>
            </a:r>
          </a:p>
          <a:p>
            <a:pPr marL="0" indent="-228600">
              <a:lnSpc>
                <a:spcPct val="90000"/>
              </a:lnSpc>
              <a:spcAft>
                <a:spcPts val="600"/>
              </a:spcAft>
              <a:buFont typeface="Arial" panose="020B0604020202020204" pitchFamily="34" charset="0"/>
              <a:buChar char="•"/>
            </a:pPr>
            <a:endParaRPr lang="en-US" sz="2000" b="1"/>
          </a:p>
          <a:p>
            <a:pPr>
              <a:lnSpc>
                <a:spcPct val="90000"/>
              </a:lnSpc>
              <a:spcAft>
                <a:spcPts val="600"/>
              </a:spcAft>
            </a:pPr>
            <a:r>
              <a:rPr lang="en-US" sz="2000" b="1"/>
              <a:t>FOLLOWS A WHOLE-SCHOOL APPROACH</a:t>
            </a:r>
          </a:p>
          <a:p>
            <a:pPr marL="0" indent="-228600">
              <a:lnSpc>
                <a:spcPct val="90000"/>
              </a:lnSpc>
              <a:spcAft>
                <a:spcPts val="600"/>
              </a:spcAft>
              <a:buFont typeface="Arial" panose="020B0604020202020204" pitchFamily="34" charset="0"/>
              <a:buChar char="•"/>
            </a:pPr>
            <a:endParaRPr lang="en-US" sz="2000" b="1"/>
          </a:p>
          <a:p>
            <a:pPr>
              <a:lnSpc>
                <a:spcPct val="90000"/>
              </a:lnSpc>
              <a:spcAft>
                <a:spcPts val="600"/>
              </a:spcAft>
            </a:pPr>
            <a:r>
              <a:rPr lang="en-US" sz="2000" b="1"/>
              <a:t>ACKNOWLEDGES THAT TEACHERS, STUDENT   TEACHERS AND LEARNERS’ RIGHTS ARE HUMAN RIGHTS TOO</a:t>
            </a:r>
          </a:p>
          <a:p>
            <a:pPr marL="0" indent="-228600">
              <a:lnSpc>
                <a:spcPct val="90000"/>
              </a:lnSpc>
              <a:spcAft>
                <a:spcPts val="600"/>
              </a:spcAft>
              <a:buFont typeface="Arial" panose="020B0604020202020204" pitchFamily="34" charset="0"/>
              <a:buChar char="•"/>
            </a:pPr>
            <a:endParaRPr lang="en-US" sz="2000" b="1"/>
          </a:p>
          <a:p>
            <a:pPr marL="0" indent="-228600">
              <a:lnSpc>
                <a:spcPct val="90000"/>
              </a:lnSpc>
              <a:spcAft>
                <a:spcPts val="600"/>
              </a:spcAft>
              <a:buFont typeface="Arial" panose="020B0604020202020204" pitchFamily="34" charset="0"/>
              <a:buChar char="•"/>
            </a:pPr>
            <a:endParaRPr lang="en-US" sz="2000" dirty="0"/>
          </a:p>
        </p:txBody>
      </p:sp>
      <p:pic>
        <p:nvPicPr>
          <p:cNvPr id="1026" name="Picture 2" descr="Image preview">
            <a:extLst>
              <a:ext uri="{FF2B5EF4-FFF2-40B4-BE49-F238E27FC236}">
                <a16:creationId xmlns:a16="http://schemas.microsoft.com/office/drawing/2014/main" id="{8890A9CC-2CBE-4B67-B6FB-2F3151856A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2817"/>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1E55521-DA62-4D51-B7AE-8F7333F4AF26}"/>
              </a:ext>
            </a:extLst>
          </p:cNvPr>
          <p:cNvSpPr txBox="1"/>
          <p:nvPr/>
        </p:nvSpPr>
        <p:spPr>
          <a:xfrm>
            <a:off x="571500" y="5673209"/>
            <a:ext cx="6096000" cy="646331"/>
          </a:xfrm>
          <a:prstGeom prst="rect">
            <a:avLst/>
          </a:prstGeom>
          <a:noFill/>
        </p:spPr>
        <p:txBody>
          <a:bodyPr wrap="square">
            <a:spAutoFit/>
          </a:bodyPr>
          <a:lstStyle/>
          <a:p>
            <a:r>
              <a:rPr lang="en-GB" dirty="0" err="1">
                <a:hlinkClick r:id="rId3"/>
              </a:rPr>
              <a:t>sace</a:t>
            </a:r>
            <a:r>
              <a:rPr lang="en-GB" dirty="0">
                <a:hlinkClick r:id="rId3"/>
              </a:rPr>
              <a:t> teachers safety and security handbook - Google Search</a:t>
            </a:r>
            <a:endParaRPr lang="en-GB" dirty="0"/>
          </a:p>
          <a:p>
            <a:r>
              <a:rPr lang="en-GB" dirty="0"/>
              <a:t>(</a:t>
            </a:r>
            <a:r>
              <a:rPr lang="en-GB" b="1" dirty="0"/>
              <a:t>Press Control +Click on the link to access the handbook</a:t>
            </a:r>
            <a:r>
              <a:rPr lang="en-GB" dirty="0"/>
              <a:t>)</a:t>
            </a:r>
            <a:endParaRPr lang="en-ZA" dirty="0"/>
          </a:p>
        </p:txBody>
      </p:sp>
    </p:spTree>
    <p:extLst>
      <p:ext uri="{BB962C8B-B14F-4D97-AF65-F5344CB8AC3E}">
        <p14:creationId xmlns:p14="http://schemas.microsoft.com/office/powerpoint/2010/main" val="34864782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217FDE-BB18-461E-AA83-26F73D8E7299}"/>
              </a:ext>
            </a:extLst>
          </p:cNvPr>
          <p:cNvSpPr>
            <a:spLocks noGrp="1"/>
          </p:cNvSpPr>
          <p:nvPr>
            <p:ph type="title"/>
          </p:nvPr>
        </p:nvSpPr>
        <p:spPr>
          <a:xfrm>
            <a:off x="1198155" y="560738"/>
            <a:ext cx="8074815" cy="1618489"/>
          </a:xfrm>
        </p:spPr>
        <p:txBody>
          <a:bodyPr anchor="ctr">
            <a:normAutofit/>
          </a:bodyPr>
          <a:lstStyle/>
          <a:p>
            <a:r>
              <a:rPr lang="en-ZA" sz="5000" b="1" dirty="0"/>
              <a:t>PURPOSE OF THE HANDBOOK</a:t>
            </a:r>
          </a:p>
        </p:txBody>
      </p:sp>
      <p:sp>
        <p:nvSpPr>
          <p:cNvPr id="5" name="Content Placeholder 4">
            <a:extLst>
              <a:ext uri="{FF2B5EF4-FFF2-40B4-BE49-F238E27FC236}">
                <a16:creationId xmlns:a16="http://schemas.microsoft.com/office/drawing/2014/main" id="{FA40E2BF-C45C-4967-8101-16CFD3FFBD30}"/>
              </a:ext>
            </a:extLst>
          </p:cNvPr>
          <p:cNvSpPr>
            <a:spLocks noGrp="1"/>
          </p:cNvSpPr>
          <p:nvPr>
            <p:ph idx="1"/>
          </p:nvPr>
        </p:nvSpPr>
        <p:spPr>
          <a:xfrm>
            <a:off x="1285240" y="2351315"/>
            <a:ext cx="10308046" cy="4191000"/>
          </a:xfrm>
        </p:spPr>
        <p:txBody>
          <a:bodyPr anchor="t">
            <a:normAutofit/>
          </a:bodyPr>
          <a:lstStyle/>
          <a:p>
            <a:r>
              <a:rPr lang="en-GB" sz="2400" b="0" i="0" u="none" strike="noStrike" baseline="0" dirty="0">
                <a:latin typeface="AvantGarde-Book"/>
              </a:rPr>
              <a:t>As a source of reference and guidance, the </a:t>
            </a:r>
            <a:r>
              <a:rPr lang="en-GB" sz="2400" b="0" i="0" u="none" strike="noStrike" baseline="0" dirty="0">
                <a:latin typeface="AvantGarde-Demi"/>
              </a:rPr>
              <a:t>Teachers’ Safety and Security in South African Schools</a:t>
            </a:r>
          </a:p>
          <a:p>
            <a:r>
              <a:rPr lang="en-GB" sz="2400" b="0" i="0" u="none" strike="noStrike" baseline="0" dirty="0">
                <a:latin typeface="AvantGarde-Book"/>
              </a:rPr>
              <a:t>Provide educators </a:t>
            </a:r>
            <a:r>
              <a:rPr lang="en-GB" sz="2400" dirty="0">
                <a:latin typeface="AvantGarde-Book"/>
              </a:rPr>
              <a:t>with </a:t>
            </a:r>
            <a:r>
              <a:rPr lang="en-GB" sz="2400" b="0" i="0" u="none" strike="noStrike" baseline="0" dirty="0">
                <a:latin typeface="AvantGarde-Book"/>
              </a:rPr>
              <a:t>guidance on how educators should protect themselves in violent situations they may confront in the school environment.</a:t>
            </a:r>
          </a:p>
          <a:p>
            <a:r>
              <a:rPr lang="en-GB" sz="2400" b="0" i="0" u="none" strike="noStrike" baseline="0" dirty="0">
                <a:latin typeface="AvantGarde-Book"/>
              </a:rPr>
              <a:t>Likewise, the handbook assists educators to know what action to take to decrease the risk of violence against every member of the school community. In </a:t>
            </a:r>
          </a:p>
          <a:p>
            <a:r>
              <a:rPr lang="en-GB" sz="2400" dirty="0">
                <a:latin typeface="AvantGarde-Book"/>
              </a:rPr>
              <a:t>P</a:t>
            </a:r>
            <a:r>
              <a:rPr lang="en-GB" sz="2400" b="0" i="0" u="none" strike="noStrike" baseline="0" dirty="0">
                <a:latin typeface="AvantGarde-Book"/>
              </a:rPr>
              <a:t>rovides educators with an opportunity to create a safe school environment and perform their daily roles and responsibilities without fear and intimidation from others within the </a:t>
            </a:r>
            <a:r>
              <a:rPr lang="en-ZA" sz="2400" b="0" i="0" u="none" strike="noStrike" baseline="0" dirty="0">
                <a:latin typeface="AvantGarde-Book"/>
              </a:rPr>
              <a:t>school community.</a:t>
            </a:r>
            <a:endParaRPr lang="en-ZA" sz="2400" dirty="0"/>
          </a:p>
        </p:txBody>
      </p:sp>
      <p:sp>
        <p:nvSpPr>
          <p:cNvPr id="3" name="Slide Number Placeholder 2">
            <a:extLst>
              <a:ext uri="{FF2B5EF4-FFF2-40B4-BE49-F238E27FC236}">
                <a16:creationId xmlns:a16="http://schemas.microsoft.com/office/drawing/2014/main" id="{F763896C-6E33-4DCC-ABC3-34ED09E92574}"/>
              </a:ext>
            </a:extLst>
          </p:cNvPr>
          <p:cNvSpPr>
            <a:spLocks noGrp="1"/>
          </p:cNvSpPr>
          <p:nvPr>
            <p:ph type="sldNum" sz="quarter" idx="12"/>
          </p:nvPr>
        </p:nvSpPr>
        <p:spPr>
          <a:xfrm>
            <a:off x="9683496" y="4892040"/>
            <a:ext cx="1673352" cy="1005840"/>
          </a:xfrm>
        </p:spPr>
        <p:txBody>
          <a:bodyPr>
            <a:normAutofit/>
          </a:bodyPr>
          <a:lstStyle/>
          <a:p>
            <a:pPr>
              <a:lnSpc>
                <a:spcPct val="90000"/>
              </a:lnSpc>
              <a:spcAft>
                <a:spcPts val="600"/>
              </a:spcAft>
            </a:pPr>
            <a:fld id="{079A6B83-E2CC-41D5-82B0-6AD0E805378A}" type="slidenum">
              <a:rPr lang="en-ZA" sz="6600">
                <a:solidFill>
                  <a:srgbClr val="FFFFFF"/>
                </a:solidFill>
              </a:rPr>
              <a:pPr>
                <a:lnSpc>
                  <a:spcPct val="90000"/>
                </a:lnSpc>
                <a:spcAft>
                  <a:spcPts val="600"/>
                </a:spcAft>
              </a:pPr>
              <a:t>112</a:t>
            </a:fld>
            <a:endParaRPr lang="en-ZA" sz="6600">
              <a:solidFill>
                <a:srgbClr val="FFFFFF"/>
              </a:solidFill>
            </a:endParaRPr>
          </a:p>
        </p:txBody>
      </p:sp>
    </p:spTree>
    <p:extLst>
      <p:ext uri="{BB962C8B-B14F-4D97-AF65-F5344CB8AC3E}">
        <p14:creationId xmlns:p14="http://schemas.microsoft.com/office/powerpoint/2010/main" val="13574734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C4D87-C4E4-4ACD-A044-162792C4A07D}"/>
              </a:ext>
            </a:extLst>
          </p:cNvPr>
          <p:cNvSpPr>
            <a:spLocks noGrp="1"/>
          </p:cNvSpPr>
          <p:nvPr>
            <p:ph type="title"/>
          </p:nvPr>
        </p:nvSpPr>
        <p:spPr>
          <a:xfrm>
            <a:off x="1154612" y="451880"/>
            <a:ext cx="9948817" cy="1268063"/>
          </a:xfrm>
        </p:spPr>
        <p:txBody>
          <a:bodyPr anchor="ctr">
            <a:normAutofit/>
          </a:bodyPr>
          <a:lstStyle/>
          <a:p>
            <a:r>
              <a:rPr lang="en-ZA" sz="5000" b="1" dirty="0"/>
              <a:t>Summary of Handbook Content</a:t>
            </a:r>
          </a:p>
        </p:txBody>
      </p:sp>
      <p:sp>
        <p:nvSpPr>
          <p:cNvPr id="3" name="Content Placeholder 2">
            <a:extLst>
              <a:ext uri="{FF2B5EF4-FFF2-40B4-BE49-F238E27FC236}">
                <a16:creationId xmlns:a16="http://schemas.microsoft.com/office/drawing/2014/main" id="{5D513B1B-5F2C-4C69-A2F6-1462E5B50D4C}"/>
              </a:ext>
            </a:extLst>
          </p:cNvPr>
          <p:cNvSpPr>
            <a:spLocks noGrp="1"/>
          </p:cNvSpPr>
          <p:nvPr>
            <p:ph idx="1"/>
          </p:nvPr>
        </p:nvSpPr>
        <p:spPr>
          <a:xfrm>
            <a:off x="835153" y="1719943"/>
            <a:ext cx="10638390" cy="5018314"/>
          </a:xfrm>
        </p:spPr>
        <p:txBody>
          <a:bodyPr anchor="t">
            <a:normAutofit/>
          </a:bodyPr>
          <a:lstStyle/>
          <a:p>
            <a:r>
              <a:rPr lang="en-GB" dirty="0">
                <a:latin typeface="AvantGarde-Book"/>
              </a:rPr>
              <a:t>R</a:t>
            </a:r>
            <a:r>
              <a:rPr lang="en-GB" b="0" i="0" u="none" strike="noStrike" baseline="0" dirty="0">
                <a:latin typeface="AvantGarde-Book"/>
              </a:rPr>
              <a:t>esourceful handbook is divided into five steps underpinned by a whole school approach, </a:t>
            </a:r>
          </a:p>
          <a:p>
            <a:r>
              <a:rPr lang="en-GB" dirty="0">
                <a:latin typeface="AvantGarde-Book"/>
              </a:rPr>
              <a:t>I</a:t>
            </a:r>
            <a:r>
              <a:rPr lang="en-GB" b="0" i="0" u="none" strike="noStrike" baseline="0" dirty="0">
                <a:latin typeface="AvantGarde-Book"/>
              </a:rPr>
              <a:t>ncludes scenarios that might be applicable to an everyday situation in a school environment. </a:t>
            </a:r>
          </a:p>
          <a:p>
            <a:r>
              <a:rPr lang="en-GB" b="1" i="0" u="none" strike="noStrike" baseline="0" dirty="0">
                <a:latin typeface="AvantGarde-Book"/>
              </a:rPr>
              <a:t>The five steps include:</a:t>
            </a:r>
          </a:p>
          <a:p>
            <a:pPr lvl="1"/>
            <a:r>
              <a:rPr lang="en-GB" sz="2800" b="0" i="0" u="none" strike="noStrike" baseline="0" dirty="0">
                <a:latin typeface="AvantGarde-Book"/>
              </a:rPr>
              <a:t>understanding violence; </a:t>
            </a:r>
          </a:p>
          <a:p>
            <a:pPr lvl="1"/>
            <a:r>
              <a:rPr lang="en-GB" sz="2800" b="0" i="0" u="none" strike="noStrike" baseline="0" dirty="0">
                <a:latin typeface="AvantGarde-Book"/>
              </a:rPr>
              <a:t>understanding roles and responsibilities;</a:t>
            </a:r>
          </a:p>
          <a:p>
            <a:pPr lvl="1"/>
            <a:r>
              <a:rPr lang="en-GB" sz="2800" b="0" i="0" u="none" strike="noStrike" baseline="0" dirty="0">
                <a:latin typeface="AvantGarde-Book"/>
              </a:rPr>
              <a:t>understanding the risks of violence in your school;</a:t>
            </a:r>
          </a:p>
          <a:p>
            <a:pPr lvl="1"/>
            <a:r>
              <a:rPr lang="en-GB" sz="2800" b="0" i="0" u="none" strike="noStrike" baseline="0" dirty="0">
                <a:latin typeface="AvantGarde-Book"/>
              </a:rPr>
              <a:t>taking action in potentially violent situations; and </a:t>
            </a:r>
          </a:p>
          <a:p>
            <a:pPr lvl="1"/>
            <a:r>
              <a:rPr lang="en-GB" sz="2800" b="0" i="0" u="none" strike="noStrike" baseline="0" dirty="0">
                <a:latin typeface="AvantGarde-Book"/>
              </a:rPr>
              <a:t>evaluating, reflecting and improving processes and actions</a:t>
            </a:r>
            <a:endParaRPr lang="en-ZA" sz="1800" dirty="0"/>
          </a:p>
        </p:txBody>
      </p:sp>
      <p:sp>
        <p:nvSpPr>
          <p:cNvPr id="4" name="Slide Number Placeholder 3">
            <a:extLst>
              <a:ext uri="{FF2B5EF4-FFF2-40B4-BE49-F238E27FC236}">
                <a16:creationId xmlns:a16="http://schemas.microsoft.com/office/drawing/2014/main" id="{B8D573DC-DDA0-403F-B09F-3F2719D1C222}"/>
              </a:ext>
            </a:extLst>
          </p:cNvPr>
          <p:cNvSpPr>
            <a:spLocks noGrp="1"/>
          </p:cNvSpPr>
          <p:nvPr>
            <p:ph type="sldNum" sz="quarter" idx="12"/>
          </p:nvPr>
        </p:nvSpPr>
        <p:spPr>
          <a:xfrm>
            <a:off x="9683496" y="4892040"/>
            <a:ext cx="1673352" cy="1005840"/>
          </a:xfrm>
        </p:spPr>
        <p:txBody>
          <a:bodyPr>
            <a:normAutofit/>
          </a:bodyPr>
          <a:lstStyle/>
          <a:p>
            <a:pPr>
              <a:lnSpc>
                <a:spcPct val="90000"/>
              </a:lnSpc>
              <a:spcAft>
                <a:spcPts val="600"/>
              </a:spcAft>
            </a:pPr>
            <a:fld id="{079A6B83-E2CC-41D5-82B0-6AD0E805378A}" type="slidenum">
              <a:rPr lang="en-ZA" sz="6600">
                <a:solidFill>
                  <a:srgbClr val="FFFFFF"/>
                </a:solidFill>
              </a:rPr>
              <a:pPr>
                <a:lnSpc>
                  <a:spcPct val="90000"/>
                </a:lnSpc>
                <a:spcAft>
                  <a:spcPts val="600"/>
                </a:spcAft>
              </a:pPr>
              <a:t>113</a:t>
            </a:fld>
            <a:endParaRPr lang="en-ZA" sz="6600">
              <a:solidFill>
                <a:srgbClr val="FFFFFF"/>
              </a:solidFill>
            </a:endParaRPr>
          </a:p>
        </p:txBody>
      </p:sp>
    </p:spTree>
    <p:extLst>
      <p:ext uri="{BB962C8B-B14F-4D97-AF65-F5344CB8AC3E}">
        <p14:creationId xmlns:p14="http://schemas.microsoft.com/office/powerpoint/2010/main" val="28906489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28549FF-6BCC-432E-ADAF-C604B9DEF943}"/>
              </a:ext>
            </a:extLst>
          </p:cNvPr>
          <p:cNvSpPr>
            <a:spLocks noGrp="1"/>
          </p:cNvSpPr>
          <p:nvPr>
            <p:ph type="title"/>
          </p:nvPr>
        </p:nvSpPr>
        <p:spPr>
          <a:xfrm>
            <a:off x="8442950" y="1034143"/>
            <a:ext cx="3749050" cy="3460836"/>
          </a:xfrm>
          <a:prstGeom prst="ellipse">
            <a:avLst/>
          </a:prstGeom>
        </p:spPr>
        <p:txBody>
          <a:bodyPr vert="horz" lIns="91440" tIns="45720" rIns="91440" bIns="45720" rtlCol="0" anchor="b">
            <a:normAutofit fontScale="90000"/>
          </a:bodyPr>
          <a:lstStyle/>
          <a:p>
            <a:br>
              <a:rPr lang="en-US" altLang="en-US" sz="3300" b="1" kern="1200" dirty="0">
                <a:solidFill>
                  <a:schemeClr val="tx1"/>
                </a:solidFill>
                <a:latin typeface="+mj-lt"/>
                <a:ea typeface="+mj-ea"/>
                <a:cs typeface="+mj-cs"/>
              </a:rPr>
            </a:br>
            <a:r>
              <a:rPr lang="en-US" altLang="en-US" sz="4000" b="1" kern="1200" dirty="0">
                <a:solidFill>
                  <a:schemeClr val="tx1"/>
                </a:solidFill>
                <a:latin typeface="+mj-lt"/>
                <a:ea typeface="+mj-ea"/>
                <a:cs typeface="+mj-cs"/>
              </a:rPr>
              <a:t>The five distinct steps to follow </a:t>
            </a:r>
            <a:endParaRPr lang="en-US" sz="3300" b="1" kern="1200" dirty="0">
              <a:solidFill>
                <a:schemeClr val="tx1"/>
              </a:solidFill>
              <a:latin typeface="+mj-lt"/>
              <a:ea typeface="+mj-ea"/>
              <a:cs typeface="+mj-cs"/>
            </a:endParaRPr>
          </a:p>
        </p:txBody>
      </p:sp>
      <p:pic>
        <p:nvPicPr>
          <p:cNvPr id="3" name="Picture 2">
            <a:extLst>
              <a:ext uri="{FF2B5EF4-FFF2-40B4-BE49-F238E27FC236}">
                <a16:creationId xmlns:a16="http://schemas.microsoft.com/office/drawing/2014/main" id="{F1F782AD-DC78-4EA7-A22C-165826A302D4}"/>
              </a:ext>
            </a:extLst>
          </p:cNvPr>
          <p:cNvPicPr>
            <a:picLocks noChangeAspect="1"/>
          </p:cNvPicPr>
          <p:nvPr/>
        </p:nvPicPr>
        <p:blipFill>
          <a:blip r:embed="rId2"/>
          <a:stretch>
            <a:fillRect/>
          </a:stretch>
        </p:blipFill>
        <p:spPr>
          <a:xfrm>
            <a:off x="413657" y="806364"/>
            <a:ext cx="8067667" cy="5017493"/>
          </a:xfrm>
          <a:prstGeom prst="rect">
            <a:avLst/>
          </a:prstGeom>
        </p:spPr>
      </p:pic>
    </p:spTree>
    <p:extLst>
      <p:ext uri="{BB962C8B-B14F-4D97-AF65-F5344CB8AC3E}">
        <p14:creationId xmlns:p14="http://schemas.microsoft.com/office/powerpoint/2010/main" val="14124811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266BCA-64E7-4C76-AF7D-112339792E96}"/>
              </a:ext>
            </a:extLst>
          </p:cNvPr>
          <p:cNvPicPr>
            <a:picLocks noChangeAspect="1"/>
          </p:cNvPicPr>
          <p:nvPr/>
        </p:nvPicPr>
        <p:blipFill rotWithShape="1">
          <a:blip r:embed="rId2"/>
          <a:srcRect l="33583" t="18183" r="35000" b="6073"/>
          <a:stretch/>
        </p:blipFill>
        <p:spPr>
          <a:xfrm>
            <a:off x="6931918" y="643467"/>
            <a:ext cx="4108018" cy="5571066"/>
          </a:xfrm>
          <a:prstGeom prst="rect">
            <a:avLst/>
          </a:prstGeom>
        </p:spPr>
      </p:pic>
      <p:pic>
        <p:nvPicPr>
          <p:cNvPr id="4" name="Picture 3">
            <a:extLst>
              <a:ext uri="{FF2B5EF4-FFF2-40B4-BE49-F238E27FC236}">
                <a16:creationId xmlns:a16="http://schemas.microsoft.com/office/drawing/2014/main" id="{370DCD9C-9E68-4C9A-953E-4149D90D879F}"/>
              </a:ext>
            </a:extLst>
          </p:cNvPr>
          <p:cNvPicPr>
            <a:picLocks noChangeAspect="1"/>
          </p:cNvPicPr>
          <p:nvPr/>
        </p:nvPicPr>
        <p:blipFill rotWithShape="1">
          <a:blip r:embed="rId3"/>
          <a:srcRect l="33750" t="18030" r="35333" b="6074"/>
          <a:stretch/>
        </p:blipFill>
        <p:spPr>
          <a:xfrm>
            <a:off x="1188801" y="643467"/>
            <a:ext cx="4034542" cy="5571066"/>
          </a:xfrm>
          <a:prstGeom prst="rect">
            <a:avLst/>
          </a:prstGeom>
        </p:spPr>
      </p:pic>
    </p:spTree>
    <p:extLst>
      <p:ext uri="{BB962C8B-B14F-4D97-AF65-F5344CB8AC3E}">
        <p14:creationId xmlns:p14="http://schemas.microsoft.com/office/powerpoint/2010/main" val="6371317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1B9ED5-6370-42EA-8AA4-34A48DCC2B86}"/>
              </a:ext>
            </a:extLst>
          </p:cNvPr>
          <p:cNvSpPr>
            <a:spLocks noGrp="1"/>
          </p:cNvSpPr>
          <p:nvPr>
            <p:ph type="sldNum" sz="quarter" idx="12"/>
          </p:nvPr>
        </p:nvSpPr>
        <p:spPr>
          <a:xfrm>
            <a:off x="8610600" y="6313718"/>
            <a:ext cx="2743200" cy="365125"/>
          </a:xfrm>
        </p:spPr>
        <p:txBody>
          <a:bodyPr/>
          <a:lstStyle/>
          <a:p>
            <a:fld id="{079A6B83-E2CC-41D5-82B0-6AD0E805378A}" type="slidenum">
              <a:rPr lang="en-ZA" smtClean="0"/>
              <a:t>116</a:t>
            </a:fld>
            <a:endParaRPr lang="en-ZA"/>
          </a:p>
        </p:txBody>
      </p:sp>
      <p:pic>
        <p:nvPicPr>
          <p:cNvPr id="3074" name="Picture 2" descr="Image preview">
            <a:extLst>
              <a:ext uri="{FF2B5EF4-FFF2-40B4-BE49-F238E27FC236}">
                <a16:creationId xmlns:a16="http://schemas.microsoft.com/office/drawing/2014/main" id="{96683247-43A1-487D-80A3-F14E813D38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82" b="59207"/>
          <a:stretch/>
        </p:blipFill>
        <p:spPr bwMode="auto">
          <a:xfrm>
            <a:off x="1" y="4724397"/>
            <a:ext cx="3086100" cy="213360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preview">
            <a:extLst>
              <a:ext uri="{FF2B5EF4-FFF2-40B4-BE49-F238E27FC236}">
                <a16:creationId xmlns:a16="http://schemas.microsoft.com/office/drawing/2014/main" id="{A043A385-7FC6-44EB-9CBC-D471C3A7A8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76" b="48572"/>
          <a:stretch/>
        </p:blipFill>
        <p:spPr bwMode="auto">
          <a:xfrm>
            <a:off x="1" y="1"/>
            <a:ext cx="3086100" cy="280851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preview">
            <a:extLst>
              <a:ext uri="{FF2B5EF4-FFF2-40B4-BE49-F238E27FC236}">
                <a16:creationId xmlns:a16="http://schemas.microsoft.com/office/drawing/2014/main" id="{E5C39316-8D5F-48D5-AF18-F2C9965C6D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841" b="59047"/>
          <a:stretch/>
        </p:blipFill>
        <p:spPr bwMode="auto">
          <a:xfrm>
            <a:off x="1" y="2808517"/>
            <a:ext cx="3086100" cy="21336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preview">
            <a:extLst>
              <a:ext uri="{FF2B5EF4-FFF2-40B4-BE49-F238E27FC236}">
                <a16:creationId xmlns:a16="http://schemas.microsoft.com/office/drawing/2014/main" id="{AB3546AE-8006-42A3-9F98-C14259B8D3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11" b="59048"/>
          <a:stretch/>
        </p:blipFill>
        <p:spPr bwMode="auto">
          <a:xfrm>
            <a:off x="3086101" y="1"/>
            <a:ext cx="3086100" cy="204651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preview">
            <a:extLst>
              <a:ext uri="{FF2B5EF4-FFF2-40B4-BE49-F238E27FC236}">
                <a16:creationId xmlns:a16="http://schemas.microsoft.com/office/drawing/2014/main" id="{8660FBE8-263D-4669-840B-7689C33FFF9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904" b="59048"/>
          <a:stretch/>
        </p:blipFill>
        <p:spPr bwMode="auto">
          <a:xfrm>
            <a:off x="3086101" y="2013857"/>
            <a:ext cx="3086100" cy="164918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preview">
            <a:extLst>
              <a:ext uri="{FF2B5EF4-FFF2-40B4-BE49-F238E27FC236}">
                <a16:creationId xmlns:a16="http://schemas.microsoft.com/office/drawing/2014/main" id="{3FB49B5E-4924-4EC1-8E36-2C3B921FFC2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794" b="58095"/>
          <a:stretch/>
        </p:blipFill>
        <p:spPr bwMode="auto">
          <a:xfrm>
            <a:off x="3086101" y="4792429"/>
            <a:ext cx="3086100" cy="2133601"/>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Image preview">
            <a:extLst>
              <a:ext uri="{FF2B5EF4-FFF2-40B4-BE49-F238E27FC236}">
                <a16:creationId xmlns:a16="http://schemas.microsoft.com/office/drawing/2014/main" id="{ED9B1608-2A26-4E8D-85FE-AD6649F221A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1111" b="59048"/>
          <a:stretch/>
        </p:blipFill>
        <p:spPr bwMode="auto">
          <a:xfrm>
            <a:off x="9105901" y="1"/>
            <a:ext cx="3086100" cy="2046515"/>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Image preview">
            <a:extLst>
              <a:ext uri="{FF2B5EF4-FFF2-40B4-BE49-F238E27FC236}">
                <a16:creationId xmlns:a16="http://schemas.microsoft.com/office/drawing/2014/main" id="{10DE92AB-DE14-4FD5-A252-1E2963E34E6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5476" b="59048"/>
          <a:stretch/>
        </p:blipFill>
        <p:spPr bwMode="auto">
          <a:xfrm>
            <a:off x="6172201" y="1728109"/>
            <a:ext cx="3086100" cy="1747156"/>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Image preview">
            <a:extLst>
              <a:ext uri="{FF2B5EF4-FFF2-40B4-BE49-F238E27FC236}">
                <a16:creationId xmlns:a16="http://schemas.microsoft.com/office/drawing/2014/main" id="{BB2D050E-6222-4A9D-A537-8A5327F7DC8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9841" b="59047"/>
          <a:stretch/>
        </p:blipFill>
        <p:spPr bwMode="auto">
          <a:xfrm>
            <a:off x="9105901" y="2013857"/>
            <a:ext cx="3086100" cy="2133601"/>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Image preview">
            <a:extLst>
              <a:ext uri="{FF2B5EF4-FFF2-40B4-BE49-F238E27FC236}">
                <a16:creationId xmlns:a16="http://schemas.microsoft.com/office/drawing/2014/main" id="{7B5BE341-08B5-4CD1-9BFB-FCB69F8BB58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5556" b="58571"/>
          <a:stretch/>
        </p:blipFill>
        <p:spPr bwMode="auto">
          <a:xfrm>
            <a:off x="6096001" y="3429001"/>
            <a:ext cx="3086100" cy="1774371"/>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Image preview">
            <a:extLst>
              <a:ext uri="{FF2B5EF4-FFF2-40B4-BE49-F238E27FC236}">
                <a16:creationId xmlns:a16="http://schemas.microsoft.com/office/drawing/2014/main" id="{A75CDC94-550F-471E-9436-BD39270F21C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5556" b="59047"/>
          <a:stretch/>
        </p:blipFill>
        <p:spPr bwMode="auto">
          <a:xfrm>
            <a:off x="6096001" y="2"/>
            <a:ext cx="3086100" cy="1741711"/>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Image preview">
            <a:extLst>
              <a:ext uri="{FF2B5EF4-FFF2-40B4-BE49-F238E27FC236}">
                <a16:creationId xmlns:a16="http://schemas.microsoft.com/office/drawing/2014/main" id="{00255B78-4431-403C-9F07-DB961EFC39C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4325" b="59048"/>
          <a:stretch/>
        </p:blipFill>
        <p:spPr bwMode="auto">
          <a:xfrm>
            <a:off x="6172201" y="5031919"/>
            <a:ext cx="3086100" cy="1826084"/>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Image preview">
            <a:extLst>
              <a:ext uri="{FF2B5EF4-FFF2-40B4-BE49-F238E27FC236}">
                <a16:creationId xmlns:a16="http://schemas.microsoft.com/office/drawing/2014/main" id="{B6C85BA8-1334-4700-B0E3-99DF34469A7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5476" b="59048"/>
          <a:stretch/>
        </p:blipFill>
        <p:spPr bwMode="auto">
          <a:xfrm>
            <a:off x="3086101" y="3595011"/>
            <a:ext cx="3086100" cy="1747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01086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7607F-09BE-429D-902B-D84E3A3ACC00}"/>
              </a:ext>
            </a:extLst>
          </p:cNvPr>
          <p:cNvSpPr>
            <a:spLocks noGrp="1"/>
          </p:cNvSpPr>
          <p:nvPr>
            <p:ph type="title"/>
          </p:nvPr>
        </p:nvSpPr>
        <p:spPr>
          <a:xfrm>
            <a:off x="838200" y="841193"/>
            <a:ext cx="10515600" cy="4860017"/>
          </a:xfrm>
        </p:spPr>
        <p:style>
          <a:lnRef idx="2">
            <a:schemeClr val="dk1"/>
          </a:lnRef>
          <a:fillRef idx="1">
            <a:schemeClr val="lt1"/>
          </a:fillRef>
          <a:effectRef idx="0">
            <a:schemeClr val="dk1"/>
          </a:effectRef>
          <a:fontRef idx="minor">
            <a:schemeClr val="dk1"/>
          </a:fontRef>
        </p:style>
        <p:txBody>
          <a:bodyPr/>
          <a:lstStyle/>
          <a:p>
            <a:pPr algn="ctr"/>
            <a:r>
              <a:rPr lang="en-GB" b="1" dirty="0"/>
              <a:t>ONLINE TEACHER SAFETY AND SECURITY SELF-DEVELOPMENT PROGRAMME</a:t>
            </a:r>
            <a:endParaRPr lang="en-ZA" b="1" dirty="0"/>
          </a:p>
        </p:txBody>
      </p:sp>
    </p:spTree>
    <p:extLst>
      <p:ext uri="{BB962C8B-B14F-4D97-AF65-F5344CB8AC3E}">
        <p14:creationId xmlns:p14="http://schemas.microsoft.com/office/powerpoint/2010/main" val="25941070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05DC70-425F-45ED-8B3D-84E859D7A88A}"/>
              </a:ext>
            </a:extLst>
          </p:cNvPr>
          <p:cNvSpPr>
            <a:spLocks noGrp="1"/>
          </p:cNvSpPr>
          <p:nvPr>
            <p:ph type="sldNum" sz="quarter" idx="12"/>
          </p:nvPr>
        </p:nvSpPr>
        <p:spPr>
          <a:xfrm>
            <a:off x="10469880" y="320040"/>
            <a:ext cx="914400" cy="320040"/>
          </a:xfrm>
          <a:prstGeom prst="ellipse">
            <a:avLst/>
          </a:prstGeom>
        </p:spPr>
        <p:txBody>
          <a:bodyPr vert="horz" lIns="121920" tIns="60960" rIns="121920" bIns="60960" rtlCol="0" anchor="ctr">
            <a:normAutofit/>
          </a:bodyPr>
          <a:lstStyle/>
          <a:p>
            <a:pPr defTabSz="1219170">
              <a:lnSpc>
                <a:spcPct val="90000"/>
              </a:lnSpc>
              <a:spcAft>
                <a:spcPts val="600"/>
              </a:spcAft>
            </a:pPr>
            <a:fld id="{079A6B83-E2CC-41D5-82B0-6AD0E805378A}" type="slidenum">
              <a:rPr lang="en-US" sz="667">
                <a:solidFill>
                  <a:srgbClr val="898989"/>
                </a:solidFill>
              </a:rPr>
              <a:pPr defTabSz="1219170">
                <a:lnSpc>
                  <a:spcPct val="90000"/>
                </a:lnSpc>
                <a:spcAft>
                  <a:spcPts val="600"/>
                </a:spcAft>
              </a:pPr>
              <a:t>118</a:t>
            </a:fld>
            <a:endParaRPr lang="en-US" sz="667">
              <a:solidFill>
                <a:srgbClr val="898989"/>
              </a:solidFill>
            </a:endParaRPr>
          </a:p>
        </p:txBody>
      </p:sp>
      <p:pic>
        <p:nvPicPr>
          <p:cNvPr id="1026" name="Picture 2" descr="Teachers' CHALK - Home | Facebook">
            <a:extLst>
              <a:ext uri="{FF2B5EF4-FFF2-40B4-BE49-F238E27FC236}">
                <a16:creationId xmlns:a16="http://schemas.microsoft.com/office/drawing/2014/main" id="{50B8615E-F489-47C0-B641-B0EC5694C1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2107"/>
          <a:stretch/>
        </p:blipFill>
        <p:spPr bwMode="auto">
          <a:xfrm>
            <a:off x="643467" y="972461"/>
            <a:ext cx="10914060" cy="3173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59849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9D115-567B-4609-BE02-52ED310BA959}"/>
              </a:ext>
            </a:extLst>
          </p:cNvPr>
          <p:cNvSpPr>
            <a:spLocks noGrp="1"/>
          </p:cNvSpPr>
          <p:nvPr>
            <p:ph type="title"/>
          </p:nvPr>
        </p:nvSpPr>
        <p:spPr>
          <a:xfrm>
            <a:off x="7848600" y="1122363"/>
            <a:ext cx="3977640" cy="3204134"/>
          </a:xfr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a:bodyPr>
          <a:lstStyle/>
          <a:p>
            <a:pPr defTabSz="914400"/>
            <a:r>
              <a:rPr lang="en-US" b="1">
                <a:solidFill>
                  <a:schemeClr val="tx1"/>
                </a:solidFill>
                <a:latin typeface="+mj-lt"/>
                <a:ea typeface="+mj-ea"/>
                <a:cs typeface="+mj-cs"/>
              </a:rPr>
              <a:t>SACE VIRTUAL LIBRARY FOR EDUCATORS AND STAKEHOLDERS</a:t>
            </a:r>
          </a:p>
        </p:txBody>
      </p:sp>
      <p:pic>
        <p:nvPicPr>
          <p:cNvPr id="38" name="Picture 3" descr="Metallic spheres connected in mesh">
            <a:extLst>
              <a:ext uri="{FF2B5EF4-FFF2-40B4-BE49-F238E27FC236}">
                <a16:creationId xmlns:a16="http://schemas.microsoft.com/office/drawing/2014/main" id="{5279CFAA-78BD-429E-98D8-0EEECE45D5D9}"/>
              </a:ext>
            </a:extLst>
          </p:cNvPr>
          <p:cNvPicPr>
            <a:picLocks noChangeAspect="1"/>
          </p:cNvPicPr>
          <p:nvPr/>
        </p:nvPicPr>
        <p:blipFill rotWithShape="1">
          <a:blip r:embed="rId2"/>
          <a:srcRect l="12261" r="15292" b="-1"/>
          <a:stretch/>
        </p:blipFill>
        <p:spPr>
          <a:xfrm>
            <a:off x="20" y="10"/>
            <a:ext cx="7443196" cy="6857990"/>
          </a:xfrm>
          <a:prstGeom prst="rect">
            <a:avLst/>
          </a:prstGeom>
        </p:spPr>
      </p:pic>
    </p:spTree>
    <p:extLst>
      <p:ext uri="{BB962C8B-B14F-4D97-AF65-F5344CB8AC3E}">
        <p14:creationId xmlns:p14="http://schemas.microsoft.com/office/powerpoint/2010/main" val="2141860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1557793-F773-4E71-A016-84CB1448379A}"/>
              </a:ext>
            </a:extLst>
          </p:cNvPr>
          <p:cNvSpPr>
            <a:spLocks noGrp="1"/>
          </p:cNvSpPr>
          <p:nvPr>
            <p:ph type="title"/>
          </p:nvPr>
        </p:nvSpPr>
        <p:spPr>
          <a:xfrm>
            <a:off x="635000" y="640823"/>
            <a:ext cx="3418659" cy="5583148"/>
          </a:xfrm>
        </p:spPr>
        <p:txBody>
          <a:bodyPr anchor="ctr">
            <a:normAutofit/>
          </a:bodyPr>
          <a:lstStyle/>
          <a:p>
            <a:r>
              <a:rPr lang="en-ZA" sz="5400" b="1" dirty="0"/>
              <a:t>PRE-1994</a:t>
            </a:r>
          </a:p>
        </p:txBody>
      </p:sp>
      <p:sp>
        <p:nvSpPr>
          <p:cNvPr id="1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6EAB0EB-5C94-4B24-B200-EF9525EBBFAD}"/>
              </a:ext>
            </a:extLst>
          </p:cNvPr>
          <p:cNvSpPr>
            <a:spLocks noGrp="1"/>
          </p:cNvSpPr>
          <p:nvPr>
            <p:ph type="sldNum" sz="quarter" idx="12"/>
          </p:nvPr>
        </p:nvSpPr>
        <p:spPr>
          <a:xfrm>
            <a:off x="8610600" y="6356350"/>
            <a:ext cx="2743200" cy="365125"/>
          </a:xfrm>
        </p:spPr>
        <p:txBody>
          <a:bodyPr>
            <a:normAutofit/>
          </a:bodyPr>
          <a:lstStyle/>
          <a:p>
            <a:pPr>
              <a:spcAft>
                <a:spcPts val="600"/>
              </a:spcAft>
            </a:pPr>
            <a:fld id="{079A6B83-E2CC-41D5-82B0-6AD0E805378A}" type="slidenum">
              <a:rPr lang="en-ZA"/>
              <a:pPr>
                <a:spcAft>
                  <a:spcPts val="600"/>
                </a:spcAft>
              </a:pPr>
              <a:t>12</a:t>
            </a:fld>
            <a:endParaRPr lang="en-ZA"/>
          </a:p>
        </p:txBody>
      </p:sp>
      <p:graphicFrame>
        <p:nvGraphicFramePr>
          <p:cNvPr id="7" name="Content Placeholder 4">
            <a:extLst>
              <a:ext uri="{FF2B5EF4-FFF2-40B4-BE49-F238E27FC236}">
                <a16:creationId xmlns:a16="http://schemas.microsoft.com/office/drawing/2014/main" id="{D05B2B4C-84E5-4A21-6DE8-FC56B11E7610}"/>
              </a:ext>
            </a:extLst>
          </p:cNvPr>
          <p:cNvGraphicFramePr>
            <a:graphicFrameLocks noGrp="1"/>
          </p:cNvGraphicFramePr>
          <p:nvPr>
            <p:ph idx="1"/>
            <p:extLst>
              <p:ext uri="{D42A27DB-BD31-4B8C-83A1-F6EECF244321}">
                <p14:modId xmlns:p14="http://schemas.microsoft.com/office/powerpoint/2010/main" val="1550349115"/>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30354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2CDD2F0-A7AC-447A-B332-3C67D5BA8C39}"/>
              </a:ext>
            </a:extLst>
          </p:cNvPr>
          <p:cNvPicPr>
            <a:picLocks noChangeAspect="1"/>
          </p:cNvPicPr>
          <p:nvPr/>
        </p:nvPicPr>
        <p:blipFill rotWithShape="1">
          <a:blip r:embed="rId2">
            <a:alphaModFix amt="35000"/>
          </a:blip>
          <a:srcRect t="16765" b="817"/>
          <a:stretch/>
        </p:blipFill>
        <p:spPr>
          <a:xfrm>
            <a:off x="20" y="10"/>
            <a:ext cx="12191980" cy="6857990"/>
          </a:xfrm>
          <a:prstGeom prst="rect">
            <a:avLst/>
          </a:prstGeom>
        </p:spPr>
      </p:pic>
      <p:sp>
        <p:nvSpPr>
          <p:cNvPr id="3" name="Title 2">
            <a:extLst>
              <a:ext uri="{FF2B5EF4-FFF2-40B4-BE49-F238E27FC236}">
                <a16:creationId xmlns:a16="http://schemas.microsoft.com/office/drawing/2014/main" id="{9BA17DBF-61A4-46B8-BDC6-B4500CEA187D}"/>
              </a:ext>
            </a:extLst>
          </p:cNvPr>
          <p:cNvSpPr>
            <a:spLocks noGrp="1"/>
          </p:cNvSpPr>
          <p:nvPr>
            <p:ph type="title"/>
          </p:nvPr>
        </p:nvSpPr>
        <p:spPr>
          <a:xfrm>
            <a:off x="304800" y="1065862"/>
            <a:ext cx="3846565" cy="4726276"/>
          </a:xfrm>
        </p:spPr>
        <p:txBody>
          <a:bodyPr>
            <a:normAutofit/>
          </a:bodyPr>
          <a:lstStyle/>
          <a:p>
            <a:pPr algn="r"/>
            <a:r>
              <a:rPr lang="en-ZA" sz="4000" b="1" dirty="0"/>
              <a:t>Promoting a Reading Teaching Profession</a:t>
            </a:r>
          </a:p>
        </p:txBody>
      </p:sp>
      <p:graphicFrame>
        <p:nvGraphicFramePr>
          <p:cNvPr id="6" name="Content Placeholder 3">
            <a:extLst>
              <a:ext uri="{FF2B5EF4-FFF2-40B4-BE49-F238E27FC236}">
                <a16:creationId xmlns:a16="http://schemas.microsoft.com/office/drawing/2014/main" id="{E35C0075-FCBE-4960-966B-10E064967B45}"/>
              </a:ext>
            </a:extLst>
          </p:cNvPr>
          <p:cNvGraphicFramePr>
            <a:graphicFrameLocks noGrp="1"/>
          </p:cNvGraphicFramePr>
          <p:nvPr>
            <p:ph idx="1"/>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56412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DAB67-4571-4336-896E-7FE1A65B361C}"/>
              </a:ext>
            </a:extLst>
          </p:cNvPr>
          <p:cNvSpPr>
            <a:spLocks noGrp="1"/>
          </p:cNvSpPr>
          <p:nvPr>
            <p:ph type="title"/>
          </p:nvPr>
        </p:nvSpPr>
        <p:spPr>
          <a:xfrm>
            <a:off x="838200" y="136526"/>
            <a:ext cx="10515600" cy="973818"/>
          </a:xfrm>
        </p:spPr>
        <p:txBody>
          <a:bodyPr/>
          <a:lstStyle/>
          <a:p>
            <a:r>
              <a:rPr lang="en-ZA" b="1" dirty="0"/>
              <a:t>ACCESSING THE SACE VIRTUAL LIBRARY </a:t>
            </a:r>
          </a:p>
        </p:txBody>
      </p:sp>
      <p:sp>
        <p:nvSpPr>
          <p:cNvPr id="3" name="Content Placeholder 2">
            <a:extLst>
              <a:ext uri="{FF2B5EF4-FFF2-40B4-BE49-F238E27FC236}">
                <a16:creationId xmlns:a16="http://schemas.microsoft.com/office/drawing/2014/main" id="{0438FA25-D25C-4F33-98EE-9078A17EC3BC}"/>
              </a:ext>
            </a:extLst>
          </p:cNvPr>
          <p:cNvSpPr>
            <a:spLocks noGrp="1"/>
          </p:cNvSpPr>
          <p:nvPr>
            <p:ph idx="1"/>
          </p:nvPr>
        </p:nvSpPr>
        <p:spPr>
          <a:xfrm>
            <a:off x="381000" y="1284514"/>
            <a:ext cx="11353800" cy="4892449"/>
          </a:xfrm>
        </p:spPr>
        <p:txBody>
          <a:bodyPr/>
          <a:lstStyle/>
          <a:p>
            <a:pPr marL="0" indent="0">
              <a:buNone/>
            </a:pPr>
            <a:r>
              <a:rPr lang="en-GB" b="0" i="0" dirty="0">
                <a:solidFill>
                  <a:srgbClr val="000000"/>
                </a:solidFill>
                <a:effectLst/>
              </a:rPr>
              <a:t>Getting started </a:t>
            </a:r>
            <a:r>
              <a:rPr lang="en-GB" b="0" i="0" dirty="0">
                <a:solidFill>
                  <a:srgbClr val="000000"/>
                </a:solidFill>
                <a:effectLst/>
                <a:hlinkClick r:id="rId2"/>
              </a:rPr>
              <a:t>https://sace.snapplify.com/invitation/code/sace2021</a:t>
            </a:r>
            <a:endParaRPr lang="en-GB" b="0" i="0" dirty="0">
              <a:solidFill>
                <a:srgbClr val="000000"/>
              </a:solidFill>
              <a:effectLst/>
            </a:endParaRPr>
          </a:p>
          <a:p>
            <a:endParaRPr lang="en-ZA" dirty="0"/>
          </a:p>
        </p:txBody>
      </p:sp>
      <p:pic>
        <p:nvPicPr>
          <p:cNvPr id="5" name="Picture 4">
            <a:extLst>
              <a:ext uri="{FF2B5EF4-FFF2-40B4-BE49-F238E27FC236}">
                <a16:creationId xmlns:a16="http://schemas.microsoft.com/office/drawing/2014/main" id="{70600437-A8CA-4D4B-B707-63B17990914F}"/>
              </a:ext>
            </a:extLst>
          </p:cNvPr>
          <p:cNvPicPr>
            <a:picLocks noChangeAspect="1"/>
          </p:cNvPicPr>
          <p:nvPr/>
        </p:nvPicPr>
        <p:blipFill rotWithShape="1">
          <a:blip r:embed="rId3"/>
          <a:srcRect l="27232" t="28413" r="19643" b="15238"/>
          <a:stretch/>
        </p:blipFill>
        <p:spPr>
          <a:xfrm>
            <a:off x="1959429" y="1787710"/>
            <a:ext cx="7576458" cy="3524519"/>
          </a:xfrm>
          <a:prstGeom prst="rect">
            <a:avLst/>
          </a:prstGeom>
        </p:spPr>
      </p:pic>
    </p:spTree>
    <p:extLst>
      <p:ext uri="{BB962C8B-B14F-4D97-AF65-F5344CB8AC3E}">
        <p14:creationId xmlns:p14="http://schemas.microsoft.com/office/powerpoint/2010/main" val="29445609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270761-CC40-4F3F-A916-7E3BC3989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20855C-9FA4-417A-BE67-63C022F81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E6A49B-1B06-403E-8CC5-ACB38A6BD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9B3723-8E41-4DA2-B083-14A3E98C2A93}"/>
              </a:ext>
            </a:extLst>
          </p:cNvPr>
          <p:cNvSpPr>
            <a:spLocks noGrp="1"/>
          </p:cNvSpPr>
          <p:nvPr>
            <p:ph type="title"/>
          </p:nvPr>
        </p:nvSpPr>
        <p:spPr>
          <a:xfrm>
            <a:off x="1366160" y="1660121"/>
            <a:ext cx="9623404" cy="3305493"/>
          </a:xfrm>
        </p:spPr>
        <p:txBody>
          <a:bodyPr vert="horz" lIns="91440" tIns="45720" rIns="91440" bIns="45720" rtlCol="0" anchor="b">
            <a:normAutofit/>
          </a:bodyPr>
          <a:lstStyle/>
          <a:p>
            <a:r>
              <a:rPr lang="en-US" sz="5500" b="1" i="0" kern="1200">
                <a:solidFill>
                  <a:schemeClr val="tx1"/>
                </a:solidFill>
                <a:effectLst/>
                <a:latin typeface="+mj-lt"/>
                <a:ea typeface="+mj-ea"/>
                <a:cs typeface="+mj-cs"/>
              </a:rPr>
              <a:t>Inclusivity and Equality</a:t>
            </a:r>
            <a:r>
              <a:rPr lang="en-US" sz="5500" b="0" i="0" kern="1200">
                <a:solidFill>
                  <a:schemeClr val="tx1"/>
                </a:solidFill>
                <a:effectLst/>
                <a:latin typeface="+mj-lt"/>
                <a:ea typeface="+mj-ea"/>
                <a:cs typeface="+mj-cs"/>
              </a:rPr>
              <a:t> based on </a:t>
            </a:r>
            <a:r>
              <a:rPr lang="en-US" sz="5500" b="1" i="0" kern="1200">
                <a:solidFill>
                  <a:schemeClr val="tx1"/>
                </a:solidFill>
                <a:effectLst/>
                <a:latin typeface="+mj-lt"/>
                <a:ea typeface="+mj-ea"/>
                <a:cs typeface="+mj-cs"/>
              </a:rPr>
              <a:t>sexual orientation </a:t>
            </a:r>
            <a:r>
              <a:rPr lang="en-US" sz="5500" i="0" kern="1200">
                <a:solidFill>
                  <a:schemeClr val="tx1"/>
                </a:solidFill>
                <a:effectLst/>
                <a:latin typeface="+mj-lt"/>
                <a:ea typeface="+mj-ea"/>
                <a:cs typeface="+mj-cs"/>
              </a:rPr>
              <a:t>and</a:t>
            </a:r>
            <a:r>
              <a:rPr lang="en-US" sz="5500" b="1" i="0" kern="1200">
                <a:solidFill>
                  <a:schemeClr val="tx1"/>
                </a:solidFill>
                <a:effectLst/>
                <a:latin typeface="+mj-lt"/>
                <a:ea typeface="+mj-ea"/>
                <a:cs typeface="+mj-cs"/>
              </a:rPr>
              <a:t> Identity</a:t>
            </a:r>
            <a:br>
              <a:rPr lang="en-US" sz="5500" kern="1200">
                <a:solidFill>
                  <a:schemeClr val="tx1"/>
                </a:solidFill>
                <a:latin typeface="+mj-lt"/>
                <a:ea typeface="+mj-ea"/>
                <a:cs typeface="+mj-cs"/>
              </a:rPr>
            </a:br>
            <a:endParaRPr lang="en-US" sz="5500" kern="1200">
              <a:solidFill>
                <a:schemeClr val="tx1"/>
              </a:solidFill>
              <a:latin typeface="+mj-lt"/>
              <a:ea typeface="+mj-ea"/>
              <a:cs typeface="+mj-cs"/>
            </a:endParaRPr>
          </a:p>
        </p:txBody>
      </p:sp>
    </p:spTree>
    <p:extLst>
      <p:ext uri="{BB962C8B-B14F-4D97-AF65-F5344CB8AC3E}">
        <p14:creationId xmlns:p14="http://schemas.microsoft.com/office/powerpoint/2010/main" val="155560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ne in a crowd">
            <a:extLst>
              <a:ext uri="{FF2B5EF4-FFF2-40B4-BE49-F238E27FC236}">
                <a16:creationId xmlns:a16="http://schemas.microsoft.com/office/drawing/2014/main" id="{19384F73-C371-4124-8684-7F3FAFB48186}"/>
              </a:ext>
            </a:extLst>
          </p:cNvPr>
          <p:cNvPicPr>
            <a:picLocks noChangeAspect="1"/>
          </p:cNvPicPr>
          <p:nvPr/>
        </p:nvPicPr>
        <p:blipFill rotWithShape="1">
          <a:blip r:embed="rId2"/>
          <a:srcRect t="2536" r="13818" b="6555"/>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01F9347-7929-41E4-BA9E-8341EEC6C5CF}"/>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700" b="1"/>
              <a:t>THE PLIGHT AND RIGHTS OF </a:t>
            </a:r>
            <a:br>
              <a:rPr lang="en-US" sz="3700" b="1"/>
            </a:br>
            <a:r>
              <a:rPr lang="en-US" sz="3700" b="1"/>
              <a:t>THE LGBTQI+ COMMUNITY IN OUR SCHOOLS MATTER TOO</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64729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28445F8-F032-43C9-8D0F-A5155F525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59"/>
            <a:ext cx="5538555" cy="28870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43BEE242-F52D-4876-860D-FFDC8C0FBE7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81482" y="644229"/>
            <a:ext cx="3531473" cy="256032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36A325B5-56A3-425A-B9A3-0CEB7CA1B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2" y="480060"/>
            <a:ext cx="5538555" cy="28870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text, application&#10;&#10;Description automatically generated">
            <a:extLst>
              <a:ext uri="{FF2B5EF4-FFF2-40B4-BE49-F238E27FC236}">
                <a16:creationId xmlns:a16="http://schemas.microsoft.com/office/drawing/2014/main" id="{948C099A-4CE7-469E-BB9E-499ADB850D02}"/>
              </a:ext>
            </a:extLst>
          </p:cNvPr>
          <p:cNvPicPr>
            <a:picLocks noChangeAspect="1"/>
          </p:cNvPicPr>
          <p:nvPr/>
        </p:nvPicPr>
        <p:blipFill rotWithShape="1">
          <a:blip r:embed="rId3"/>
          <a:srcRect l="19535" t="46201" r="44535" b="24806"/>
          <a:stretch/>
        </p:blipFill>
        <p:spPr>
          <a:xfrm>
            <a:off x="6339669" y="741512"/>
            <a:ext cx="5212080" cy="2365754"/>
          </a:xfrm>
          <a:prstGeom prst="rect">
            <a:avLst/>
          </a:prstGeom>
        </p:spPr>
      </p:pic>
      <p:sp>
        <p:nvSpPr>
          <p:cNvPr id="77" name="Rectangle 76">
            <a:extLst>
              <a:ext uri="{FF2B5EF4-FFF2-40B4-BE49-F238E27FC236}">
                <a16:creationId xmlns:a16="http://schemas.microsoft.com/office/drawing/2014/main" id="{B80DE958-9D45-4CAD-BF1F-FA2ED970B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3527956"/>
            <a:ext cx="5538554"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 website&#10;&#10;Description automatically generated">
            <a:extLst>
              <a:ext uri="{FF2B5EF4-FFF2-40B4-BE49-F238E27FC236}">
                <a16:creationId xmlns:a16="http://schemas.microsoft.com/office/drawing/2014/main" id="{D6A81AFF-58F2-43E9-AF5C-332185E16408}"/>
              </a:ext>
            </a:extLst>
          </p:cNvPr>
          <p:cNvPicPr>
            <a:picLocks noChangeAspect="1"/>
          </p:cNvPicPr>
          <p:nvPr/>
        </p:nvPicPr>
        <p:blipFill rotWithShape="1">
          <a:blip r:embed="rId4"/>
          <a:srcRect l="10291" t="33643" r="50000" b="18914"/>
          <a:stretch/>
        </p:blipFill>
        <p:spPr>
          <a:xfrm>
            <a:off x="1342376" y="3653451"/>
            <a:ext cx="3809685" cy="2560320"/>
          </a:xfrm>
          <a:prstGeom prst="rect">
            <a:avLst/>
          </a:prstGeom>
        </p:spPr>
      </p:pic>
      <p:sp>
        <p:nvSpPr>
          <p:cNvPr id="79" name="Rectangle 78">
            <a:extLst>
              <a:ext uri="{FF2B5EF4-FFF2-40B4-BE49-F238E27FC236}">
                <a16:creationId xmlns:a16="http://schemas.microsoft.com/office/drawing/2014/main" id="{BB93B4BF-AD35-4E52-8131-161C5FB9C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2" y="3527956"/>
            <a:ext cx="5538555"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application&#10;&#10;Description automatically generated">
            <a:extLst>
              <a:ext uri="{FF2B5EF4-FFF2-40B4-BE49-F238E27FC236}">
                <a16:creationId xmlns:a16="http://schemas.microsoft.com/office/drawing/2014/main" id="{8E3583EC-9CCB-420A-B4F8-5B1B4CCA90BE}"/>
              </a:ext>
            </a:extLst>
          </p:cNvPr>
          <p:cNvPicPr>
            <a:picLocks noChangeAspect="1"/>
          </p:cNvPicPr>
          <p:nvPr/>
        </p:nvPicPr>
        <p:blipFill rotWithShape="1">
          <a:blip r:embed="rId5"/>
          <a:srcRect l="34884" t="16589" r="35639" b="11311"/>
          <a:stretch/>
        </p:blipFill>
        <p:spPr>
          <a:xfrm>
            <a:off x="8015266" y="3672788"/>
            <a:ext cx="1860886" cy="2560320"/>
          </a:xfrm>
          <a:prstGeom prst="rect">
            <a:avLst/>
          </a:prstGeom>
        </p:spPr>
      </p:pic>
    </p:spTree>
    <p:extLst>
      <p:ext uri="{BB962C8B-B14F-4D97-AF65-F5344CB8AC3E}">
        <p14:creationId xmlns:p14="http://schemas.microsoft.com/office/powerpoint/2010/main" val="2567232140"/>
      </p:ext>
    </p:extLst>
  </p:cSld>
  <p:clrMapOvr>
    <a:overrideClrMapping bg1="dk1" tx1="lt1" bg2="dk2" tx2="lt2" accent1="accent1" accent2="accent2" accent3="accent3" accent4="accent4" accent5="accent5" accent6="accent6" hlink="hlink" folHlink="folHlink"/>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4B05630D-2D6C-4B77-BEB7-7B939C71463B}"/>
              </a:ext>
            </a:extLst>
          </p:cNvPr>
          <p:cNvPicPr>
            <a:picLocks noChangeAspect="1"/>
          </p:cNvPicPr>
          <p:nvPr/>
        </p:nvPicPr>
        <p:blipFill rotWithShape="1">
          <a:blip r:embed="rId2"/>
          <a:srcRect l="23023" t="17984" r="58811" b="35660"/>
          <a:stretch/>
        </p:blipFill>
        <p:spPr>
          <a:xfrm>
            <a:off x="6921867" y="643467"/>
            <a:ext cx="3881231" cy="5571066"/>
          </a:xfrm>
          <a:prstGeom prst="rect">
            <a:avLst/>
          </a:prstGeom>
        </p:spPr>
      </p:pic>
      <p:pic>
        <p:nvPicPr>
          <p:cNvPr id="3" name="Picture 2" descr="Graphical user interface, text&#10;&#10;Description automatically generated">
            <a:extLst>
              <a:ext uri="{FF2B5EF4-FFF2-40B4-BE49-F238E27FC236}">
                <a16:creationId xmlns:a16="http://schemas.microsoft.com/office/drawing/2014/main" id="{E0621EEB-949E-4EA1-9B4E-0C8A53FCB9F0}"/>
              </a:ext>
            </a:extLst>
          </p:cNvPr>
          <p:cNvPicPr>
            <a:picLocks noChangeAspect="1"/>
          </p:cNvPicPr>
          <p:nvPr/>
        </p:nvPicPr>
        <p:blipFill rotWithShape="1">
          <a:blip r:embed="rId2"/>
          <a:srcRect l="40846" t="19746" r="42156" b="34790"/>
          <a:stretch/>
        </p:blipFill>
        <p:spPr>
          <a:xfrm>
            <a:off x="1478046" y="643467"/>
            <a:ext cx="3702939" cy="5571066"/>
          </a:xfrm>
          <a:prstGeom prst="rect">
            <a:avLst/>
          </a:prstGeom>
        </p:spPr>
      </p:pic>
    </p:spTree>
    <p:extLst>
      <p:ext uri="{BB962C8B-B14F-4D97-AF65-F5344CB8AC3E}">
        <p14:creationId xmlns:p14="http://schemas.microsoft.com/office/powerpoint/2010/main" val="258335537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oy plastic numbers">
            <a:extLst>
              <a:ext uri="{FF2B5EF4-FFF2-40B4-BE49-F238E27FC236}">
                <a16:creationId xmlns:a16="http://schemas.microsoft.com/office/drawing/2014/main" id="{1FA8971E-6D0A-474C-9BCB-6381E4A1EFBD}"/>
              </a:ext>
            </a:extLst>
          </p:cNvPr>
          <p:cNvPicPr>
            <a:picLocks noChangeAspect="1"/>
          </p:cNvPicPr>
          <p:nvPr/>
        </p:nvPicPr>
        <p:blipFill rotWithShape="1">
          <a:blip r:embed="rId2"/>
          <a:srcRect t="9091" r="23298"/>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9D3C3DBB-BDD5-48EE-810C-BF3882B4D27E}"/>
              </a:ext>
            </a:extLst>
          </p:cNvPr>
          <p:cNvSpPr>
            <a:spLocks noGrp="1"/>
          </p:cNvSpPr>
          <p:nvPr>
            <p:ph type="title"/>
          </p:nvPr>
        </p:nvSpPr>
        <p:spPr>
          <a:xfrm>
            <a:off x="477981" y="1122363"/>
            <a:ext cx="4023360" cy="3204134"/>
          </a:xfrm>
        </p:spPr>
        <p:txBody>
          <a:bodyPr vert="horz" lIns="91440" tIns="45720" rIns="91440" bIns="45720" rtlCol="0" anchor="b">
            <a:noAutofit/>
          </a:bodyPr>
          <a:lstStyle/>
          <a:p>
            <a:r>
              <a:rPr lang="en-US" sz="3700" b="1" dirty="0"/>
              <a:t>NO ONE IS THE SAME, BUT EVERYONE IS EQUAL IN OUR SCHOOLS AND THE PROFESSION</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A330FBC6-EAAD-4D16-9C34-4EF36D508B9F}"/>
              </a:ext>
            </a:extLst>
          </p:cNvPr>
          <p:cNvSpPr>
            <a:spLocks noGrp="1"/>
          </p:cNvSpPr>
          <p:nvPr>
            <p:ph type="sldNum" sz="quarter" idx="12"/>
          </p:nvPr>
        </p:nvSpPr>
        <p:spPr>
          <a:xfrm>
            <a:off x="8970819" y="6356350"/>
            <a:ext cx="2743200" cy="365125"/>
          </a:xfrm>
        </p:spPr>
        <p:txBody>
          <a:bodyPr vert="horz" lIns="91440" tIns="45720" rIns="91440" bIns="45720" rtlCol="0" anchor="ctr">
            <a:normAutofit/>
          </a:bodyPr>
          <a:lstStyle/>
          <a:p>
            <a:pPr>
              <a:spcAft>
                <a:spcPts val="600"/>
              </a:spcAft>
              <a:defRPr/>
            </a:pPr>
            <a:fld id="{079A6B83-E2CC-41D5-82B0-6AD0E805378A}" type="slidenum">
              <a:rPr lang="en-US">
                <a:solidFill>
                  <a:schemeClr val="tx1"/>
                </a:solidFill>
                <a:latin typeface="Calibri" panose="020F0502020204030204"/>
              </a:rPr>
              <a:pPr>
                <a:spcAft>
                  <a:spcPts val="600"/>
                </a:spcAft>
                <a:defRPr/>
              </a:pPr>
              <a:t>126</a:t>
            </a:fld>
            <a:endParaRPr lang="en-US">
              <a:solidFill>
                <a:schemeClr val="tx1"/>
              </a:solidFill>
              <a:latin typeface="Calibri" panose="020F0502020204030204"/>
            </a:endParaRPr>
          </a:p>
        </p:txBody>
      </p:sp>
    </p:spTree>
    <p:extLst>
      <p:ext uri="{BB962C8B-B14F-4D97-AF65-F5344CB8AC3E}">
        <p14:creationId xmlns:p14="http://schemas.microsoft.com/office/powerpoint/2010/main" val="209948296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A9091-1506-456D-8572-C5FB8A932B78}"/>
              </a:ext>
            </a:extLst>
          </p:cNvPr>
          <p:cNvSpPr>
            <a:spLocks noGrp="1"/>
          </p:cNvSpPr>
          <p:nvPr>
            <p:ph type="title"/>
          </p:nvPr>
        </p:nvSpPr>
        <p:spPr>
          <a:xfrm>
            <a:off x="416560" y="640080"/>
            <a:ext cx="4043680" cy="5257800"/>
          </a:xfrm>
        </p:spPr>
        <p:txBody>
          <a:bodyPr>
            <a:normAutofit/>
          </a:bodyPr>
          <a:lstStyle/>
          <a:p>
            <a:r>
              <a:rPr lang="en-GB" sz="4000" b="1" dirty="0">
                <a:solidFill>
                  <a:schemeClr val="bg1"/>
                </a:solidFill>
              </a:rPr>
              <a:t>LITTLE OR NO REPORTING / NORMALISING THE SITUATION</a:t>
            </a:r>
            <a:endParaRPr lang="en-ZA" sz="4000" b="1" dirty="0">
              <a:solidFill>
                <a:schemeClr val="bg1"/>
              </a:solidFill>
            </a:endParaRPr>
          </a:p>
        </p:txBody>
      </p:sp>
      <p:sp>
        <p:nvSpPr>
          <p:cNvPr id="3" name="Content Placeholder 2">
            <a:extLst>
              <a:ext uri="{FF2B5EF4-FFF2-40B4-BE49-F238E27FC236}">
                <a16:creationId xmlns:a16="http://schemas.microsoft.com/office/drawing/2014/main" id="{1C88E641-2E75-4CBE-AE02-BFE8DA789D5D}"/>
              </a:ext>
            </a:extLst>
          </p:cNvPr>
          <p:cNvSpPr>
            <a:spLocks noGrp="1"/>
          </p:cNvSpPr>
          <p:nvPr>
            <p:ph idx="1"/>
          </p:nvPr>
        </p:nvSpPr>
        <p:spPr>
          <a:xfrm>
            <a:off x="835742" y="403122"/>
            <a:ext cx="10785987" cy="6135329"/>
          </a:xfrm>
        </p:spPr>
        <p:style>
          <a:lnRef idx="2">
            <a:schemeClr val="dk1"/>
          </a:lnRef>
          <a:fillRef idx="1">
            <a:schemeClr val="lt1"/>
          </a:fillRef>
          <a:effectRef idx="0">
            <a:schemeClr val="dk1"/>
          </a:effectRef>
          <a:fontRef idx="minor">
            <a:schemeClr val="dk1"/>
          </a:fontRef>
        </p:style>
        <p:txBody>
          <a:bodyPr anchor="ctr">
            <a:normAutofit/>
          </a:bodyPr>
          <a:lstStyle/>
          <a:p>
            <a:r>
              <a:rPr lang="en-GB" sz="2000" b="1" i="0" dirty="0">
                <a:effectLst/>
              </a:rPr>
              <a:t>Promotion of Equality and Prevention of Unfair Discrimination Act, 2000</a:t>
            </a:r>
            <a:r>
              <a:rPr lang="en-GB" sz="2000" b="0" i="0" dirty="0">
                <a:effectLst/>
              </a:rPr>
              <a:t> (</a:t>
            </a:r>
            <a:r>
              <a:rPr lang="en-GB" sz="2000" b="1" i="0" dirty="0">
                <a:effectLst/>
              </a:rPr>
              <a:t>PEPUDA</a:t>
            </a:r>
            <a:r>
              <a:rPr lang="en-GB" sz="2000" b="0" i="0" dirty="0">
                <a:effectLst/>
              </a:rPr>
              <a:t> or the </a:t>
            </a:r>
            <a:r>
              <a:rPr lang="en-GB" sz="2000" b="1" i="0" dirty="0">
                <a:effectLst/>
              </a:rPr>
              <a:t>Equality Act</a:t>
            </a:r>
            <a:r>
              <a:rPr lang="en-GB" sz="2000" b="0" i="0" dirty="0">
                <a:effectLst/>
              </a:rPr>
              <a:t>, Act No. 4 of 2000) is a comprehensive South African </a:t>
            </a:r>
            <a:r>
              <a:rPr lang="en-GB" sz="2000" b="1" i="0" strike="noStrike" dirty="0">
                <a:effectLst/>
                <a:hlinkClick r:id="rId2" tooltip="Anti-discrimination law">
                  <a:extLst>
                    <a:ext uri="{A12FA001-AC4F-418D-AE19-62706E023703}">
                      <ahyp:hlinkClr xmlns:ahyp="http://schemas.microsoft.com/office/drawing/2018/hyperlinkcolor" val="tx"/>
                    </a:ext>
                  </a:extLst>
                </a:hlinkClick>
              </a:rPr>
              <a:t>anti-discrimination law</a:t>
            </a:r>
            <a:r>
              <a:rPr lang="en-GB" sz="2000" b="0" i="0" dirty="0">
                <a:effectLst/>
              </a:rPr>
              <a:t>. </a:t>
            </a:r>
            <a:r>
              <a:rPr lang="en-GB" sz="2000" b="0" i="0" dirty="0">
                <a:effectLst/>
                <a:hlinkClick r:id="rId3"/>
              </a:rPr>
              <a:t>https://www.gov.za/sites/default/files/gcis_document/201409/a4-001.pdf</a:t>
            </a:r>
            <a:r>
              <a:rPr lang="en-GB" sz="2000" b="0" i="0" dirty="0">
                <a:effectLst/>
              </a:rPr>
              <a:t> </a:t>
            </a:r>
          </a:p>
          <a:p>
            <a:pPr lvl="1"/>
            <a:r>
              <a:rPr lang="en-GB" sz="2000" b="0" i="0" dirty="0">
                <a:effectLst/>
              </a:rPr>
              <a:t>It prohibits unfair discrimination by the government and by private organisations and individuals and </a:t>
            </a:r>
          </a:p>
          <a:p>
            <a:pPr lvl="1"/>
            <a:r>
              <a:rPr lang="en-GB" sz="2000" b="0" i="0" dirty="0">
                <a:effectLst/>
              </a:rPr>
              <a:t>Forbids </a:t>
            </a:r>
            <a:r>
              <a:rPr lang="en-GB" sz="2000" b="1" i="0" u="none" strike="noStrike" dirty="0">
                <a:effectLst/>
                <a:hlinkClick r:id="rId4" tooltip="Hate speech">
                  <a:extLst>
                    <a:ext uri="{A12FA001-AC4F-418D-AE19-62706E023703}">
                      <ahyp:hlinkClr xmlns:ahyp="http://schemas.microsoft.com/office/drawing/2018/hyperlinkcolor" val="tx"/>
                    </a:ext>
                  </a:extLst>
                </a:hlinkClick>
              </a:rPr>
              <a:t>hate speech</a:t>
            </a:r>
            <a:r>
              <a:rPr lang="en-GB" sz="2000" b="1" i="0" dirty="0">
                <a:effectLst/>
              </a:rPr>
              <a:t> </a:t>
            </a:r>
            <a:r>
              <a:rPr lang="en-GB" sz="2000" b="0" i="0" dirty="0">
                <a:effectLst/>
              </a:rPr>
              <a:t>and </a:t>
            </a:r>
            <a:r>
              <a:rPr lang="en-GB" sz="2000" b="1" i="0" u="none" strike="noStrike" dirty="0">
                <a:effectLst/>
                <a:hlinkClick r:id="rId5" tooltip="Harassment">
                  <a:extLst>
                    <a:ext uri="{A12FA001-AC4F-418D-AE19-62706E023703}">
                      <ahyp:hlinkClr xmlns:ahyp="http://schemas.microsoft.com/office/drawing/2018/hyperlinkcolor" val="tx"/>
                    </a:ext>
                  </a:extLst>
                </a:hlinkClick>
              </a:rPr>
              <a:t>harassment</a:t>
            </a:r>
            <a:r>
              <a:rPr lang="en-GB" sz="2000" b="0" i="0" dirty="0">
                <a:effectLst/>
              </a:rPr>
              <a:t>. </a:t>
            </a:r>
          </a:p>
          <a:p>
            <a:pPr lvl="1"/>
            <a:r>
              <a:rPr lang="en-GB" sz="2000" b="0" i="0" dirty="0">
                <a:effectLst/>
              </a:rPr>
              <a:t>It lists race, </a:t>
            </a:r>
            <a:r>
              <a:rPr lang="en-GB" sz="2000" b="1" i="0" dirty="0">
                <a:effectLst/>
              </a:rPr>
              <a:t>gender</a:t>
            </a:r>
            <a:r>
              <a:rPr lang="en-GB" sz="2000" b="0" i="0" dirty="0">
                <a:effectLst/>
              </a:rPr>
              <a:t>, sex, pregnancy, family responsibility or status, marital status, ethnic or social origin, HIV/AIDS status, colour, </a:t>
            </a:r>
            <a:r>
              <a:rPr lang="en-GB" sz="2000" b="1" i="0" dirty="0">
                <a:effectLst/>
              </a:rPr>
              <a:t>sexual orientation</a:t>
            </a:r>
            <a:r>
              <a:rPr lang="en-GB" sz="2000" b="0" i="0" dirty="0">
                <a:effectLst/>
              </a:rPr>
              <a:t>, age, disability, religion, conscience, belief, culture, language and birth as prohibited grounds for discrimination.</a:t>
            </a:r>
          </a:p>
          <a:p>
            <a:r>
              <a:rPr lang="en-ZA" sz="2000" b="1" dirty="0"/>
              <a:t>Protection of the Teaching Profession </a:t>
            </a:r>
            <a:r>
              <a:rPr lang="en-ZA" sz="2000" dirty="0"/>
              <a:t>through:</a:t>
            </a:r>
          </a:p>
          <a:p>
            <a:pPr lvl="1"/>
            <a:r>
              <a:rPr lang="en-ZA" sz="2000" dirty="0"/>
              <a:t>Reporting to SACE, violation of the Code of Professional Ethics</a:t>
            </a:r>
          </a:p>
          <a:p>
            <a:pPr lvl="1"/>
            <a:r>
              <a:rPr lang="en-ZA" sz="2000" dirty="0"/>
              <a:t>Equality Courts - </a:t>
            </a:r>
            <a:r>
              <a:rPr lang="en-GB" sz="2000" b="0" i="0" dirty="0">
                <a:effectLst/>
                <a:latin typeface="arial" panose="020B0604020202020204" pitchFamily="34" charset="0"/>
              </a:rPr>
              <a:t>hear complaints of </a:t>
            </a:r>
            <a:r>
              <a:rPr lang="en-GB" sz="2000" b="1" i="0" dirty="0">
                <a:effectLst/>
                <a:latin typeface="arial" panose="020B0604020202020204" pitchFamily="34" charset="0"/>
              </a:rPr>
              <a:t>discrimination</a:t>
            </a:r>
            <a:r>
              <a:rPr lang="en-GB" sz="2000" b="0" i="0" dirty="0">
                <a:effectLst/>
                <a:latin typeface="arial" panose="020B0604020202020204" pitchFamily="34" charset="0"/>
              </a:rPr>
              <a:t>, </a:t>
            </a:r>
            <a:r>
              <a:rPr lang="en-GB" sz="2000" b="1" i="0" dirty="0">
                <a:effectLst/>
                <a:latin typeface="arial" panose="020B0604020202020204" pitchFamily="34" charset="0"/>
              </a:rPr>
              <a:t>hate speech </a:t>
            </a:r>
            <a:r>
              <a:rPr lang="en-GB" sz="2000" b="0" i="0" dirty="0">
                <a:effectLst/>
                <a:latin typeface="arial" panose="020B0604020202020204" pitchFamily="34" charset="0"/>
              </a:rPr>
              <a:t>and </a:t>
            </a:r>
            <a:r>
              <a:rPr lang="en-GB" sz="2000" b="1" i="0" dirty="0">
                <a:effectLst/>
                <a:latin typeface="arial" panose="020B0604020202020204" pitchFamily="34" charset="0"/>
              </a:rPr>
              <a:t>harassment</a:t>
            </a:r>
            <a:r>
              <a:rPr lang="en-GB" sz="2000" b="0" i="0" dirty="0">
                <a:effectLst/>
                <a:latin typeface="arial" panose="020B0604020202020204" pitchFamily="34" charset="0"/>
              </a:rPr>
              <a:t>.</a:t>
            </a:r>
            <a:endParaRPr lang="en-ZA" sz="2000" dirty="0"/>
          </a:p>
          <a:p>
            <a:pPr lvl="1"/>
            <a:r>
              <a:rPr lang="en-ZA" sz="2000" b="1" dirty="0"/>
              <a:t>Chapter 9 Institutions</a:t>
            </a:r>
            <a:r>
              <a:rPr lang="en-ZA" sz="2000" dirty="0"/>
              <a:t>: Commission on Gender Equality; South African Human Rights</a:t>
            </a:r>
          </a:p>
        </p:txBody>
      </p:sp>
    </p:spTree>
    <p:extLst>
      <p:ext uri="{BB962C8B-B14F-4D97-AF65-F5344CB8AC3E}">
        <p14:creationId xmlns:p14="http://schemas.microsoft.com/office/powerpoint/2010/main" val="30690292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ank you Hand drawn lettering. Calligraphic Lettering, Modern Calligraphy for Thank You text on white background. Vector illustration.">
            <a:extLst>
              <a:ext uri="{FF2B5EF4-FFF2-40B4-BE49-F238E27FC236}">
                <a16:creationId xmlns:a16="http://schemas.microsoft.com/office/drawing/2014/main" id="{7BE00E6F-050D-4BBE-A7C4-54FA46E76F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0" r="4439"/>
          <a:stretch/>
        </p:blipFill>
        <p:spPr bwMode="auto">
          <a:xfrm>
            <a:off x="684575" y="685800"/>
            <a:ext cx="1082162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01207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Rectangle 2">
            <a:extLst>
              <a:ext uri="{FF2B5EF4-FFF2-40B4-BE49-F238E27FC236}">
                <a16:creationId xmlns:a16="http://schemas.microsoft.com/office/drawing/2014/main" id="{5435655A-2BA6-4587-A4A3-6F27E38A6790}"/>
              </a:ext>
            </a:extLst>
          </p:cNvPr>
          <p:cNvSpPr>
            <a:spLocks noGrp="1" noChangeArrowheads="1"/>
          </p:cNvSpPr>
          <p:nvPr>
            <p:ph type="title"/>
          </p:nvPr>
        </p:nvSpPr>
        <p:spPr>
          <a:xfrm>
            <a:off x="6234330" y="803325"/>
            <a:ext cx="5314536" cy="1325563"/>
          </a:xfrm>
        </p:spPr>
        <p:style>
          <a:lnRef idx="2">
            <a:schemeClr val="dk1"/>
          </a:lnRef>
          <a:fillRef idx="1">
            <a:schemeClr val="lt1"/>
          </a:fillRef>
          <a:effectRef idx="0">
            <a:schemeClr val="dk1"/>
          </a:effectRef>
          <a:fontRef idx="minor">
            <a:schemeClr val="dk1"/>
          </a:fontRef>
        </p:style>
        <p:txBody>
          <a:bodyPr>
            <a:normAutofit/>
          </a:bodyPr>
          <a:lstStyle/>
          <a:p>
            <a:pPr marL="342900" indent="-342900" eaLnBrk="1" hangingPunct="1">
              <a:spcBef>
                <a:spcPct val="20000"/>
              </a:spcBef>
              <a:defRPr/>
            </a:pPr>
            <a:r>
              <a:rPr lang="en-US" altLang="en-US" sz="2100" b="1" dirty="0">
                <a:latin typeface="+mn-lt"/>
                <a:cs typeface="Calibri" panose="020F0502020204030204" pitchFamily="34" charset="0"/>
              </a:rPr>
              <a:t>Be the Change that you want see in your future school, staff room, classroom, circuit, CMC, district, province, community and amongst your colleagues</a:t>
            </a:r>
            <a:endParaRPr lang="en-US" altLang="en-US" sz="2100" dirty="0">
              <a:latin typeface="+mn-lt"/>
              <a:cs typeface="Calibri" panose="020F0502020204030204" pitchFamily="34" charset="0"/>
            </a:endParaRPr>
          </a:p>
        </p:txBody>
      </p:sp>
      <p:pic>
        <p:nvPicPr>
          <p:cNvPr id="121869" name="Picture 121861" descr="Magnifying glass on clear background">
            <a:extLst>
              <a:ext uri="{FF2B5EF4-FFF2-40B4-BE49-F238E27FC236}">
                <a16:creationId xmlns:a16="http://schemas.microsoft.com/office/drawing/2014/main" id="{CF2EE7DB-C19C-4550-AB78-4B352C6DC56C}"/>
              </a:ext>
            </a:extLst>
          </p:cNvPr>
          <p:cNvPicPr>
            <a:picLocks noChangeAspect="1"/>
          </p:cNvPicPr>
          <p:nvPr/>
        </p:nvPicPr>
        <p:blipFill rotWithShape="1">
          <a:blip r:embed="rId2"/>
          <a:srcRect l="30494" r="5273" b="2"/>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68611" name="Rectangle 3"/>
          <p:cNvSpPr>
            <a:spLocks noGrp="1"/>
          </p:cNvSpPr>
          <p:nvPr>
            <p:ph type="body" idx="1"/>
          </p:nvPr>
        </p:nvSpPr>
        <p:spPr>
          <a:xfrm>
            <a:off x="6234329" y="2279018"/>
            <a:ext cx="5314543" cy="3375920"/>
          </a:xfrm>
        </p:spPr>
        <p:style>
          <a:lnRef idx="2">
            <a:schemeClr val="dk1"/>
          </a:lnRef>
          <a:fillRef idx="1">
            <a:schemeClr val="lt1"/>
          </a:fillRef>
          <a:effectRef idx="0">
            <a:schemeClr val="dk1"/>
          </a:effectRef>
          <a:fontRef idx="minor">
            <a:schemeClr val="dk1"/>
          </a:fontRef>
        </p:style>
        <p:txBody>
          <a:bodyPr anchor="t">
            <a:normAutofit fontScale="47500" lnSpcReduction="20000"/>
          </a:bodyPr>
          <a:lstStyle/>
          <a:p>
            <a:pPr eaLnBrk="1" hangingPunct="1">
              <a:buFont typeface="Wingdings" panose="05000000000000000000" pitchFamily="2" charset="2"/>
              <a:buNone/>
              <a:defRPr/>
            </a:pPr>
            <a:endParaRPr lang="en-US" altLang="en-US" sz="1100" b="1" i="1" dirty="0">
              <a:latin typeface="Bookman Old Style" panose="02050604050505020204" pitchFamily="18" charset="0"/>
            </a:endParaRPr>
          </a:p>
          <a:p>
            <a:pPr eaLnBrk="1" hangingPunct="1">
              <a:buFont typeface="Wingdings" panose="05000000000000000000" pitchFamily="2" charset="2"/>
              <a:buNone/>
              <a:defRPr/>
            </a:pPr>
            <a:endParaRPr lang="en-US" altLang="en-US" sz="4400" b="1" dirty="0"/>
          </a:p>
          <a:p>
            <a:pPr eaLnBrk="1" hangingPunct="1">
              <a:buFont typeface="Wingdings" panose="05000000000000000000" pitchFamily="2" charset="2"/>
              <a:buNone/>
              <a:defRPr/>
            </a:pPr>
            <a:r>
              <a:rPr lang="en-US" altLang="en-US" sz="4400" b="1" dirty="0"/>
              <a:t>Ella Mokgalane</a:t>
            </a:r>
          </a:p>
          <a:p>
            <a:pPr eaLnBrk="1" hangingPunct="1">
              <a:buFont typeface="Wingdings" panose="05000000000000000000" pitchFamily="2" charset="2"/>
              <a:buNone/>
              <a:defRPr/>
            </a:pPr>
            <a:r>
              <a:rPr lang="en-US" altLang="en-US" sz="4400" b="1" dirty="0"/>
              <a:t>083 380 9879</a:t>
            </a:r>
          </a:p>
          <a:p>
            <a:pPr eaLnBrk="1" hangingPunct="1">
              <a:buFont typeface="Wingdings" panose="05000000000000000000" pitchFamily="2" charset="2"/>
              <a:buNone/>
              <a:defRPr/>
            </a:pPr>
            <a:r>
              <a:rPr lang="en-US" altLang="en-US" sz="4400" b="1" dirty="0"/>
              <a:t>ella.mokgalane@sace.org.za</a:t>
            </a:r>
          </a:p>
          <a:p>
            <a:pPr eaLnBrk="1" hangingPunct="1">
              <a:buFont typeface="Wingdings" panose="05000000000000000000" pitchFamily="2" charset="2"/>
              <a:buNone/>
              <a:defRPr/>
            </a:pPr>
            <a:endParaRPr lang="en-US" altLang="en-US" sz="4400" b="1" dirty="0"/>
          </a:p>
          <a:p>
            <a:pPr eaLnBrk="1" hangingPunct="1">
              <a:buFont typeface="Wingdings" panose="05000000000000000000" pitchFamily="2" charset="2"/>
              <a:buNone/>
              <a:defRPr/>
            </a:pPr>
            <a:endParaRPr lang="en-US" altLang="en-US" sz="4400" b="1" dirty="0"/>
          </a:p>
          <a:p>
            <a:pPr eaLnBrk="1" hangingPunct="1">
              <a:buFont typeface="Wingdings" panose="05000000000000000000" pitchFamily="2" charset="2"/>
              <a:buNone/>
              <a:defRPr/>
            </a:pPr>
            <a:endParaRPr lang="en-US" altLang="en-US" sz="4400" b="1" dirty="0"/>
          </a:p>
          <a:p>
            <a:pPr eaLnBrk="1" hangingPunct="1">
              <a:buFont typeface="Wingdings" panose="05000000000000000000" pitchFamily="2" charset="2"/>
              <a:buNone/>
              <a:defRPr/>
            </a:pPr>
            <a:endParaRPr lang="en-US" altLang="en-US" sz="1100" b="1" dirty="0">
              <a:latin typeface="Book Antiqua" panose="02040602050305030304" pitchFamily="18" charset="0"/>
            </a:endParaRPr>
          </a:p>
          <a:p>
            <a:pPr eaLnBrk="1" hangingPunct="1">
              <a:buFont typeface="Wingdings" panose="05000000000000000000" pitchFamily="2" charset="2"/>
              <a:buNone/>
              <a:defRPr/>
            </a:pPr>
            <a:endParaRPr lang="en-US" altLang="en-US" sz="1100" b="1" i="1" dirty="0">
              <a:latin typeface="Bookman Old Style" panose="02050604050505020204" pitchFamily="18" charset="0"/>
            </a:endParaRPr>
          </a:p>
          <a:p>
            <a:pPr marL="669925" lvl="2" indent="0" eaLnBrk="1" hangingPunct="1">
              <a:buFont typeface="Arial" panose="020B0604020202020204" pitchFamily="34" charset="0"/>
              <a:buNone/>
              <a:defRPr/>
            </a:pPr>
            <a:endParaRPr lang="en-US" altLang="en-US" sz="1100" i="1" dirty="0">
              <a:latin typeface="Bookman Old Style" panose="02050604050505020204" pitchFamily="18" charset="0"/>
            </a:endParaRPr>
          </a:p>
          <a:p>
            <a:pPr lvl="1" eaLnBrk="1" hangingPunct="1">
              <a:buFont typeface="Wingdings" panose="05000000000000000000" pitchFamily="2" charset="2"/>
              <a:buNone/>
              <a:defRPr/>
            </a:pPr>
            <a:r>
              <a:rPr lang="en-US" altLang="en-US" sz="1100" i="1" dirty="0">
                <a:latin typeface="Bookman Old Style" panose="02050604050505020204" pitchFamily="18" charset="0"/>
              </a:rPr>
              <a:t>		</a:t>
            </a:r>
          </a:p>
          <a:p>
            <a:pPr eaLnBrk="1" hangingPunct="1">
              <a:buFont typeface="Wingdings" panose="05000000000000000000" pitchFamily="2" charset="2"/>
              <a:buNone/>
              <a:defRPr/>
            </a:pPr>
            <a:endParaRPr lang="en-US" altLang="en-US" sz="1100" i="1" dirty="0">
              <a:latin typeface="Bookman Old Style" panose="02050604050505020204" pitchFamily="18" charset="0"/>
            </a:endParaRPr>
          </a:p>
        </p:txBody>
      </p:sp>
    </p:spTree>
    <p:extLst>
      <p:ext uri="{BB962C8B-B14F-4D97-AF65-F5344CB8AC3E}">
        <p14:creationId xmlns:p14="http://schemas.microsoft.com/office/powerpoint/2010/main" val="391441073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656192-B874-4149-890B-E7B4275BAB4C}"/>
              </a:ext>
            </a:extLst>
          </p:cNvPr>
          <p:cNvPicPr>
            <a:picLocks noChangeAspect="1"/>
          </p:cNvPicPr>
          <p:nvPr/>
        </p:nvPicPr>
        <p:blipFill rotWithShape="1">
          <a:blip r:embed="rId2">
            <a:alphaModFix amt="35000"/>
          </a:blip>
          <a:srcRect t="26095" b="615"/>
          <a:stretch/>
        </p:blipFill>
        <p:spPr>
          <a:xfrm>
            <a:off x="20" y="20558"/>
            <a:ext cx="12191980" cy="6857990"/>
          </a:xfrm>
          <a:prstGeom prst="rect">
            <a:avLst/>
          </a:prstGeom>
        </p:spPr>
      </p:pic>
      <p:sp>
        <p:nvSpPr>
          <p:cNvPr id="2" name="TextBox 1">
            <a:extLst>
              <a:ext uri="{FF2B5EF4-FFF2-40B4-BE49-F238E27FC236}">
                <a16:creationId xmlns:a16="http://schemas.microsoft.com/office/drawing/2014/main" id="{70D86FF2-A47C-415E-90CA-3816D2A49697}"/>
              </a:ext>
            </a:extLst>
          </p:cNvPr>
          <p:cNvSpPr txBox="1"/>
          <p:nvPr/>
        </p:nvSpPr>
        <p:spPr>
          <a:xfrm>
            <a:off x="207264" y="-540895"/>
            <a:ext cx="677108" cy="7679439"/>
          </a:xfrm>
          <a:prstGeom prst="rect">
            <a:avLst/>
          </a:prstGeom>
          <a:noFill/>
        </p:spPr>
        <p:txBody>
          <a:bodyPr vert="vert270" wrap="square" rtlCol="0">
            <a:spAutoFit/>
          </a:bodyPr>
          <a:lstStyle/>
          <a:p>
            <a:pPr>
              <a:spcAft>
                <a:spcPts val="600"/>
              </a:spcAft>
            </a:pPr>
            <a:r>
              <a:rPr lang="en-ZA"/>
              <a:t>	</a:t>
            </a:r>
            <a:r>
              <a:rPr lang="en-ZA" sz="3200" b="1"/>
              <a:t>SACE HISTORICAL BACKGROUND</a:t>
            </a:r>
          </a:p>
        </p:txBody>
      </p:sp>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39FA73C8-4D60-4331-AC1D-231535108929}" type="slidenum">
              <a:rPr lang="en-US">
                <a:solidFill>
                  <a:srgbClr val="FFFFFF"/>
                </a:solidFill>
                <a:latin typeface="Calibri" panose="020F0502020204030204"/>
              </a:rPr>
              <a:pPr>
                <a:spcAft>
                  <a:spcPts val="600"/>
                </a:spcAft>
                <a:defRPr/>
              </a:pPr>
              <a:t>13</a:t>
            </a:fld>
            <a:endParaRPr lang="en-US">
              <a:solidFill>
                <a:srgbClr val="FFFFFF"/>
              </a:solidFill>
              <a:latin typeface="Calibri" panose="020F0502020204030204"/>
            </a:endParaRPr>
          </a:p>
        </p:txBody>
      </p:sp>
      <p:graphicFrame>
        <p:nvGraphicFramePr>
          <p:cNvPr id="5" name="Content Placeholder 4"/>
          <p:cNvGraphicFramePr>
            <a:graphicFrameLocks noGrp="1"/>
          </p:cNvGraphicFramePr>
          <p:nvPr>
            <p:ph idx="4294967295"/>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3969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5">
            <a:extLst>
              <a:ext uri="{FF2B5EF4-FFF2-40B4-BE49-F238E27FC236}">
                <a16:creationId xmlns:a16="http://schemas.microsoft.com/office/drawing/2014/main" id="{91CC453D-5D60-447D-861C-9B95FD77A38D}"/>
              </a:ext>
            </a:extLst>
          </p:cNvPr>
          <p:cNvSpPr>
            <a:spLocks noGrp="1"/>
          </p:cNvSpPr>
          <p:nvPr>
            <p:ph type="title"/>
          </p:nvPr>
        </p:nvSpPr>
        <p:spPr>
          <a:xfrm>
            <a:off x="2555631" y="1441938"/>
            <a:ext cx="7080738" cy="3974124"/>
          </a:xfrm>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a:bodyPr>
          <a:lstStyle/>
          <a:p>
            <a:pPr algn="ctr"/>
            <a:r>
              <a:rPr lang="en-US" sz="5400" b="1" kern="1200">
                <a:solidFill>
                  <a:schemeClr val="bg1">
                    <a:lumMod val="95000"/>
                    <a:lumOff val="5000"/>
                  </a:schemeClr>
                </a:solidFill>
                <a:latin typeface="+mj-lt"/>
                <a:ea typeface="+mj-ea"/>
                <a:cs typeface="+mj-cs"/>
              </a:rPr>
              <a:t>SACE LEGISLATION AND POLICY ENVIRONMENT</a:t>
            </a:r>
          </a:p>
        </p:txBody>
      </p:sp>
      <p:sp>
        <p:nvSpPr>
          <p:cNvPr id="4" name="Slide Number Placeholder 3">
            <a:extLst>
              <a:ext uri="{FF2B5EF4-FFF2-40B4-BE49-F238E27FC236}">
                <a16:creationId xmlns:a16="http://schemas.microsoft.com/office/drawing/2014/main" id="{0D98054A-F5C8-4B89-957A-8E257E4B613F}"/>
              </a:ext>
            </a:extLst>
          </p:cNvPr>
          <p:cNvSpPr>
            <a:spLocks noGrp="1"/>
          </p:cNvSpPr>
          <p:nvPr>
            <p:ph type="sldNum" sz="quarter" idx="12"/>
          </p:nvPr>
        </p:nvSpPr>
        <p:spPr>
          <a:xfrm>
            <a:off x="11000232" y="6108192"/>
            <a:ext cx="548640" cy="548640"/>
          </a:xfrm>
          <a:prstGeom prst="ellipse">
            <a:avLst/>
          </a:prstGeom>
          <a:solidFill>
            <a:srgbClr val="7F7F7F"/>
          </a:solidFill>
        </p:spPr>
        <p:txBody>
          <a:bodyPr vert="horz" lIns="91440" tIns="45720" rIns="91440" bIns="45720" rtlCol="0">
            <a:normAutofit/>
          </a:bodyPr>
          <a:lstStyle/>
          <a:p>
            <a:pPr algn="ctr">
              <a:spcAft>
                <a:spcPts val="600"/>
              </a:spcAft>
            </a:pPr>
            <a:fld id="{079A6B83-E2CC-41D5-82B0-6AD0E805378A}" type="slidenum">
              <a:rPr lang="en-US" sz="1500">
                <a:solidFill>
                  <a:srgbClr val="FFFFFF"/>
                </a:solidFill>
              </a:rPr>
              <a:pPr algn="ctr">
                <a:spcAft>
                  <a:spcPts val="600"/>
                </a:spcAft>
              </a:pPr>
              <a:t>14</a:t>
            </a:fld>
            <a:endParaRPr lang="en-US" sz="1500">
              <a:solidFill>
                <a:srgbClr val="FFFFFF"/>
              </a:solidFill>
            </a:endParaRPr>
          </a:p>
        </p:txBody>
      </p:sp>
    </p:spTree>
    <p:extLst>
      <p:ext uri="{BB962C8B-B14F-4D97-AF65-F5344CB8AC3E}">
        <p14:creationId xmlns:p14="http://schemas.microsoft.com/office/powerpoint/2010/main" val="190637701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B33ACD2-A38D-4F66-91CE-8FBF7207E156}"/>
              </a:ext>
            </a:extLst>
          </p:cNvPr>
          <p:cNvPicPr>
            <a:picLocks noChangeAspect="1"/>
          </p:cNvPicPr>
          <p:nvPr/>
        </p:nvPicPr>
        <p:blipFill rotWithShape="1">
          <a:blip r:embed="rId2">
            <a:alphaModFix amt="35000"/>
          </a:blip>
          <a:srcRect t="21329"/>
          <a:stretch/>
        </p:blipFill>
        <p:spPr>
          <a:xfrm>
            <a:off x="20" y="1"/>
            <a:ext cx="12191980" cy="6857999"/>
          </a:xfrm>
          <a:prstGeom prst="rect">
            <a:avLst/>
          </a:prstGeom>
        </p:spPr>
      </p:pic>
      <p:sp>
        <p:nvSpPr>
          <p:cNvPr id="5" name="Title 4">
            <a:extLst>
              <a:ext uri="{FF2B5EF4-FFF2-40B4-BE49-F238E27FC236}">
                <a16:creationId xmlns:a16="http://schemas.microsoft.com/office/drawing/2014/main" id="{10584F54-B9F3-4424-BA72-9E68C2F452FB}"/>
              </a:ext>
            </a:extLst>
          </p:cNvPr>
          <p:cNvSpPr>
            <a:spLocks noGrp="1"/>
          </p:cNvSpPr>
          <p:nvPr>
            <p:ph type="title"/>
          </p:nvPr>
        </p:nvSpPr>
        <p:spPr>
          <a:xfrm>
            <a:off x="838199" y="1065862"/>
            <a:ext cx="6052955" cy="4726276"/>
          </a:xfrm>
        </p:spPr>
        <p:txBody>
          <a:bodyPr>
            <a:normAutofit/>
          </a:bodyPr>
          <a:lstStyle/>
          <a:p>
            <a:pPr algn="r"/>
            <a:r>
              <a:rPr lang="en-ZA" sz="7400" b="1">
                <a:ln w="22225">
                  <a:solidFill>
                    <a:srgbClr val="FFFFFF"/>
                  </a:solidFill>
                </a:ln>
                <a:noFill/>
              </a:rPr>
              <a:t>NATIONAL DEVELOPMENT PLAN</a:t>
            </a:r>
          </a:p>
        </p:txBody>
      </p:sp>
      <p:cxnSp>
        <p:nvCxnSpPr>
          <p:cNvPr id="23" name="Straight Connector 22">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3385C823-5E0C-4350-8C00-0767B17E951B}"/>
              </a:ext>
            </a:extLst>
          </p:cNvPr>
          <p:cNvSpPr>
            <a:spLocks noGrp="1"/>
          </p:cNvSpPr>
          <p:nvPr>
            <p:ph type="sldNum" sz="quarter" idx="12"/>
          </p:nvPr>
        </p:nvSpPr>
        <p:spPr>
          <a:xfrm>
            <a:off x="10453254" y="6356350"/>
            <a:ext cx="900545" cy="365125"/>
          </a:xfrm>
        </p:spPr>
        <p:txBody>
          <a:bodyPr>
            <a:normAutofit/>
          </a:bodyPr>
          <a:lstStyle/>
          <a:p>
            <a:pPr marL="0" marR="0" lvl="0" indent="0" rtl="0">
              <a:spcBef>
                <a:spcPts val="0"/>
              </a:spcBef>
              <a:spcAft>
                <a:spcPts val="600"/>
              </a:spcAft>
              <a:buSzPct val="25000"/>
              <a:buNone/>
            </a:pPr>
            <a:fld id="{00000000-1234-1234-1234-123412341234}" type="slidenum">
              <a:rPr lang="en-ZA" b="0" i="0" u="none" strike="noStrike" cap="none">
                <a:solidFill>
                  <a:srgbClr val="FFFFFF"/>
                </a:solidFill>
                <a:latin typeface="Calibri"/>
                <a:ea typeface="Calibri"/>
                <a:cs typeface="Calibri"/>
                <a:sym typeface="Calibri"/>
              </a:rPr>
              <a:pPr marL="0" marR="0" lvl="0" indent="0" rtl="0">
                <a:spcBef>
                  <a:spcPts val="0"/>
                </a:spcBef>
                <a:spcAft>
                  <a:spcPts val="600"/>
                </a:spcAft>
                <a:buSzPct val="25000"/>
                <a:buNone/>
              </a:pPr>
              <a:t>15</a:t>
            </a:fld>
            <a:endParaRPr lang="en-ZA" b="0" i="0" u="none" strike="noStrike" cap="none">
              <a:solidFill>
                <a:srgbClr val="FFFFFF"/>
              </a:solidFill>
              <a:latin typeface="Calibri"/>
              <a:ea typeface="Calibri"/>
              <a:cs typeface="Calibri"/>
              <a:sym typeface="Calibri"/>
            </a:endParaRPr>
          </a:p>
        </p:txBody>
      </p:sp>
      <p:graphicFrame>
        <p:nvGraphicFramePr>
          <p:cNvPr id="7" name="Content Placeholder 6">
            <a:extLst>
              <a:ext uri="{FF2B5EF4-FFF2-40B4-BE49-F238E27FC236}">
                <a16:creationId xmlns:a16="http://schemas.microsoft.com/office/drawing/2014/main" id="{E9D25D82-79DA-4306-BE8A-2E0EA1FB1472}"/>
              </a:ext>
            </a:extLst>
          </p:cNvPr>
          <p:cNvGraphicFramePr>
            <a:graphicFrameLocks noGrp="1"/>
          </p:cNvGraphicFramePr>
          <p:nvPr>
            <p:ph idx="1"/>
            <p:extLst>
              <p:ext uri="{D42A27DB-BD31-4B8C-83A1-F6EECF244321}">
                <p14:modId xmlns:p14="http://schemas.microsoft.com/office/powerpoint/2010/main" val="2924383597"/>
              </p:ext>
            </p:extLst>
          </p:nvPr>
        </p:nvGraphicFramePr>
        <p:xfrm>
          <a:off x="7534641" y="1065862"/>
          <a:ext cx="3860002"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645151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B270761-CC40-4F3F-A916-7E3BC3989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820855C-9FA4-417A-BE67-63C022F81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7E6A49B-1B06-403E-8CC5-ACB38A6BD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D4D2FAC7-099A-4298-86F3-198856EAD9D9}"/>
              </a:ext>
            </a:extLst>
          </p:cNvPr>
          <p:cNvSpPr>
            <a:spLocks noGrp="1"/>
          </p:cNvSpPr>
          <p:nvPr>
            <p:ph type="title"/>
          </p:nvPr>
        </p:nvSpPr>
        <p:spPr>
          <a:xfrm>
            <a:off x="1366160" y="1295401"/>
            <a:ext cx="9623404" cy="3670214"/>
          </a:xfrm>
        </p:spPr>
        <p:txBody>
          <a:bodyPr vert="horz" lIns="91440" tIns="45720" rIns="91440" bIns="45720" rtlCol="0" anchor="b">
            <a:normAutofit fontScale="90000"/>
          </a:bodyPr>
          <a:lstStyle/>
          <a:p>
            <a:r>
              <a:rPr lang="en-US" sz="2200" b="1" kern="1200" dirty="0">
                <a:solidFill>
                  <a:schemeClr val="tx1"/>
                </a:solidFill>
                <a:latin typeface="+mj-lt"/>
                <a:ea typeface="+mj-ea"/>
                <a:cs typeface="+mj-cs"/>
              </a:rPr>
              <a:t> </a:t>
            </a:r>
            <a:br>
              <a:rPr lang="en-US" sz="2200" b="1" kern="1200" dirty="0">
                <a:solidFill>
                  <a:schemeClr val="tx1"/>
                </a:solidFill>
                <a:latin typeface="+mj-lt"/>
                <a:ea typeface="+mj-ea"/>
                <a:cs typeface="+mj-cs"/>
              </a:rPr>
            </a:br>
            <a:r>
              <a:rPr lang="en-US" sz="2200" b="1" kern="1200" dirty="0">
                <a:solidFill>
                  <a:schemeClr val="tx1"/>
                </a:solidFill>
                <a:latin typeface="+mj-lt"/>
                <a:ea typeface="+mj-ea"/>
                <a:cs typeface="+mj-cs"/>
              </a:rPr>
              <a:t>SACE ACT NO.31 OF 2000 (Enabling / Founding Legislation)</a:t>
            </a:r>
            <a:br>
              <a:rPr lang="en-US" sz="2200" b="1" kern="1200" dirty="0">
                <a:solidFill>
                  <a:schemeClr val="tx1"/>
                </a:solidFill>
                <a:latin typeface="+mj-lt"/>
                <a:ea typeface="+mj-ea"/>
                <a:cs typeface="+mj-cs"/>
              </a:rPr>
            </a:br>
            <a:br>
              <a:rPr lang="en-US" sz="2200" b="1" kern="1200" dirty="0">
                <a:solidFill>
                  <a:schemeClr val="tx1"/>
                </a:solidFill>
                <a:latin typeface="+mj-lt"/>
                <a:ea typeface="+mj-ea"/>
                <a:cs typeface="+mj-cs"/>
              </a:rPr>
            </a:br>
            <a:br>
              <a:rPr lang="en-US" sz="2200" b="1" kern="1200" dirty="0">
                <a:solidFill>
                  <a:schemeClr val="tx1"/>
                </a:solidFill>
                <a:latin typeface="+mj-lt"/>
                <a:ea typeface="+mj-ea"/>
                <a:cs typeface="+mj-cs"/>
              </a:rPr>
            </a:br>
            <a:r>
              <a:rPr lang="en-US" sz="2200" b="1" kern="1200" dirty="0">
                <a:solidFill>
                  <a:schemeClr val="tx1"/>
                </a:solidFill>
                <a:latin typeface="+mj-lt"/>
                <a:ea typeface="+mj-ea"/>
                <a:cs typeface="+mj-cs"/>
              </a:rPr>
              <a:t>The objects of the SACE Act are:</a:t>
            </a:r>
            <a:br>
              <a:rPr lang="en-US" sz="2200" b="1" kern="1200" dirty="0">
                <a:solidFill>
                  <a:schemeClr val="tx1"/>
                </a:solidFill>
                <a:latin typeface="+mj-lt"/>
                <a:ea typeface="+mj-ea"/>
                <a:cs typeface="+mj-cs"/>
              </a:rPr>
            </a:br>
            <a:br>
              <a:rPr lang="en-US" sz="2200" kern="1200" dirty="0">
                <a:solidFill>
                  <a:schemeClr val="tx1"/>
                </a:solidFill>
                <a:latin typeface="+mj-lt"/>
                <a:ea typeface="+mj-ea"/>
                <a:cs typeface="+mj-cs"/>
              </a:rPr>
            </a:br>
            <a:r>
              <a:rPr lang="en-US" sz="2200" kern="1200" dirty="0">
                <a:solidFill>
                  <a:schemeClr val="tx1"/>
                </a:solidFill>
                <a:latin typeface="+mj-lt"/>
                <a:ea typeface="+mj-ea"/>
                <a:cs typeface="+mj-cs"/>
              </a:rPr>
              <a:t>(a) 	to </a:t>
            </a:r>
            <a:r>
              <a:rPr lang="en-US" sz="2200" b="1" kern="1200" dirty="0">
                <a:solidFill>
                  <a:schemeClr val="tx1"/>
                </a:solidFill>
                <a:latin typeface="+mj-lt"/>
                <a:ea typeface="+mj-ea"/>
                <a:cs typeface="+mj-cs"/>
              </a:rPr>
              <a:t>provide </a:t>
            </a:r>
            <a:r>
              <a:rPr lang="en-US" sz="2200" kern="1200" dirty="0">
                <a:solidFill>
                  <a:schemeClr val="tx1"/>
                </a:solidFill>
                <a:latin typeface="+mj-lt"/>
                <a:ea typeface="+mj-ea"/>
                <a:cs typeface="+mj-cs"/>
              </a:rPr>
              <a:t>for the </a:t>
            </a:r>
            <a:r>
              <a:rPr lang="en-US" sz="2200" b="1" kern="1200" dirty="0">
                <a:solidFill>
                  <a:schemeClr val="tx1"/>
                </a:solidFill>
                <a:latin typeface="+mj-lt"/>
                <a:ea typeface="+mj-ea"/>
                <a:cs typeface="+mj-cs"/>
              </a:rPr>
              <a:t>registration</a:t>
            </a:r>
            <a:r>
              <a:rPr lang="en-US" sz="2200" kern="1200" dirty="0">
                <a:solidFill>
                  <a:schemeClr val="tx1"/>
                </a:solidFill>
                <a:latin typeface="+mj-lt"/>
                <a:ea typeface="+mj-ea"/>
                <a:cs typeface="+mj-cs"/>
              </a:rPr>
              <a:t> of educators;</a:t>
            </a:r>
            <a:br>
              <a:rPr lang="en-US" sz="2200" kern="1200" dirty="0">
                <a:solidFill>
                  <a:schemeClr val="tx1"/>
                </a:solidFill>
                <a:latin typeface="+mj-lt"/>
                <a:ea typeface="+mj-ea"/>
                <a:cs typeface="+mj-cs"/>
              </a:rPr>
            </a:br>
            <a:r>
              <a:rPr lang="en-US" sz="2200" i="1" kern="1200" dirty="0">
                <a:solidFill>
                  <a:schemeClr val="tx1"/>
                </a:solidFill>
                <a:latin typeface="+mj-lt"/>
                <a:ea typeface="+mj-ea"/>
                <a:cs typeface="+mj-cs"/>
              </a:rPr>
              <a:t>(b) 	</a:t>
            </a:r>
            <a:r>
              <a:rPr lang="en-US" sz="2200" kern="1200" dirty="0">
                <a:solidFill>
                  <a:schemeClr val="tx1"/>
                </a:solidFill>
                <a:latin typeface="+mj-lt"/>
                <a:ea typeface="+mj-ea"/>
                <a:cs typeface="+mj-cs"/>
              </a:rPr>
              <a:t>to </a:t>
            </a:r>
            <a:r>
              <a:rPr lang="en-US" sz="2200" b="1" kern="1200" dirty="0">
                <a:solidFill>
                  <a:schemeClr val="tx1"/>
                </a:solidFill>
                <a:latin typeface="+mj-lt"/>
                <a:ea typeface="+mj-ea"/>
                <a:cs typeface="+mj-cs"/>
              </a:rPr>
              <a:t>promote</a:t>
            </a:r>
            <a:r>
              <a:rPr lang="en-US" sz="2200" kern="1200" dirty="0">
                <a:solidFill>
                  <a:schemeClr val="tx1"/>
                </a:solidFill>
                <a:latin typeface="+mj-lt"/>
                <a:ea typeface="+mj-ea"/>
                <a:cs typeface="+mj-cs"/>
              </a:rPr>
              <a:t> the </a:t>
            </a:r>
            <a:r>
              <a:rPr lang="en-US" sz="2200" b="1" kern="1200" dirty="0">
                <a:solidFill>
                  <a:schemeClr val="tx1"/>
                </a:solidFill>
                <a:latin typeface="+mj-lt"/>
                <a:ea typeface="+mj-ea"/>
                <a:cs typeface="+mj-cs"/>
              </a:rPr>
              <a:t>professional development </a:t>
            </a:r>
            <a:r>
              <a:rPr lang="en-US" sz="2200" kern="1200" dirty="0">
                <a:solidFill>
                  <a:schemeClr val="tx1"/>
                </a:solidFill>
                <a:latin typeface="+mj-lt"/>
                <a:ea typeface="+mj-ea"/>
                <a:cs typeface="+mj-cs"/>
              </a:rPr>
              <a:t>of educators; and</a:t>
            </a:r>
            <a:br>
              <a:rPr lang="en-US" sz="2200" kern="1200" dirty="0">
                <a:solidFill>
                  <a:schemeClr val="tx1"/>
                </a:solidFill>
                <a:latin typeface="+mj-lt"/>
                <a:ea typeface="+mj-ea"/>
                <a:cs typeface="+mj-cs"/>
              </a:rPr>
            </a:br>
            <a:r>
              <a:rPr lang="en-US" sz="2200" kern="1200" dirty="0">
                <a:solidFill>
                  <a:schemeClr val="tx1"/>
                </a:solidFill>
                <a:latin typeface="+mj-lt"/>
                <a:ea typeface="+mj-ea"/>
                <a:cs typeface="+mj-cs"/>
              </a:rPr>
              <a:t>(c) 	to </a:t>
            </a:r>
            <a:r>
              <a:rPr lang="en-US" sz="2200" b="1" kern="1200" dirty="0">
                <a:solidFill>
                  <a:schemeClr val="tx1"/>
                </a:solidFill>
                <a:latin typeface="+mj-lt"/>
                <a:ea typeface="+mj-ea"/>
                <a:cs typeface="+mj-cs"/>
              </a:rPr>
              <a:t>set, maintain and protect ethical and professional standards</a:t>
            </a:r>
            <a:r>
              <a:rPr lang="en-US" sz="2200" kern="1200" dirty="0">
                <a:solidFill>
                  <a:schemeClr val="tx1"/>
                </a:solidFill>
                <a:latin typeface="+mj-lt"/>
                <a:ea typeface="+mj-ea"/>
                <a:cs typeface="+mj-cs"/>
              </a:rPr>
              <a:t> for educators, by 	means of the functioning of the council.</a:t>
            </a:r>
            <a:br>
              <a:rPr lang="en-US" sz="2200" kern="1200" dirty="0">
                <a:solidFill>
                  <a:schemeClr val="tx1"/>
                </a:solidFill>
                <a:latin typeface="+mj-lt"/>
                <a:ea typeface="+mj-ea"/>
                <a:cs typeface="+mj-cs"/>
              </a:rPr>
            </a:br>
            <a:br>
              <a:rPr lang="en-US" sz="2200" kern="1200" dirty="0">
                <a:solidFill>
                  <a:schemeClr val="tx1"/>
                </a:solidFill>
                <a:latin typeface="+mj-lt"/>
                <a:ea typeface="+mj-ea"/>
                <a:cs typeface="+mj-cs"/>
              </a:rPr>
            </a:br>
            <a:endParaRPr lang="en-US" sz="2200" kern="1200" dirty="0">
              <a:solidFill>
                <a:schemeClr val="tx1"/>
              </a:solidFill>
              <a:latin typeface="+mj-lt"/>
              <a:ea typeface="+mj-ea"/>
              <a:cs typeface="+mj-cs"/>
            </a:endParaRPr>
          </a:p>
        </p:txBody>
      </p:sp>
      <p:sp>
        <p:nvSpPr>
          <p:cNvPr id="7" name="Slide Number Placeholder 6">
            <a:extLst>
              <a:ext uri="{FF2B5EF4-FFF2-40B4-BE49-F238E27FC236}">
                <a16:creationId xmlns:a16="http://schemas.microsoft.com/office/drawing/2014/main" id="{D3387063-5A14-4235-9CE0-88623B2758B1}"/>
              </a:ext>
            </a:extLst>
          </p:cNvPr>
          <p:cNvSpPr>
            <a:spLocks noGrp="1"/>
          </p:cNvSpPr>
          <p:nvPr>
            <p:ph type="sldNum" sz="quarter" idx="12"/>
          </p:nvPr>
        </p:nvSpPr>
        <p:spPr>
          <a:xfrm>
            <a:off x="0" y="978408"/>
            <a:ext cx="722376" cy="603504"/>
          </a:xfrm>
        </p:spPr>
        <p:txBody>
          <a:bodyPr vert="horz" lIns="91440" tIns="45720" rIns="91440" bIns="45720" rtlCol="0" anchor="ctr">
            <a:normAutofit/>
          </a:bodyPr>
          <a:lstStyle/>
          <a:p>
            <a:pPr>
              <a:spcAft>
                <a:spcPts val="600"/>
              </a:spcAft>
            </a:pPr>
            <a:fld id="{079A6B83-E2CC-41D5-82B0-6AD0E805378A}" type="slidenum">
              <a:rPr lang="en-US" sz="3200">
                <a:solidFill>
                  <a:srgbClr val="FFFFFF"/>
                </a:solidFill>
              </a:rPr>
              <a:pPr>
                <a:spcAft>
                  <a:spcPts val="600"/>
                </a:spcAft>
              </a:pPr>
              <a:t>16</a:t>
            </a:fld>
            <a:endParaRPr lang="en-US" sz="3200">
              <a:solidFill>
                <a:srgbClr val="FFFFFF"/>
              </a:solidFill>
            </a:endParaRPr>
          </a:p>
        </p:txBody>
      </p:sp>
    </p:spTree>
    <p:extLst>
      <p:ext uri="{BB962C8B-B14F-4D97-AF65-F5344CB8AC3E}">
        <p14:creationId xmlns:p14="http://schemas.microsoft.com/office/powerpoint/2010/main" val="298075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F4230A-A973-4D7E-AA4F-A43FE7A20EF9}"/>
              </a:ext>
            </a:extLst>
          </p:cNvPr>
          <p:cNvPicPr>
            <a:picLocks noChangeAspect="1"/>
          </p:cNvPicPr>
          <p:nvPr/>
        </p:nvPicPr>
        <p:blipFill rotWithShape="1">
          <a:blip r:embed="rId2">
            <a:alphaModFix amt="35000"/>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3C01D1F5-89B2-4421-8E96-0EDCFFA7A778}"/>
              </a:ext>
            </a:extLst>
          </p:cNvPr>
          <p:cNvSpPr>
            <a:spLocks noGrp="1"/>
          </p:cNvSpPr>
          <p:nvPr>
            <p:ph type="title"/>
          </p:nvPr>
        </p:nvSpPr>
        <p:spPr>
          <a:xfrm>
            <a:off x="838201" y="1065862"/>
            <a:ext cx="3313164" cy="4726276"/>
          </a:xfrm>
        </p:spPr>
        <p:txBody>
          <a:bodyPr>
            <a:normAutofit/>
          </a:bodyPr>
          <a:lstStyle/>
          <a:p>
            <a:pPr algn="r"/>
            <a:r>
              <a:rPr lang="en-GB" sz="4000" b="1" dirty="0"/>
              <a:t>REGULATORY FRAMEWORKS</a:t>
            </a:r>
            <a:endParaRPr lang="en-ZA" sz="4000" b="1" dirty="0"/>
          </a:p>
        </p:txBody>
      </p:sp>
      <p:sp>
        <p:nvSpPr>
          <p:cNvPr id="4" name="Slide Number Placeholder 3">
            <a:extLst>
              <a:ext uri="{FF2B5EF4-FFF2-40B4-BE49-F238E27FC236}">
                <a16:creationId xmlns:a16="http://schemas.microsoft.com/office/drawing/2014/main" id="{1B929957-388C-46EA-B5EE-AF6ACC9C771D}"/>
              </a:ext>
            </a:extLst>
          </p:cNvPr>
          <p:cNvSpPr>
            <a:spLocks noGrp="1"/>
          </p:cNvSpPr>
          <p:nvPr>
            <p:ph type="sldNum" sz="quarter" idx="12"/>
          </p:nvPr>
        </p:nvSpPr>
        <p:spPr>
          <a:xfrm>
            <a:off x="10453254" y="6356350"/>
            <a:ext cx="900545" cy="365125"/>
          </a:xfrm>
        </p:spPr>
        <p:txBody>
          <a:bodyPr>
            <a:normAutofit/>
          </a:bodyPr>
          <a:lstStyle/>
          <a:p>
            <a:pPr>
              <a:spcAft>
                <a:spcPts val="600"/>
              </a:spcAft>
            </a:pPr>
            <a:fld id="{079A6B83-E2CC-41D5-82B0-6AD0E805378A}" type="slidenum">
              <a:rPr lang="en-ZA">
                <a:solidFill>
                  <a:srgbClr val="FFFFFF"/>
                </a:solidFill>
              </a:rPr>
              <a:pPr>
                <a:spcAft>
                  <a:spcPts val="600"/>
                </a:spcAft>
              </a:pPr>
              <a:t>17</a:t>
            </a:fld>
            <a:endParaRPr lang="en-ZA">
              <a:solidFill>
                <a:srgbClr val="FFFFFF"/>
              </a:solidFill>
            </a:endParaRPr>
          </a:p>
        </p:txBody>
      </p:sp>
      <p:graphicFrame>
        <p:nvGraphicFramePr>
          <p:cNvPr id="5" name="Content Placeholder 4">
            <a:extLst>
              <a:ext uri="{FF2B5EF4-FFF2-40B4-BE49-F238E27FC236}">
                <a16:creationId xmlns:a16="http://schemas.microsoft.com/office/drawing/2014/main" id="{39CC5659-72F7-482F-9099-CD7CB786C848}"/>
              </a:ext>
            </a:extLst>
          </p:cNvPr>
          <p:cNvGraphicFramePr>
            <a:graphicFrameLocks noGrp="1"/>
          </p:cNvGraphicFramePr>
          <p:nvPr>
            <p:ph idx="1"/>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4176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application&#10;&#10;Description automatically generated">
            <a:extLst>
              <a:ext uri="{FF2B5EF4-FFF2-40B4-BE49-F238E27FC236}">
                <a16:creationId xmlns:a16="http://schemas.microsoft.com/office/drawing/2014/main" id="{FBEB4141-C694-4C0C-B0CA-D731F0CDD501}"/>
              </a:ext>
            </a:extLst>
          </p:cNvPr>
          <p:cNvPicPr>
            <a:picLocks noChangeAspect="1"/>
          </p:cNvPicPr>
          <p:nvPr/>
        </p:nvPicPr>
        <p:blipFill rotWithShape="1">
          <a:blip r:embed="rId2"/>
          <a:srcRect l="29083" t="22519" r="43750" b="9926"/>
          <a:stretch/>
        </p:blipFill>
        <p:spPr>
          <a:xfrm>
            <a:off x="6871031" y="643467"/>
            <a:ext cx="3982904" cy="5571066"/>
          </a:xfrm>
          <a:prstGeom prst="rect">
            <a:avLst/>
          </a:prstGeom>
        </p:spPr>
      </p:pic>
      <p:sp>
        <p:nvSpPr>
          <p:cNvPr id="11" name="Rectangle 10">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with medium confidence">
            <a:extLst>
              <a:ext uri="{FF2B5EF4-FFF2-40B4-BE49-F238E27FC236}">
                <a16:creationId xmlns:a16="http://schemas.microsoft.com/office/drawing/2014/main" id="{C56CAB59-C52C-4DFE-9CFD-CD1F00FBEF31}"/>
              </a:ext>
            </a:extLst>
          </p:cNvPr>
          <p:cNvPicPr>
            <a:picLocks noChangeAspect="1"/>
          </p:cNvPicPr>
          <p:nvPr/>
        </p:nvPicPr>
        <p:blipFill rotWithShape="1">
          <a:blip r:embed="rId3"/>
          <a:srcRect l="27000" t="17926" r="42083" b="6028"/>
          <a:stretch/>
        </p:blipFill>
        <p:spPr>
          <a:xfrm>
            <a:off x="1316223" y="643467"/>
            <a:ext cx="4026584" cy="5571066"/>
          </a:xfrm>
          <a:prstGeom prst="rect">
            <a:avLst/>
          </a:prstGeom>
        </p:spPr>
      </p:pic>
    </p:spTree>
    <p:extLst>
      <p:ext uri="{BB962C8B-B14F-4D97-AF65-F5344CB8AC3E}">
        <p14:creationId xmlns:p14="http://schemas.microsoft.com/office/powerpoint/2010/main" val="2262618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52E327A-44C6-41D7-8ADB-FACF484C221F}"/>
              </a:ext>
            </a:extLst>
          </p:cNvPr>
          <p:cNvSpPr>
            <a:spLocks noGrp="1"/>
          </p:cNvSpPr>
          <p:nvPr>
            <p:ph type="title"/>
          </p:nvPr>
        </p:nvSpPr>
        <p:spPr>
          <a:xfrm>
            <a:off x="524741" y="620392"/>
            <a:ext cx="3808268" cy="5504688"/>
          </a:xfrm>
        </p:spPr>
        <p:txBody>
          <a:bodyPr>
            <a:normAutofit/>
          </a:bodyPr>
          <a:lstStyle/>
          <a:p>
            <a:r>
              <a:rPr lang="en-ZA" sz="4700" b="1">
                <a:solidFill>
                  <a:schemeClr val="bg1"/>
                </a:solidFill>
              </a:rPr>
              <a:t>APPLICABILITY OF THE SACE ACT</a:t>
            </a:r>
          </a:p>
        </p:txBody>
      </p:sp>
      <p:sp>
        <p:nvSpPr>
          <p:cNvPr id="3" name="Slide Number Placeholder 2">
            <a:extLst>
              <a:ext uri="{FF2B5EF4-FFF2-40B4-BE49-F238E27FC236}">
                <a16:creationId xmlns:a16="http://schemas.microsoft.com/office/drawing/2014/main" id="{E38A62E2-22E1-4369-9042-850299729FD4}"/>
              </a:ext>
            </a:extLst>
          </p:cNvPr>
          <p:cNvSpPr>
            <a:spLocks noGrp="1"/>
          </p:cNvSpPr>
          <p:nvPr>
            <p:ph type="sldNum" sz="quarter" idx="12"/>
          </p:nvPr>
        </p:nvSpPr>
        <p:spPr>
          <a:xfrm>
            <a:off x="8610600" y="6356350"/>
            <a:ext cx="2743200" cy="365125"/>
          </a:xfrm>
        </p:spPr>
        <p:txBody>
          <a:bodyPr>
            <a:normAutofit/>
          </a:bodyPr>
          <a:lstStyle/>
          <a:p>
            <a:pPr>
              <a:spcAft>
                <a:spcPts val="600"/>
              </a:spcAft>
            </a:pPr>
            <a:fld id="{079A6B83-E2CC-41D5-82B0-6AD0E805378A}" type="slidenum">
              <a:rPr lang="en-ZA" smtClean="0"/>
              <a:pPr>
                <a:spcAft>
                  <a:spcPts val="600"/>
                </a:spcAft>
              </a:pPr>
              <a:t>19</a:t>
            </a:fld>
            <a:endParaRPr lang="en-ZA"/>
          </a:p>
        </p:txBody>
      </p:sp>
      <p:graphicFrame>
        <p:nvGraphicFramePr>
          <p:cNvPr id="7" name="Content Placeholder 4">
            <a:extLst>
              <a:ext uri="{FF2B5EF4-FFF2-40B4-BE49-F238E27FC236}">
                <a16:creationId xmlns:a16="http://schemas.microsoft.com/office/drawing/2014/main" id="{269D2E06-5148-3F8A-2222-DC5F0A263F00}"/>
              </a:ext>
            </a:extLst>
          </p:cNvPr>
          <p:cNvGraphicFramePr>
            <a:graphicFrameLocks noGrp="1"/>
          </p:cNvGraphicFramePr>
          <p:nvPr>
            <p:ph idx="1"/>
            <p:extLst>
              <p:ext uri="{D42A27DB-BD31-4B8C-83A1-F6EECF244321}">
                <p14:modId xmlns:p14="http://schemas.microsoft.com/office/powerpoint/2010/main" val="823978250"/>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5148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967DC3DE-F872-4835-9118-F011FBA489B8}"/>
              </a:ext>
            </a:extLst>
          </p:cNvPr>
          <p:cNvPicPr>
            <a:picLocks noChangeAspect="1"/>
          </p:cNvPicPr>
          <p:nvPr/>
        </p:nvPicPr>
        <p:blipFill rotWithShape="1">
          <a:blip r:embed="rId2">
            <a:alphaModFix amt="35000"/>
          </a:blip>
          <a:srcRect/>
          <a:stretch/>
        </p:blipFill>
        <p:spPr>
          <a:xfrm>
            <a:off x="20" y="1"/>
            <a:ext cx="12191980" cy="6857999"/>
          </a:xfrm>
          <a:prstGeom prst="rect">
            <a:avLst/>
          </a:prstGeom>
        </p:spPr>
      </p:pic>
      <p:sp>
        <p:nvSpPr>
          <p:cNvPr id="6" name="Title 5">
            <a:extLst>
              <a:ext uri="{FF2B5EF4-FFF2-40B4-BE49-F238E27FC236}">
                <a16:creationId xmlns:a16="http://schemas.microsoft.com/office/drawing/2014/main" id="{F39AA649-2C5A-496D-B12B-0304FFF31D10}"/>
              </a:ext>
            </a:extLst>
          </p:cNvPr>
          <p:cNvSpPr>
            <a:spLocks noGrp="1"/>
          </p:cNvSpPr>
          <p:nvPr>
            <p:ph type="title"/>
          </p:nvPr>
        </p:nvSpPr>
        <p:spPr>
          <a:xfrm>
            <a:off x="838201" y="1065862"/>
            <a:ext cx="3313164" cy="4726276"/>
          </a:xfrm>
        </p:spPr>
        <p:txBody>
          <a:bodyPr vert="horz" lIns="91440" tIns="45720" rIns="91440" bIns="45720" rtlCol="0" anchor="ctr">
            <a:normAutofit/>
          </a:bodyPr>
          <a:lstStyle/>
          <a:p>
            <a:pPr algn="r"/>
            <a:r>
              <a:rPr lang="en-US" sz="4000" b="1">
                <a:solidFill>
                  <a:srgbClr val="FFFFFF"/>
                </a:solidFill>
              </a:rPr>
              <a:t>PURPOSE OF THE SESSION</a:t>
            </a:r>
          </a:p>
        </p:txBody>
      </p:sp>
      <p:cxnSp>
        <p:nvCxnSpPr>
          <p:cNvPr id="35" name="Straight Connector 3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177DDB3B-338B-4D81-95BD-B0B72CD7C7B9}"/>
              </a:ext>
            </a:extLst>
          </p:cNvPr>
          <p:cNvSpPr>
            <a:spLocks noGrp="1"/>
          </p:cNvSpPr>
          <p:nvPr>
            <p:ph type="sldNum" sz="quarter" idx="12"/>
          </p:nvPr>
        </p:nvSpPr>
        <p:spPr>
          <a:xfrm>
            <a:off x="10453254" y="6356350"/>
            <a:ext cx="900545" cy="365125"/>
          </a:xfrm>
        </p:spPr>
        <p:txBody>
          <a:bodyPr vert="horz" lIns="91440" tIns="45720" rIns="91440" bIns="45720" rtlCol="0" anchor="ctr">
            <a:normAutofit/>
          </a:bodyPr>
          <a:lstStyle/>
          <a:p>
            <a:pPr>
              <a:spcAft>
                <a:spcPts val="600"/>
              </a:spcAft>
              <a:defRPr/>
            </a:pPr>
            <a:fld id="{079A6B83-E2CC-41D5-82B0-6AD0E805378A}" type="slidenum">
              <a:rPr lang="en-US">
                <a:solidFill>
                  <a:srgbClr val="FFFFFF"/>
                </a:solidFill>
                <a:latin typeface="Calibri" panose="020F0502020204030204"/>
              </a:rPr>
              <a:pPr>
                <a:spcAft>
                  <a:spcPts val="600"/>
                </a:spcAft>
                <a:defRPr/>
              </a:pPr>
              <a:t>2</a:t>
            </a:fld>
            <a:endParaRPr lang="en-US">
              <a:solidFill>
                <a:srgbClr val="FFFFFF"/>
              </a:solidFill>
              <a:latin typeface="Calibri" panose="020F0502020204030204"/>
            </a:endParaRPr>
          </a:p>
        </p:txBody>
      </p:sp>
      <p:graphicFrame>
        <p:nvGraphicFramePr>
          <p:cNvPr id="21" name="Content Placeholder 4">
            <a:extLst>
              <a:ext uri="{FF2B5EF4-FFF2-40B4-BE49-F238E27FC236}">
                <a16:creationId xmlns:a16="http://schemas.microsoft.com/office/drawing/2014/main" id="{7E0DA30B-46C0-4396-8368-A094B3D54941}"/>
              </a:ext>
            </a:extLst>
          </p:cNvPr>
          <p:cNvGraphicFramePr>
            <a:graphicFrameLocks noGrp="1"/>
          </p:cNvGraphicFramePr>
          <p:nvPr>
            <p:ph idx="4294967295"/>
            <p:extLst>
              <p:ext uri="{D42A27DB-BD31-4B8C-83A1-F6EECF244321}">
                <p14:modId xmlns:p14="http://schemas.microsoft.com/office/powerpoint/2010/main" val="2066516706"/>
              </p:ext>
            </p:extLst>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812537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C027E3-60B5-4684-BE8B-483080A05821}"/>
              </a:ext>
            </a:extLst>
          </p:cNvPr>
          <p:cNvSpPr>
            <a:spLocks noGrp="1"/>
          </p:cNvSpPr>
          <p:nvPr>
            <p:ph type="title"/>
          </p:nvPr>
        </p:nvSpPr>
        <p:spPr>
          <a:xfrm>
            <a:off x="4811990" y="1158239"/>
            <a:ext cx="6735576" cy="4360817"/>
          </a:xfrm>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a:bodyPr>
          <a:lstStyle/>
          <a:p>
            <a:pPr algn="ctr"/>
            <a:br>
              <a:rPr lang="en-US" sz="2600" b="1" dirty="0">
                <a:solidFill>
                  <a:srgbClr val="FFFFFF"/>
                </a:solidFill>
              </a:rPr>
            </a:br>
            <a:r>
              <a:rPr lang="en-US" sz="3600" b="1" dirty="0">
                <a:solidFill>
                  <a:schemeClr val="tx1"/>
                </a:solidFill>
              </a:rPr>
              <a:t>SACE IS THE HOME OF BOTH SCHOOL AND OFFICE-BASED EDUCATORS, TVET/CET COLLEGE LECTURERS, ECD PRACTITIONERS AND STUDENT TEACHERS</a:t>
            </a:r>
            <a:br>
              <a:rPr lang="en-US" sz="3100" b="1" dirty="0">
                <a:solidFill>
                  <a:schemeClr val="tx1"/>
                </a:solidFill>
              </a:rPr>
            </a:br>
            <a:br>
              <a:rPr lang="en-US" sz="3100" b="1" dirty="0">
                <a:solidFill>
                  <a:schemeClr val="tx1"/>
                </a:solidFill>
              </a:rPr>
            </a:br>
            <a:endParaRPr lang="en-US" sz="2600" b="1" dirty="0">
              <a:solidFill>
                <a:srgbClr val="FFFFFF"/>
              </a:solidFill>
            </a:endParaRPr>
          </a:p>
        </p:txBody>
      </p:sp>
      <p:sp>
        <p:nvSpPr>
          <p:cNvPr id="2" name="Slide Number Placeholder 1">
            <a:extLst>
              <a:ext uri="{FF2B5EF4-FFF2-40B4-BE49-F238E27FC236}">
                <a16:creationId xmlns:a16="http://schemas.microsoft.com/office/drawing/2014/main" id="{F39F8BC0-B3DF-4368-A950-7231B5E84ADD}"/>
              </a:ext>
            </a:extLst>
          </p:cNvPr>
          <p:cNvSpPr>
            <a:spLocks noGrp="1"/>
          </p:cNvSpPr>
          <p:nvPr>
            <p:ph type="sldNum" sz="quarter" idx="12"/>
          </p:nvPr>
        </p:nvSpPr>
        <p:spPr>
          <a:xfrm>
            <a:off x="3609955" y="6397431"/>
            <a:ext cx="729916" cy="365125"/>
          </a:xfrm>
        </p:spPr>
        <p:txBody>
          <a:bodyPr vert="horz" lIns="91440" tIns="45720" rIns="91440" bIns="45720" rtlCol="0" anchor="ctr">
            <a:normAutofit/>
          </a:bodyPr>
          <a:lstStyle/>
          <a:p>
            <a:pPr>
              <a:spcAft>
                <a:spcPts val="600"/>
              </a:spcAft>
              <a:defRPr/>
            </a:pPr>
            <a:fld id="{079A6B83-E2CC-41D5-82B0-6AD0E805378A}" type="slidenum">
              <a:rPr lang="en-US" sz="1050">
                <a:solidFill>
                  <a:schemeClr val="tx1">
                    <a:lumMod val="50000"/>
                    <a:lumOff val="50000"/>
                  </a:schemeClr>
                </a:solidFill>
                <a:latin typeface="Calibri" panose="020F0502020204030204"/>
              </a:rPr>
              <a:pPr>
                <a:spcAft>
                  <a:spcPts val="600"/>
                </a:spcAft>
                <a:defRPr/>
              </a:pPr>
              <a:t>20</a:t>
            </a:fld>
            <a:endParaRPr lang="en-US" sz="1050">
              <a:solidFill>
                <a:schemeClr val="tx1">
                  <a:lumMod val="50000"/>
                  <a:lumOff val="50000"/>
                </a:schemeClr>
              </a:solidFill>
              <a:latin typeface="Calibri" panose="020F0502020204030204"/>
            </a:endParaRPr>
          </a:p>
        </p:txBody>
      </p:sp>
      <p:pic>
        <p:nvPicPr>
          <p:cNvPr id="4" name="Picture 4" descr="Image preview">
            <a:extLst>
              <a:ext uri="{FF2B5EF4-FFF2-40B4-BE49-F238E27FC236}">
                <a16:creationId xmlns:a16="http://schemas.microsoft.com/office/drawing/2014/main" id="{2A4C1913-B911-4831-8138-D0FCC1CD6D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09" r="10367" b="2"/>
          <a:stretch/>
        </p:blipFill>
        <p:spPr bwMode="auto">
          <a:xfrm>
            <a:off x="475488" y="476777"/>
            <a:ext cx="3864383" cy="592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6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280652" y="704802"/>
            <a:ext cx="1782759" cy="603889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defTabSz="914354">
              <a:defRPr/>
            </a:pPr>
            <a:r>
              <a:rPr lang="en-ZA" sz="2133" b="1" dirty="0">
                <a:solidFill>
                  <a:prstClr val="black"/>
                </a:solidFill>
              </a:rPr>
              <a:t>ILO/UNESCO Recommendation Concerning the Status of Teachers</a:t>
            </a:r>
          </a:p>
          <a:p>
            <a:pPr algn="ctr" defTabSz="914354">
              <a:defRPr/>
            </a:pPr>
            <a:r>
              <a:rPr lang="en-ZA" sz="2133" b="1" dirty="0">
                <a:solidFill>
                  <a:prstClr val="black"/>
                </a:solidFill>
              </a:rPr>
              <a:t>05 Oct 1966</a:t>
            </a:r>
          </a:p>
          <a:p>
            <a:pPr algn="ctr" defTabSz="914354">
              <a:defRPr/>
            </a:pPr>
            <a:endParaRPr lang="en-ZA" sz="2133" b="1" dirty="0">
              <a:solidFill>
                <a:prstClr val="black"/>
              </a:solidFill>
            </a:endParaRPr>
          </a:p>
          <a:p>
            <a:pPr algn="ctr" defTabSz="914354">
              <a:defRPr/>
            </a:pPr>
            <a:endParaRPr lang="en-ZA" sz="2133" b="1" dirty="0">
              <a:solidFill>
                <a:prstClr val="black"/>
              </a:solidFill>
            </a:endParaRPr>
          </a:p>
          <a:p>
            <a:pPr algn="ctr" defTabSz="914354">
              <a:defRPr/>
            </a:pPr>
            <a:r>
              <a:rPr lang="en-ZA" sz="2133" b="1" dirty="0">
                <a:solidFill>
                  <a:prstClr val="black"/>
                </a:solidFill>
              </a:rPr>
              <a:t>SACE Professional Teaching Standards and Code of Professional Ethics</a:t>
            </a:r>
          </a:p>
          <a:p>
            <a:pPr algn="ctr" defTabSz="914354">
              <a:defRPr/>
            </a:pPr>
            <a:endParaRPr lang="en-ZA" sz="2133" b="1" dirty="0">
              <a:solidFill>
                <a:prstClr val="black"/>
              </a:solidFill>
            </a:endParaRPr>
          </a:p>
        </p:txBody>
      </p:sp>
      <p:sp>
        <p:nvSpPr>
          <p:cNvPr id="2" name="Title 1"/>
          <p:cNvSpPr>
            <a:spLocks noGrp="1"/>
          </p:cNvSpPr>
          <p:nvPr>
            <p:ph type="title"/>
          </p:nvPr>
        </p:nvSpPr>
        <p:spPr>
          <a:xfrm>
            <a:off x="128589" y="-295274"/>
            <a:ext cx="11707812" cy="1117600"/>
          </a:xfrm>
        </p:spPr>
        <p:txBody>
          <a:bodyPr>
            <a:normAutofit/>
          </a:bodyPr>
          <a:lstStyle/>
          <a:p>
            <a:pPr algn="ctr"/>
            <a:r>
              <a:rPr lang="en-ZA" altLang="en-US" sz="3200" b="1" dirty="0">
                <a:latin typeface="Arial" panose="020B0604020202020204" pitchFamily="34" charset="0"/>
                <a:cs typeface="Calibri" panose="020F0502020204030204" pitchFamily="34" charset="0"/>
              </a:rPr>
              <a:t>LEGISLATIVE AND POLICY ENVIRONMENT</a:t>
            </a:r>
            <a:endParaRPr lang="en-ZA" altLang="en-US" sz="3200" dirty="0">
              <a:solidFill>
                <a:srgbClr val="595959"/>
              </a:solidFill>
              <a:latin typeface="Arial" panose="020B0604020202020204" pitchFamily="34" charset="0"/>
              <a:cs typeface="Arial" panose="020B0604020202020204" pitchFamily="34" charset="0"/>
            </a:endParaRPr>
          </a:p>
        </p:txBody>
      </p:sp>
      <p:sp>
        <p:nvSpPr>
          <p:cNvPr id="4" name="Rectangle 3"/>
          <p:cNvSpPr/>
          <p:nvPr/>
        </p:nvSpPr>
        <p:spPr>
          <a:xfrm>
            <a:off x="30525" y="704803"/>
            <a:ext cx="1843904" cy="5867448"/>
          </a:xfrm>
          <a:prstGeom prst="rect">
            <a:avLst/>
          </a:prstGeom>
          <a:ln/>
        </p:spPr>
        <p:style>
          <a:lnRef idx="1">
            <a:schemeClr val="accent6"/>
          </a:lnRef>
          <a:fillRef idx="2">
            <a:schemeClr val="accent6"/>
          </a:fillRef>
          <a:effectRef idx="1">
            <a:schemeClr val="accent6"/>
          </a:effectRef>
          <a:fontRef idx="minor">
            <a:schemeClr val="dk1"/>
          </a:fontRef>
        </p:style>
        <p:txBody>
          <a:bodyPr anchor="ctr"/>
          <a:lstStyle/>
          <a:p>
            <a:pPr algn="ctr" defTabSz="914354">
              <a:defRPr/>
            </a:pPr>
            <a:r>
              <a:rPr lang="en-ZA" sz="2133" b="1" dirty="0">
                <a:solidFill>
                  <a:prstClr val="black"/>
                </a:solidFill>
              </a:rPr>
              <a:t>SDG 4</a:t>
            </a:r>
          </a:p>
          <a:p>
            <a:pPr algn="ctr" defTabSz="914354">
              <a:defRPr/>
            </a:pPr>
            <a:endParaRPr lang="en-ZA" sz="2133" b="1" dirty="0">
              <a:solidFill>
                <a:prstClr val="black"/>
              </a:solidFill>
            </a:endParaRPr>
          </a:p>
          <a:p>
            <a:pPr algn="ctr" defTabSz="914354">
              <a:defRPr/>
            </a:pPr>
            <a:r>
              <a:rPr lang="en-ZA" sz="2133" b="1" dirty="0">
                <a:solidFill>
                  <a:prstClr val="black"/>
                </a:solidFill>
              </a:rPr>
              <a:t>Education International and UNESCO Framework for Professional Teaching Standards</a:t>
            </a:r>
          </a:p>
          <a:p>
            <a:pPr algn="ctr" defTabSz="914354">
              <a:defRPr/>
            </a:pPr>
            <a:endParaRPr lang="en-ZA" sz="2133" b="1" dirty="0">
              <a:solidFill>
                <a:prstClr val="black"/>
              </a:solidFill>
            </a:endParaRPr>
          </a:p>
          <a:p>
            <a:pPr algn="ctr" defTabSz="914354">
              <a:defRPr/>
            </a:pPr>
            <a:r>
              <a:rPr lang="en-ZA" sz="2133" b="1" dirty="0">
                <a:solidFill>
                  <a:prstClr val="black"/>
                </a:solidFill>
              </a:rPr>
              <a:t>Global Teacher Prize</a:t>
            </a:r>
          </a:p>
          <a:p>
            <a:pPr algn="ctr" defTabSz="914354">
              <a:defRPr/>
            </a:pPr>
            <a:endParaRPr lang="en-ZA" sz="2133" b="1" dirty="0">
              <a:solidFill>
                <a:prstClr val="black"/>
              </a:solidFill>
            </a:endParaRPr>
          </a:p>
          <a:p>
            <a:pPr algn="ctr" defTabSz="914354">
              <a:defRPr/>
            </a:pPr>
            <a:r>
              <a:rPr lang="en-ZA" sz="2133" b="1" dirty="0">
                <a:solidFill>
                  <a:prstClr val="black"/>
                </a:solidFill>
              </a:rPr>
              <a:t>EI Professional Ethics Declaration</a:t>
            </a:r>
          </a:p>
          <a:p>
            <a:pPr algn="ctr" defTabSz="914354">
              <a:defRPr/>
            </a:pPr>
            <a:endParaRPr lang="en-ZA" sz="2133" dirty="0">
              <a:solidFill>
                <a:prstClr val="black"/>
              </a:solidFill>
            </a:endParaRPr>
          </a:p>
        </p:txBody>
      </p:sp>
      <p:sp>
        <p:nvSpPr>
          <p:cNvPr id="7" name="Rectangle 6"/>
          <p:cNvSpPr/>
          <p:nvPr/>
        </p:nvSpPr>
        <p:spPr>
          <a:xfrm>
            <a:off x="1758951" y="704802"/>
            <a:ext cx="8521700" cy="668337"/>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defTabSz="914354">
              <a:defRPr/>
            </a:pPr>
            <a:r>
              <a:rPr lang="en-US" sz="2400" b="1" dirty="0">
                <a:solidFill>
                  <a:prstClr val="black"/>
                </a:solidFill>
              </a:rPr>
              <a:t>NDP: Vision 2030</a:t>
            </a:r>
          </a:p>
          <a:p>
            <a:pPr algn="ctr" defTabSz="914354">
              <a:defRPr/>
            </a:pPr>
            <a:r>
              <a:rPr lang="en-US" sz="2800" dirty="0">
                <a:solidFill>
                  <a:prstClr val="black"/>
                </a:solidFill>
              </a:rPr>
              <a:t>National Development Plan </a:t>
            </a:r>
          </a:p>
        </p:txBody>
      </p:sp>
      <p:sp>
        <p:nvSpPr>
          <p:cNvPr id="8" name="Rectangle 7"/>
          <p:cNvSpPr/>
          <p:nvPr/>
        </p:nvSpPr>
        <p:spPr>
          <a:xfrm>
            <a:off x="1758951" y="2031951"/>
            <a:ext cx="8521700" cy="727123"/>
          </a:xfrm>
          <a:prstGeom prst="rect">
            <a:avLst/>
          </a:prstGeom>
          <a:solidFill>
            <a:srgbClr val="FFCF65"/>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a:defRPr/>
            </a:pPr>
            <a:r>
              <a:rPr lang="en-US" sz="2400" b="1" dirty="0">
                <a:solidFill>
                  <a:prstClr val="black"/>
                </a:solidFill>
              </a:rPr>
              <a:t>NQF Amended Act, 2019</a:t>
            </a:r>
          </a:p>
          <a:p>
            <a:pPr algn="ctr" defTabSz="914354">
              <a:defRPr/>
            </a:pPr>
            <a:r>
              <a:rPr lang="en-US" sz="2000" dirty="0">
                <a:solidFill>
                  <a:prstClr val="black"/>
                </a:solidFill>
              </a:rPr>
              <a:t>National Qualifications Framework Act, 2008</a:t>
            </a:r>
          </a:p>
        </p:txBody>
      </p:sp>
      <p:sp>
        <p:nvSpPr>
          <p:cNvPr id="9" name="Rectangle 8"/>
          <p:cNvSpPr/>
          <p:nvPr/>
        </p:nvSpPr>
        <p:spPr>
          <a:xfrm>
            <a:off x="1758951" y="2759075"/>
            <a:ext cx="8521700" cy="668339"/>
          </a:xfrm>
          <a:prstGeom prst="rect">
            <a:avLst/>
          </a:prstGeom>
          <a:solidFill>
            <a:srgbClr val="FFCF65"/>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a:defRPr/>
            </a:pPr>
            <a:r>
              <a:rPr lang="en-ZA" sz="2000" b="1" dirty="0">
                <a:solidFill>
                  <a:prstClr val="black"/>
                </a:solidFill>
              </a:rPr>
              <a:t>NPFTED, 2007 </a:t>
            </a:r>
          </a:p>
          <a:p>
            <a:pPr algn="ctr" defTabSz="914354">
              <a:defRPr/>
            </a:pPr>
            <a:r>
              <a:rPr lang="en-GB" sz="2000" dirty="0">
                <a:solidFill>
                  <a:prstClr val="black"/>
                </a:solidFill>
              </a:rPr>
              <a:t>National Policy Framework for Teacher Education and Development South Africa</a:t>
            </a:r>
            <a:endParaRPr lang="en-US" sz="1600" dirty="0">
              <a:solidFill>
                <a:prstClr val="black"/>
              </a:solidFill>
            </a:endParaRPr>
          </a:p>
        </p:txBody>
      </p:sp>
      <p:sp>
        <p:nvSpPr>
          <p:cNvPr id="10" name="Rectangle 9"/>
          <p:cNvSpPr/>
          <p:nvPr/>
        </p:nvSpPr>
        <p:spPr>
          <a:xfrm>
            <a:off x="1758951" y="3441700"/>
            <a:ext cx="8521700" cy="911225"/>
          </a:xfrm>
          <a:prstGeom prst="rect">
            <a:avLst/>
          </a:prstGeom>
          <a:solidFill>
            <a:srgbClr val="FFCF65"/>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a:defRPr/>
            </a:pPr>
            <a:r>
              <a:rPr lang="en-GB" sz="2000" b="1" dirty="0">
                <a:solidFill>
                  <a:prstClr val="black"/>
                </a:solidFill>
              </a:rPr>
              <a:t>ISPFTED, 2011</a:t>
            </a:r>
          </a:p>
          <a:p>
            <a:pPr algn="ctr" defTabSz="914354">
              <a:defRPr/>
            </a:pPr>
            <a:r>
              <a:rPr lang="en-GB" sz="2000" dirty="0">
                <a:solidFill>
                  <a:prstClr val="black"/>
                </a:solidFill>
              </a:rPr>
              <a:t> Integrated Strategic Planning Framework for Teacher Education and Development in South Africa, 2011–2025</a:t>
            </a:r>
            <a:endParaRPr lang="en-US" sz="2000" dirty="0">
              <a:solidFill>
                <a:prstClr val="black"/>
              </a:solidFill>
            </a:endParaRPr>
          </a:p>
        </p:txBody>
      </p:sp>
      <p:sp>
        <p:nvSpPr>
          <p:cNvPr id="11" name="Rectangle 10"/>
          <p:cNvSpPr/>
          <p:nvPr/>
        </p:nvSpPr>
        <p:spPr>
          <a:xfrm>
            <a:off x="1758951" y="4352925"/>
            <a:ext cx="8521700" cy="2505075"/>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algn="ctr" defTabSz="914354">
              <a:defRPr/>
            </a:pPr>
            <a:r>
              <a:rPr lang="en-GB" sz="2000" b="1" dirty="0">
                <a:solidFill>
                  <a:prstClr val="black"/>
                </a:solidFill>
              </a:rPr>
              <a:t>Employment of Educators Act, 1998</a:t>
            </a:r>
          </a:p>
          <a:p>
            <a:pPr algn="ctr" defTabSz="914354">
              <a:defRPr/>
            </a:pPr>
            <a:r>
              <a:rPr lang="en-GB" sz="2000" dirty="0">
                <a:solidFill>
                  <a:prstClr val="black"/>
                </a:solidFill>
              </a:rPr>
              <a:t>The Revised Personnel Administrative Measures, 2016 </a:t>
            </a:r>
          </a:p>
          <a:p>
            <a:pPr algn="ctr" defTabSz="914354">
              <a:defRPr/>
            </a:pPr>
            <a:r>
              <a:rPr lang="en-GB" sz="2000" b="1" dirty="0">
                <a:solidFill>
                  <a:prstClr val="black"/>
                </a:solidFill>
              </a:rPr>
              <a:t>South African Schools Act, 1996</a:t>
            </a:r>
          </a:p>
          <a:p>
            <a:pPr algn="ctr" defTabSz="914354">
              <a:defRPr/>
            </a:pPr>
            <a:r>
              <a:rPr lang="en-GB" sz="2000" dirty="0">
                <a:solidFill>
                  <a:prstClr val="black"/>
                </a:solidFill>
              </a:rPr>
              <a:t>The Revised Policy On The Minimum Requirements For Teacher Education Qualifications, 2015</a:t>
            </a:r>
          </a:p>
          <a:p>
            <a:pPr algn="ctr" defTabSz="914354">
              <a:defRPr/>
            </a:pPr>
            <a:r>
              <a:rPr lang="en-GB" sz="2000" b="1" dirty="0">
                <a:solidFill>
                  <a:prstClr val="black"/>
                </a:solidFill>
              </a:rPr>
              <a:t>Education Labour Relations Council and PSCBC Resolutions </a:t>
            </a:r>
          </a:p>
          <a:p>
            <a:pPr algn="ctr" defTabSz="914354">
              <a:defRPr/>
            </a:pPr>
            <a:r>
              <a:rPr lang="en-GB" sz="2000" dirty="0">
                <a:solidFill>
                  <a:prstClr val="black"/>
                </a:solidFill>
              </a:rPr>
              <a:t>Policy on Minimum Requirements for Programmes Leading to Qualifications in Higher Education </a:t>
            </a:r>
            <a:r>
              <a:rPr lang="en-GB" dirty="0">
                <a:solidFill>
                  <a:prstClr val="black"/>
                </a:solidFill>
              </a:rPr>
              <a:t>for Early Childhood Development Educators, 2017 </a:t>
            </a:r>
            <a:endParaRPr lang="en-GB" sz="2000" dirty="0">
              <a:solidFill>
                <a:prstClr val="black"/>
              </a:solidFill>
            </a:endParaRPr>
          </a:p>
        </p:txBody>
      </p:sp>
      <p:sp>
        <p:nvSpPr>
          <p:cNvPr id="12" name="Rectangle 11"/>
          <p:cNvSpPr/>
          <p:nvPr/>
        </p:nvSpPr>
        <p:spPr>
          <a:xfrm>
            <a:off x="1758951" y="1363614"/>
            <a:ext cx="8521700" cy="668337"/>
          </a:xfrm>
          <a:prstGeom prst="rect">
            <a:avLst/>
          </a:prstGeom>
          <a:ln/>
        </p:spPr>
        <p:style>
          <a:lnRef idx="1">
            <a:schemeClr val="accent3"/>
          </a:lnRef>
          <a:fillRef idx="2">
            <a:schemeClr val="accent3"/>
          </a:fillRef>
          <a:effectRef idx="1">
            <a:schemeClr val="accent3"/>
          </a:effectRef>
          <a:fontRef idx="minor">
            <a:schemeClr val="dk1"/>
          </a:fontRef>
        </p:style>
        <p:txBody>
          <a:bodyPr anchor="ctr"/>
          <a:lstStyle/>
          <a:p>
            <a:pPr algn="ctr" defTabSz="914354">
              <a:defRPr/>
            </a:pPr>
            <a:r>
              <a:rPr lang="en-US" sz="2400" b="1" dirty="0">
                <a:solidFill>
                  <a:prstClr val="black"/>
                </a:solidFill>
              </a:rPr>
              <a:t>SACE Act, 2000</a:t>
            </a:r>
          </a:p>
          <a:p>
            <a:pPr algn="ctr" defTabSz="914354">
              <a:defRPr/>
            </a:pPr>
            <a:r>
              <a:rPr lang="en-GB" sz="2400" dirty="0">
                <a:solidFill>
                  <a:prstClr val="black"/>
                </a:solidFill>
              </a:rPr>
              <a:t>South African Council for Educators  Act, 2000 as amended</a:t>
            </a:r>
            <a:endParaRPr lang="en-US" sz="2400" dirty="0">
              <a:solidFill>
                <a:prstClr val="black"/>
              </a:solidFill>
            </a:endParaRPr>
          </a:p>
        </p:txBody>
      </p:sp>
    </p:spTree>
    <p:extLst>
      <p:ext uri="{BB962C8B-B14F-4D97-AF65-F5344CB8AC3E}">
        <p14:creationId xmlns:p14="http://schemas.microsoft.com/office/powerpoint/2010/main" val="4222234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45"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2000"/>
                                        <p:tgtEl>
                                          <p:spTgt spid="5"/>
                                        </p:tgtEl>
                                      </p:cBhvr>
                                    </p:animEffect>
                                    <p:anim calcmode="lin" valueType="num">
                                      <p:cBhvr>
                                        <p:cTn id="49" dur="2000" fill="hold"/>
                                        <p:tgtEl>
                                          <p:spTgt spid="5"/>
                                        </p:tgtEl>
                                        <p:attrNameLst>
                                          <p:attrName>ppt_w</p:attrName>
                                        </p:attrNameLst>
                                      </p:cBhvr>
                                      <p:tavLst>
                                        <p:tav tm="0" fmla="#ppt_w*sin(2.5*pi*$)">
                                          <p:val>
                                            <p:fltVal val="0"/>
                                          </p:val>
                                        </p:tav>
                                        <p:tav tm="100000">
                                          <p:val>
                                            <p:fltVal val="1"/>
                                          </p:val>
                                        </p:tav>
                                      </p:tavLst>
                                    </p:anim>
                                    <p:anim calcmode="lin" valueType="num">
                                      <p:cBhvr>
                                        <p:cTn id="50"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5"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2000"/>
                                        <p:tgtEl>
                                          <p:spTgt spid="4"/>
                                        </p:tgtEl>
                                      </p:cBhvr>
                                    </p:animEffect>
                                    <p:anim calcmode="lin" valueType="num">
                                      <p:cBhvr>
                                        <p:cTn id="56" dur="2000" fill="hold"/>
                                        <p:tgtEl>
                                          <p:spTgt spid="4"/>
                                        </p:tgtEl>
                                        <p:attrNameLst>
                                          <p:attrName>ppt_w</p:attrName>
                                        </p:attrNameLst>
                                      </p:cBhvr>
                                      <p:tavLst>
                                        <p:tav tm="0" fmla="#ppt_w*sin(2.5*pi*$)">
                                          <p:val>
                                            <p:fltVal val="0"/>
                                          </p:val>
                                        </p:tav>
                                        <p:tav tm="100000">
                                          <p:val>
                                            <p:fltVal val="1"/>
                                          </p:val>
                                        </p:tav>
                                      </p:tavLst>
                                    </p:anim>
                                    <p:anim calcmode="lin" valueType="num">
                                      <p:cBhvr>
                                        <p:cTn id="57"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7" grpId="0" animBg="1"/>
      <p:bldP spid="8" grpId="0" animBg="1"/>
      <p:bldP spid="9" grpId="0" animBg="1"/>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style>
          <a:lnRef idx="0">
            <a:schemeClr val="dk1"/>
          </a:lnRef>
          <a:fillRef idx="3">
            <a:schemeClr val="dk1"/>
          </a:fillRef>
          <a:effectRef idx="3">
            <a:schemeClr val="dk1"/>
          </a:effectRef>
          <a:fontRef idx="minor">
            <a:schemeClr val="lt1"/>
          </a:fontRef>
        </p:style>
        <p:txBody>
          <a:bodyPr>
            <a:normAutofit/>
          </a:bodyPr>
          <a:lstStyle/>
          <a:p>
            <a:r>
              <a:rPr lang="en-ZA" sz="5600" b="1">
                <a:solidFill>
                  <a:schemeClr val="bg1"/>
                </a:solidFill>
              </a:rPr>
              <a:t>Source of SACE Funds as Per the SACE Act, as Amended</a:t>
            </a:r>
          </a:p>
        </p:txBody>
      </p:sp>
      <p:sp>
        <p:nvSpPr>
          <p:cNvPr id="4" name="Slide Number Placeholder 3"/>
          <p:cNvSpPr>
            <a:spLocks noGrp="1"/>
          </p:cNvSpPr>
          <p:nvPr>
            <p:ph type="sldNum" sz="quarter" idx="12"/>
          </p:nvPr>
        </p:nvSpPr>
        <p:spPr>
          <a:xfrm>
            <a:off x="8610600" y="6356350"/>
            <a:ext cx="2743200" cy="365125"/>
          </a:xfrm>
        </p:spPr>
        <p:txBody>
          <a:bodyPr>
            <a:normAutofit/>
          </a:bodyPr>
          <a:lstStyle/>
          <a:p>
            <a:pPr>
              <a:spcAft>
                <a:spcPts val="600"/>
              </a:spcAft>
            </a:pPr>
            <a:fld id="{F42015E5-8F15-4152-817C-51CD9EB86EC3}" type="slidenum">
              <a:rPr lang="en-ZA"/>
              <a:pPr>
                <a:spcAft>
                  <a:spcPts val="600"/>
                </a:spcAft>
              </a:pPr>
              <a:t>22</a:t>
            </a:fld>
            <a:endParaRPr lang="en-ZA"/>
          </a:p>
        </p:txBody>
      </p:sp>
      <p:graphicFrame>
        <p:nvGraphicFramePr>
          <p:cNvPr id="6" name="Content Placeholder 2">
            <a:extLst>
              <a:ext uri="{FF2B5EF4-FFF2-40B4-BE49-F238E27FC236}">
                <a16:creationId xmlns:a16="http://schemas.microsoft.com/office/drawing/2014/main" id="{5B679251-CF4B-921B-1FBF-3420893DE085}"/>
              </a:ext>
            </a:extLst>
          </p:cNvPr>
          <p:cNvGraphicFramePr>
            <a:graphicFrameLocks noGrp="1"/>
          </p:cNvGraphicFramePr>
          <p:nvPr>
            <p:ph idx="1"/>
            <p:extLst>
              <p:ext uri="{D42A27DB-BD31-4B8C-83A1-F6EECF244321}">
                <p14:modId xmlns:p14="http://schemas.microsoft.com/office/powerpoint/2010/main" val="1307705953"/>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0927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70761-CC40-4F3F-A916-7E3BC3989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20855C-9FA4-417A-BE67-63C022F81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7E6A49B-1B06-403E-8CC5-ACB38A6BD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5F3B0F-DE05-4782-9938-8E43AFC2D219}"/>
              </a:ext>
            </a:extLst>
          </p:cNvPr>
          <p:cNvSpPr>
            <a:spLocks noGrp="1"/>
          </p:cNvSpPr>
          <p:nvPr>
            <p:ph type="title"/>
          </p:nvPr>
        </p:nvSpPr>
        <p:spPr>
          <a:xfrm>
            <a:off x="1366160" y="1660121"/>
            <a:ext cx="9623404" cy="3305493"/>
          </a:xfrm>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a:bodyPr>
          <a:lstStyle/>
          <a:p>
            <a:r>
              <a:rPr lang="en-US" sz="4200" b="1" kern="1200">
                <a:solidFill>
                  <a:schemeClr val="tx1"/>
                </a:solidFill>
                <a:latin typeface="+mj-lt"/>
                <a:ea typeface="+mj-ea"/>
                <a:cs typeface="+mj-cs"/>
              </a:rPr>
              <a:t>SACE REPORTS TO THE MINISTER OF BASIC EDUCATION </a:t>
            </a:r>
            <a:br>
              <a:rPr lang="en-US" sz="4200" b="1" kern="1200">
                <a:solidFill>
                  <a:schemeClr val="tx1"/>
                </a:solidFill>
                <a:latin typeface="+mj-lt"/>
                <a:ea typeface="+mj-ea"/>
                <a:cs typeface="+mj-cs"/>
              </a:rPr>
            </a:br>
            <a:br>
              <a:rPr lang="en-US" sz="4200" b="1" kern="1200">
                <a:solidFill>
                  <a:schemeClr val="tx1"/>
                </a:solidFill>
                <a:latin typeface="+mj-lt"/>
                <a:ea typeface="+mj-ea"/>
                <a:cs typeface="+mj-cs"/>
              </a:rPr>
            </a:br>
            <a:r>
              <a:rPr lang="en-US" sz="4200" b="1" kern="1200">
                <a:solidFill>
                  <a:schemeClr val="tx1"/>
                </a:solidFill>
                <a:latin typeface="+mj-lt"/>
                <a:ea typeface="+mj-ea"/>
                <a:cs typeface="+mj-cs"/>
              </a:rPr>
              <a:t>SACE IS ALSO ACCOUNTABLE TO PARLIAMENT</a:t>
            </a:r>
          </a:p>
        </p:txBody>
      </p:sp>
      <p:sp>
        <p:nvSpPr>
          <p:cNvPr id="3" name="Slide Number Placeholder 2">
            <a:extLst>
              <a:ext uri="{FF2B5EF4-FFF2-40B4-BE49-F238E27FC236}">
                <a16:creationId xmlns:a16="http://schemas.microsoft.com/office/drawing/2014/main" id="{35D469F0-5ED7-42CF-A5D3-7BC19459A257}"/>
              </a:ext>
            </a:extLst>
          </p:cNvPr>
          <p:cNvSpPr>
            <a:spLocks noGrp="1"/>
          </p:cNvSpPr>
          <p:nvPr>
            <p:ph type="sldNum" sz="quarter" idx="12"/>
          </p:nvPr>
        </p:nvSpPr>
        <p:spPr>
          <a:xfrm>
            <a:off x="0" y="978408"/>
            <a:ext cx="722376" cy="603504"/>
          </a:xfrm>
          <a:prstGeom prst="ellipse">
            <a:avLst/>
          </a:prstGeom>
        </p:spPr>
        <p:txBody>
          <a:bodyPr vert="horz" lIns="91440" tIns="45720" rIns="91440" bIns="45720" rtlCol="0" anchor="ctr">
            <a:normAutofit/>
          </a:bodyPr>
          <a:lstStyle/>
          <a:p>
            <a:pPr>
              <a:lnSpc>
                <a:spcPct val="90000"/>
              </a:lnSpc>
              <a:spcAft>
                <a:spcPts val="600"/>
              </a:spcAft>
            </a:pPr>
            <a:fld id="{079A6B83-E2CC-41D5-82B0-6AD0E805378A}" type="slidenum">
              <a:rPr lang="en-US" sz="2200">
                <a:solidFill>
                  <a:srgbClr val="FFFFFF"/>
                </a:solidFill>
              </a:rPr>
              <a:pPr>
                <a:lnSpc>
                  <a:spcPct val="90000"/>
                </a:lnSpc>
                <a:spcAft>
                  <a:spcPts val="600"/>
                </a:spcAft>
              </a:pPr>
              <a:t>23</a:t>
            </a:fld>
            <a:endParaRPr lang="en-US" sz="2200">
              <a:solidFill>
                <a:srgbClr val="FFFFFF"/>
              </a:solidFill>
            </a:endParaRPr>
          </a:p>
        </p:txBody>
      </p:sp>
    </p:spTree>
    <p:extLst>
      <p:ext uri="{BB962C8B-B14F-4D97-AF65-F5344CB8AC3E}">
        <p14:creationId xmlns:p14="http://schemas.microsoft.com/office/powerpoint/2010/main" val="5063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98B549-59B2-45D0-9226-1F6F0C5EF00F}"/>
              </a:ext>
            </a:extLst>
          </p:cNvPr>
          <p:cNvSpPr>
            <a:spLocks noGrp="1"/>
          </p:cNvSpPr>
          <p:nvPr>
            <p:ph type="title"/>
          </p:nvPr>
        </p:nvSpPr>
        <p:spPr>
          <a:xfrm>
            <a:off x="1285241" y="1008993"/>
            <a:ext cx="9231410" cy="3542045"/>
          </a:xfrm>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a:bodyPr>
          <a:lstStyle/>
          <a:p>
            <a:r>
              <a:rPr lang="en-US" sz="8100" b="1" kern="1200">
                <a:solidFill>
                  <a:schemeClr val="tx1"/>
                </a:solidFill>
                <a:latin typeface="+mj-lt"/>
                <a:ea typeface="+mj-ea"/>
                <a:cs typeface="+mj-cs"/>
              </a:rPr>
              <a:t>SACE AS PART OF THE INTERNATIONAL COMMUNITY</a:t>
            </a:r>
          </a:p>
        </p:txBody>
      </p:sp>
      <p:sp>
        <p:nvSpPr>
          <p:cNvPr id="3" name="Slide Number Placeholder 2">
            <a:extLst>
              <a:ext uri="{FF2B5EF4-FFF2-40B4-BE49-F238E27FC236}">
                <a16:creationId xmlns:a16="http://schemas.microsoft.com/office/drawing/2014/main" id="{003A7F04-1E77-45E7-9F76-1B687639B64E}"/>
              </a:ext>
            </a:extLst>
          </p:cNvPr>
          <p:cNvSpPr>
            <a:spLocks noGrp="1"/>
          </p:cNvSpPr>
          <p:nvPr>
            <p:ph type="sldNum" sz="quarter" idx="12"/>
          </p:nvPr>
        </p:nvSpPr>
        <p:spPr>
          <a:xfrm>
            <a:off x="9684689" y="4887261"/>
            <a:ext cx="1669112" cy="1008213"/>
          </a:xfrm>
        </p:spPr>
        <p:txBody>
          <a:bodyPr vert="horz" lIns="91440" tIns="45720" rIns="91440" bIns="45720" rtlCol="0" anchor="ctr">
            <a:normAutofit/>
          </a:bodyPr>
          <a:lstStyle/>
          <a:p>
            <a:pPr>
              <a:lnSpc>
                <a:spcPct val="90000"/>
              </a:lnSpc>
              <a:spcAft>
                <a:spcPts val="600"/>
              </a:spcAft>
            </a:pPr>
            <a:fld id="{079A6B83-E2CC-41D5-82B0-6AD0E805378A}" type="slidenum">
              <a:rPr lang="en-US" sz="6600">
                <a:solidFill>
                  <a:srgbClr val="FFFFFF"/>
                </a:solidFill>
              </a:rPr>
              <a:pPr>
                <a:lnSpc>
                  <a:spcPct val="90000"/>
                </a:lnSpc>
                <a:spcAft>
                  <a:spcPts val="600"/>
                </a:spcAft>
              </a:pPr>
              <a:t>24</a:t>
            </a:fld>
            <a:endParaRPr lang="en-US" sz="6600">
              <a:solidFill>
                <a:srgbClr val="FFFFFF"/>
              </a:solidFill>
            </a:endParaRPr>
          </a:p>
        </p:txBody>
      </p:sp>
    </p:spTree>
    <p:extLst>
      <p:ext uri="{BB962C8B-B14F-4D97-AF65-F5344CB8AC3E}">
        <p14:creationId xmlns:p14="http://schemas.microsoft.com/office/powerpoint/2010/main" val="1164226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96185-8273-48FC-80E8-16F259F9FF8C}"/>
              </a:ext>
            </a:extLst>
          </p:cNvPr>
          <p:cNvSpPr>
            <a:spLocks noGrp="1"/>
          </p:cNvSpPr>
          <p:nvPr>
            <p:ph type="title"/>
          </p:nvPr>
        </p:nvSpPr>
        <p:spPr>
          <a:xfrm>
            <a:off x="647272" y="386930"/>
            <a:ext cx="11137186" cy="1188950"/>
          </a:xfrm>
        </p:spPr>
        <p:txBody>
          <a:bodyPr anchor="b">
            <a:normAutofit/>
          </a:bodyPr>
          <a:lstStyle/>
          <a:p>
            <a:r>
              <a:rPr lang="en-ZA" sz="3800" b="1"/>
              <a:t>SACE IS A MEMBER OF THE AFRICA FEDERATION OF TEACHER REGULATORY AUTHORITIES (AFTRA)</a:t>
            </a:r>
            <a:endParaRPr lang="en-ZA" sz="3800" b="1" dirty="0"/>
          </a:p>
        </p:txBody>
      </p:sp>
      <p:sp>
        <p:nvSpPr>
          <p:cNvPr id="3" name="Content Placeholder 2">
            <a:extLst>
              <a:ext uri="{FF2B5EF4-FFF2-40B4-BE49-F238E27FC236}">
                <a16:creationId xmlns:a16="http://schemas.microsoft.com/office/drawing/2014/main" id="{EA2246A5-EE1D-4CC4-801A-72F25DBA9893}"/>
              </a:ext>
            </a:extLst>
          </p:cNvPr>
          <p:cNvSpPr>
            <a:spLocks noGrp="1"/>
          </p:cNvSpPr>
          <p:nvPr>
            <p:ph idx="1"/>
          </p:nvPr>
        </p:nvSpPr>
        <p:spPr>
          <a:xfrm>
            <a:off x="400692" y="1575880"/>
            <a:ext cx="10953108" cy="5140606"/>
          </a:xfrm>
        </p:spPr>
        <p:txBody>
          <a:bodyPr anchor="ctr">
            <a:normAutofit lnSpcReduction="10000"/>
          </a:bodyPr>
          <a:lstStyle/>
          <a:p>
            <a:r>
              <a:rPr lang="en-ZA" sz="2600" dirty="0"/>
              <a:t>Professionalising the teaching profession in the continent </a:t>
            </a:r>
          </a:p>
          <a:p>
            <a:r>
              <a:rPr lang="en-ZA" sz="2600" dirty="0"/>
              <a:t>Meets 2 -3 times year (including annual teaching and learning conference)</a:t>
            </a:r>
          </a:p>
          <a:p>
            <a:r>
              <a:rPr lang="en-ZA" sz="2600" dirty="0"/>
              <a:t>Influencing African states to establish professional teaching councils</a:t>
            </a:r>
          </a:p>
          <a:p>
            <a:r>
              <a:rPr lang="en-ZA" sz="2600" dirty="0"/>
              <a:t>Professional Teaching Councils in Africa</a:t>
            </a:r>
          </a:p>
          <a:p>
            <a:pPr lvl="1"/>
            <a:r>
              <a:rPr lang="en-ZA" sz="2600" dirty="0"/>
              <a:t>South African Council for Educators (</a:t>
            </a:r>
            <a:r>
              <a:rPr lang="en-ZA" sz="2600" b="1" dirty="0"/>
              <a:t>AFTRA Presidency – Councillor Mabutho Cele, Administrative Office</a:t>
            </a:r>
            <a:r>
              <a:rPr lang="en-ZA" sz="2600" dirty="0"/>
              <a:t>)</a:t>
            </a:r>
          </a:p>
          <a:p>
            <a:pPr lvl="1"/>
            <a:r>
              <a:rPr lang="en-ZA" sz="2600" dirty="0"/>
              <a:t>Teacher Registration Council of Nigeria (</a:t>
            </a:r>
            <a:r>
              <a:rPr lang="en-ZA" sz="2600" b="1" dirty="0"/>
              <a:t>Academic Office</a:t>
            </a:r>
            <a:r>
              <a:rPr lang="en-ZA" sz="2600" dirty="0"/>
              <a:t>)</a:t>
            </a:r>
          </a:p>
          <a:p>
            <a:pPr lvl="1"/>
            <a:r>
              <a:rPr lang="en-ZA" sz="2600" dirty="0"/>
              <a:t> Ghana National Teaching Council </a:t>
            </a:r>
          </a:p>
          <a:p>
            <a:pPr lvl="1"/>
            <a:r>
              <a:rPr lang="en-ZA" sz="2600" dirty="0"/>
              <a:t>Zambian Teaching Council (</a:t>
            </a:r>
            <a:r>
              <a:rPr lang="en-ZA" sz="2600" b="1" dirty="0"/>
              <a:t>Secretariat Office</a:t>
            </a:r>
            <a:r>
              <a:rPr lang="en-ZA" sz="2600" dirty="0"/>
              <a:t>)</a:t>
            </a:r>
          </a:p>
          <a:p>
            <a:r>
              <a:rPr lang="en-ZA" sz="2600" dirty="0"/>
              <a:t>Botswana, Zimbabwe, Namibia are in the process of establishing their Councils</a:t>
            </a:r>
          </a:p>
          <a:p>
            <a:r>
              <a:rPr lang="en-ZA" sz="2600" dirty="0"/>
              <a:t>Other Countries – Teaching Service Commissions run by Ministries of Education</a:t>
            </a:r>
            <a:endParaRPr lang="en-ZA" sz="1700" dirty="0"/>
          </a:p>
        </p:txBody>
      </p:sp>
      <p:sp>
        <p:nvSpPr>
          <p:cNvPr id="4" name="Slide Number Placeholder 3">
            <a:extLst>
              <a:ext uri="{FF2B5EF4-FFF2-40B4-BE49-F238E27FC236}">
                <a16:creationId xmlns:a16="http://schemas.microsoft.com/office/drawing/2014/main" id="{33DEE3BD-6238-40BC-922C-C39617F4C839}"/>
              </a:ext>
            </a:extLst>
          </p:cNvPr>
          <p:cNvSpPr>
            <a:spLocks noGrp="1"/>
          </p:cNvSpPr>
          <p:nvPr>
            <p:ph type="sldNum" sz="quarter" idx="12"/>
          </p:nvPr>
        </p:nvSpPr>
        <p:spPr>
          <a:xfrm>
            <a:off x="8610600" y="6492240"/>
            <a:ext cx="2743200" cy="365125"/>
          </a:xfrm>
        </p:spPr>
        <p:txBody>
          <a:bodyPr>
            <a:normAutofit/>
          </a:bodyPr>
          <a:lstStyle/>
          <a:p>
            <a:pPr>
              <a:spcAft>
                <a:spcPts val="600"/>
              </a:spcAft>
            </a:pPr>
            <a:fld id="{079A6B83-E2CC-41D5-82B0-6AD0E805378A}" type="slidenum">
              <a:rPr lang="en-ZA" smtClean="0"/>
              <a:pPr>
                <a:spcAft>
                  <a:spcPts val="600"/>
                </a:spcAft>
              </a:pPr>
              <a:t>25</a:t>
            </a:fld>
            <a:endParaRPr lang="en-ZA"/>
          </a:p>
        </p:txBody>
      </p:sp>
    </p:spTree>
    <p:extLst>
      <p:ext uri="{BB962C8B-B14F-4D97-AF65-F5344CB8AC3E}">
        <p14:creationId xmlns:p14="http://schemas.microsoft.com/office/powerpoint/2010/main" val="1387434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9C0E7F-BB51-4591-B8F1-3884D6BDDB2A}"/>
              </a:ext>
            </a:extLst>
          </p:cNvPr>
          <p:cNvSpPr>
            <a:spLocks noGrp="1"/>
          </p:cNvSpPr>
          <p:nvPr>
            <p:ph type="sldNum" sz="quarter" idx="12"/>
          </p:nvPr>
        </p:nvSpPr>
        <p:spPr/>
        <p:txBody>
          <a:bodyPr/>
          <a:lstStyle/>
          <a:p>
            <a:fld id="{079A6B83-E2CC-41D5-82B0-6AD0E805378A}" type="slidenum">
              <a:rPr lang="en-ZA" smtClean="0"/>
              <a:t>26</a:t>
            </a:fld>
            <a:endParaRPr lang="en-ZA"/>
          </a:p>
        </p:txBody>
      </p:sp>
      <p:pic>
        <p:nvPicPr>
          <p:cNvPr id="6" name="Picture 5">
            <a:extLst>
              <a:ext uri="{FF2B5EF4-FFF2-40B4-BE49-F238E27FC236}">
                <a16:creationId xmlns:a16="http://schemas.microsoft.com/office/drawing/2014/main" id="{F81F6030-F58D-4FD1-BD8D-3DE24676FCAC}"/>
              </a:ext>
            </a:extLst>
          </p:cNvPr>
          <p:cNvPicPr>
            <a:picLocks noChangeAspect="1"/>
          </p:cNvPicPr>
          <p:nvPr/>
        </p:nvPicPr>
        <p:blipFill rotWithShape="1">
          <a:blip r:embed="rId2"/>
          <a:srcRect t="11835" b="6217"/>
          <a:stretch/>
        </p:blipFill>
        <p:spPr>
          <a:xfrm>
            <a:off x="0" y="215757"/>
            <a:ext cx="12192000" cy="6215865"/>
          </a:xfrm>
          <a:prstGeom prst="rect">
            <a:avLst/>
          </a:prstGeom>
        </p:spPr>
      </p:pic>
    </p:spTree>
    <p:extLst>
      <p:ext uri="{BB962C8B-B14F-4D97-AF65-F5344CB8AC3E}">
        <p14:creationId xmlns:p14="http://schemas.microsoft.com/office/powerpoint/2010/main" val="2169836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E253-C0B7-49C8-A2F0-7B1CE1EEC3DA}"/>
              </a:ext>
            </a:extLst>
          </p:cNvPr>
          <p:cNvSpPr>
            <a:spLocks noGrp="1"/>
          </p:cNvSpPr>
          <p:nvPr>
            <p:ph type="title"/>
          </p:nvPr>
        </p:nvSpPr>
        <p:spPr>
          <a:xfrm>
            <a:off x="524256" y="491260"/>
            <a:ext cx="6594189" cy="1625210"/>
          </a:xfrm>
        </p:spPr>
        <p:txBody>
          <a:bodyPr>
            <a:normAutofit/>
          </a:bodyPr>
          <a:lstStyle/>
          <a:p>
            <a:r>
              <a:rPr lang="en-ZA" b="1" dirty="0"/>
              <a:t>INTERNATIONAL REGULATORY AUTHORITIES</a:t>
            </a:r>
          </a:p>
        </p:txBody>
      </p:sp>
      <p:pic>
        <p:nvPicPr>
          <p:cNvPr id="6" name="Picture 5">
            <a:extLst>
              <a:ext uri="{FF2B5EF4-FFF2-40B4-BE49-F238E27FC236}">
                <a16:creationId xmlns:a16="http://schemas.microsoft.com/office/drawing/2014/main" id="{74FFAB26-E614-4B5C-949E-D078BD17495A}"/>
              </a:ext>
            </a:extLst>
          </p:cNvPr>
          <p:cNvPicPr>
            <a:picLocks noChangeAspect="1"/>
          </p:cNvPicPr>
          <p:nvPr/>
        </p:nvPicPr>
        <p:blipFill rotWithShape="1">
          <a:blip r:embed="rId3"/>
          <a:srcRect t="8828" r="2692" b="8074"/>
          <a:stretch/>
        </p:blipFill>
        <p:spPr>
          <a:xfrm>
            <a:off x="327547" y="2815119"/>
            <a:ext cx="7058306" cy="3390472"/>
          </a:xfrm>
          <a:prstGeom prst="rect">
            <a:avLst/>
          </a:prstGeom>
        </p:spPr>
      </p:pic>
      <p:sp>
        <p:nvSpPr>
          <p:cNvPr id="3" name="Content Placeholder 2">
            <a:extLst>
              <a:ext uri="{FF2B5EF4-FFF2-40B4-BE49-F238E27FC236}">
                <a16:creationId xmlns:a16="http://schemas.microsoft.com/office/drawing/2014/main" id="{4D6A53B2-5462-4B9E-850C-B75B98C4989F}"/>
              </a:ext>
            </a:extLst>
          </p:cNvPr>
          <p:cNvSpPr>
            <a:spLocks noGrp="1"/>
          </p:cNvSpPr>
          <p:nvPr>
            <p:ph idx="1"/>
          </p:nvPr>
        </p:nvSpPr>
        <p:spPr>
          <a:xfrm>
            <a:off x="7777537" y="917724"/>
            <a:ext cx="3890207" cy="5493961"/>
          </a:xfrm>
        </p:spPr>
        <p:txBody>
          <a:bodyPr anchor="ctr">
            <a:normAutofit/>
          </a:bodyPr>
          <a:lstStyle/>
          <a:p>
            <a:r>
              <a:rPr lang="en-ZA" b="1" dirty="0"/>
              <a:t>International Forum </a:t>
            </a:r>
            <a:r>
              <a:rPr lang="en-ZA" b="1" dirty="0">
                <a:solidFill>
                  <a:srgbClr val="FFFFFF"/>
                </a:solidFill>
              </a:rPr>
              <a:t>of </a:t>
            </a:r>
            <a:r>
              <a:rPr lang="en-ZA" b="1" dirty="0"/>
              <a:t>Teacher Regulatory Authorities (IFTRA)</a:t>
            </a:r>
          </a:p>
          <a:p>
            <a:r>
              <a:rPr lang="en-ZA" b="1" dirty="0"/>
              <a:t>AFTRA is a member of IFTRA</a:t>
            </a:r>
          </a:p>
          <a:p>
            <a:r>
              <a:rPr lang="en-ZA" b="1" dirty="0"/>
              <a:t>SACE is a member through AFTRA</a:t>
            </a:r>
          </a:p>
          <a:p>
            <a:r>
              <a:rPr lang="en-ZA" b="1" dirty="0"/>
              <a:t>Biennial Conferences -  Hosting on rotational basis </a:t>
            </a:r>
          </a:p>
          <a:p>
            <a:r>
              <a:rPr lang="en-ZA" b="1" dirty="0"/>
              <a:t>SACE hosted in 201</a:t>
            </a:r>
            <a:r>
              <a:rPr lang="en-ZA" b="1" dirty="0">
                <a:solidFill>
                  <a:srgbClr val="FFFFFF"/>
                </a:solidFill>
              </a:rPr>
              <a:t>0</a:t>
            </a:r>
          </a:p>
          <a:p>
            <a:pPr marL="0" indent="0">
              <a:buNone/>
            </a:pPr>
            <a:endParaRPr lang="en-ZA" sz="2000" dirty="0">
              <a:solidFill>
                <a:srgbClr val="FFFFFF"/>
              </a:solidFill>
            </a:endParaRPr>
          </a:p>
        </p:txBody>
      </p:sp>
      <p:sp>
        <p:nvSpPr>
          <p:cNvPr id="4" name="Slide Number Placeholder 3">
            <a:extLst>
              <a:ext uri="{FF2B5EF4-FFF2-40B4-BE49-F238E27FC236}">
                <a16:creationId xmlns:a16="http://schemas.microsoft.com/office/drawing/2014/main" id="{CAC4231E-0902-4DB4-8631-8DB0C676DDC8}"/>
              </a:ext>
            </a:extLst>
          </p:cNvPr>
          <p:cNvSpPr>
            <a:spLocks noGrp="1"/>
          </p:cNvSpPr>
          <p:nvPr>
            <p:ph type="sldNum" sz="quarter" idx="12"/>
          </p:nvPr>
        </p:nvSpPr>
        <p:spPr>
          <a:xfrm>
            <a:off x="10480391" y="6535157"/>
            <a:ext cx="973667" cy="274320"/>
          </a:xfrm>
        </p:spPr>
        <p:txBody>
          <a:bodyPr>
            <a:normAutofit/>
          </a:bodyPr>
          <a:lstStyle/>
          <a:p>
            <a:pPr>
              <a:spcAft>
                <a:spcPts val="600"/>
              </a:spcAft>
            </a:pPr>
            <a:fld id="{079A6B83-E2CC-41D5-82B0-6AD0E805378A}" type="slidenum">
              <a:rPr lang="en-ZA" sz="1050" smtClean="0">
                <a:solidFill>
                  <a:schemeClr val="tx1">
                    <a:lumMod val="50000"/>
                    <a:lumOff val="50000"/>
                  </a:schemeClr>
                </a:solidFill>
              </a:rPr>
              <a:pPr>
                <a:spcAft>
                  <a:spcPts val="600"/>
                </a:spcAft>
              </a:pPr>
              <a:t>27</a:t>
            </a:fld>
            <a:endParaRPr lang="en-ZA" sz="1050">
              <a:solidFill>
                <a:schemeClr val="tx1">
                  <a:lumMod val="50000"/>
                  <a:lumOff val="50000"/>
                </a:schemeClr>
              </a:solidFill>
            </a:endParaRPr>
          </a:p>
        </p:txBody>
      </p:sp>
    </p:spTree>
    <p:extLst>
      <p:ext uri="{BB962C8B-B14F-4D97-AF65-F5344CB8AC3E}">
        <p14:creationId xmlns:p14="http://schemas.microsoft.com/office/powerpoint/2010/main" val="1641272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4FDDE-0E7F-4A80-AFC5-37A1015DC973}"/>
              </a:ext>
            </a:extLst>
          </p:cNvPr>
          <p:cNvSpPr>
            <a:spLocks noGrp="1"/>
          </p:cNvSpPr>
          <p:nvPr>
            <p:ph type="title"/>
          </p:nvPr>
        </p:nvSpPr>
        <p:spPr>
          <a:xfrm>
            <a:off x="1371599" y="281286"/>
            <a:ext cx="9895951" cy="1033669"/>
          </a:xfrm>
        </p:spPr>
        <p:txBody>
          <a:bodyPr>
            <a:normAutofit fontScale="90000"/>
          </a:bodyPr>
          <a:lstStyle/>
          <a:p>
            <a:r>
              <a:rPr lang="en-GB" sz="4900" b="1" i="0" dirty="0">
                <a:effectLst/>
                <a:latin typeface="Source Sans Pro" panose="020B0503030403020204" pitchFamily="34" charset="0"/>
              </a:rPr>
              <a:t>Letter of Good Professional Standing</a:t>
            </a:r>
            <a:br>
              <a:rPr lang="en-GB" sz="3600" b="1" i="0" dirty="0">
                <a:solidFill>
                  <a:srgbClr val="FFFFFF"/>
                </a:solidFill>
                <a:effectLst/>
                <a:latin typeface="Source Sans Pro" panose="020B0503030403020204" pitchFamily="34" charset="0"/>
              </a:rPr>
            </a:br>
            <a:endParaRPr lang="en-ZA" sz="3600" b="1" dirty="0">
              <a:solidFill>
                <a:srgbClr val="FFFFFF"/>
              </a:solidFill>
            </a:endParaRPr>
          </a:p>
        </p:txBody>
      </p:sp>
      <p:sp>
        <p:nvSpPr>
          <p:cNvPr id="3" name="Content Placeholder 2">
            <a:extLst>
              <a:ext uri="{FF2B5EF4-FFF2-40B4-BE49-F238E27FC236}">
                <a16:creationId xmlns:a16="http://schemas.microsoft.com/office/drawing/2014/main" id="{0BE25E4F-92DF-4C57-AFE5-34C4CA32627C}"/>
              </a:ext>
            </a:extLst>
          </p:cNvPr>
          <p:cNvSpPr>
            <a:spLocks noGrp="1"/>
          </p:cNvSpPr>
          <p:nvPr>
            <p:ph idx="1"/>
          </p:nvPr>
        </p:nvSpPr>
        <p:spPr>
          <a:xfrm>
            <a:off x="374572" y="1740664"/>
            <a:ext cx="11534661" cy="5117336"/>
          </a:xfrm>
        </p:spPr>
        <p:txBody>
          <a:bodyPr anchor="ctr">
            <a:normAutofit fontScale="92500" lnSpcReduction="10000"/>
          </a:bodyPr>
          <a:lstStyle/>
          <a:p>
            <a:r>
              <a:rPr lang="en-GB" sz="3000" b="0" i="0" dirty="0">
                <a:effectLst/>
                <a:latin typeface="Source Sans Pro" panose="020B0503030403020204" pitchFamily="34" charset="0"/>
              </a:rPr>
              <a:t>If you are planning on teaching outside South Africa the authorities in that country will likely require proof of your registration in South Africa.</a:t>
            </a:r>
          </a:p>
          <a:p>
            <a:r>
              <a:rPr lang="en-GB" sz="3000" b="0" i="0" dirty="0">
                <a:effectLst/>
                <a:latin typeface="Source Sans Pro" panose="020B0503030403020204" pitchFamily="34" charset="0"/>
              </a:rPr>
              <a:t>The Letter of Professional Standing (LOPS):</a:t>
            </a:r>
          </a:p>
          <a:p>
            <a:pPr lvl="1"/>
            <a:r>
              <a:rPr lang="en-GB" sz="3000" b="0" i="0" dirty="0">
                <a:effectLst/>
                <a:latin typeface="Source Sans Pro" panose="020B0503030403020204" pitchFamily="34" charset="0"/>
              </a:rPr>
              <a:t>States that you are registered with SACE. </a:t>
            </a:r>
          </a:p>
          <a:p>
            <a:pPr lvl="1"/>
            <a:r>
              <a:rPr lang="en-GB" sz="3000" b="0" i="0" dirty="0">
                <a:effectLst/>
                <a:latin typeface="Source Sans Pro" panose="020B0503030403020204" pitchFamily="34" charset="0"/>
              </a:rPr>
              <a:t>confirms that you are a qualified teacher </a:t>
            </a:r>
          </a:p>
          <a:p>
            <a:pPr lvl="1"/>
            <a:r>
              <a:rPr lang="en-GB" sz="3000" dirty="0">
                <a:latin typeface="Source Sans Pro" panose="020B0503030403020204" pitchFamily="34" charset="0"/>
              </a:rPr>
              <a:t>Confirms that your </a:t>
            </a:r>
            <a:r>
              <a:rPr lang="en-GB" sz="3000" b="0" i="0" dirty="0">
                <a:effectLst/>
                <a:latin typeface="Source Sans Pro" panose="020B0503030403020204" pitchFamily="34" charset="0"/>
              </a:rPr>
              <a:t>registration was not suspended, revoked or cancelled for any reason</a:t>
            </a:r>
          </a:p>
          <a:p>
            <a:pPr lvl="1"/>
            <a:r>
              <a:rPr lang="en-GB" sz="3000" dirty="0">
                <a:latin typeface="Source Sans Pro" panose="020B0503030403020204" pitchFamily="34" charset="0"/>
              </a:rPr>
              <a:t>Confirms your participation in the CPTD system.</a:t>
            </a:r>
            <a:endParaRPr lang="en-GB" sz="3000" b="0" i="0" dirty="0">
              <a:effectLst/>
              <a:latin typeface="Source Sans Pro" panose="020B0503030403020204" pitchFamily="34" charset="0"/>
            </a:endParaRPr>
          </a:p>
          <a:p>
            <a:r>
              <a:rPr lang="en-GB" sz="3000" b="0" i="0" dirty="0">
                <a:effectLst/>
                <a:latin typeface="Source Sans Pro" panose="020B0503030403020204" pitchFamily="34" charset="0"/>
              </a:rPr>
              <a:t>We would urge you to check with the specific country to establish exactly what the requirements are, if you choose to teach outside South Africa.</a:t>
            </a:r>
          </a:p>
          <a:p>
            <a:r>
              <a:rPr lang="en-GB" sz="3000" dirty="0">
                <a:latin typeface="Source Sans Pro" panose="020B0503030403020204" pitchFamily="34" charset="0"/>
              </a:rPr>
              <a:t>The SACE Registration requirements will provide you with some requirements in applying for the Letter of Good Professional Standing</a:t>
            </a:r>
            <a:r>
              <a:rPr lang="en-GB" sz="2400" dirty="0">
                <a:latin typeface="Source Sans Pro" panose="020B0503030403020204" pitchFamily="34" charset="0"/>
              </a:rPr>
              <a:t>.</a:t>
            </a:r>
            <a:endParaRPr lang="en-GB" sz="2400" b="0" i="0" dirty="0">
              <a:effectLst/>
              <a:latin typeface="Source Sans Pro" panose="020B0503030403020204" pitchFamily="34" charset="0"/>
            </a:endParaRPr>
          </a:p>
          <a:p>
            <a:endParaRPr lang="en-ZA" sz="1900" dirty="0"/>
          </a:p>
        </p:txBody>
      </p:sp>
      <p:sp>
        <p:nvSpPr>
          <p:cNvPr id="4" name="Slide Number Placeholder 3">
            <a:extLst>
              <a:ext uri="{FF2B5EF4-FFF2-40B4-BE49-F238E27FC236}">
                <a16:creationId xmlns:a16="http://schemas.microsoft.com/office/drawing/2014/main" id="{BCE21E86-E71C-459B-8F6E-3D9E7C8C99D0}"/>
              </a:ext>
            </a:extLst>
          </p:cNvPr>
          <p:cNvSpPr>
            <a:spLocks noGrp="1"/>
          </p:cNvSpPr>
          <p:nvPr>
            <p:ph type="sldNum" sz="quarter" idx="12"/>
          </p:nvPr>
        </p:nvSpPr>
        <p:spPr>
          <a:xfrm>
            <a:off x="11704320" y="6455431"/>
            <a:ext cx="445913" cy="365125"/>
          </a:xfrm>
        </p:spPr>
        <p:txBody>
          <a:bodyPr>
            <a:normAutofit/>
          </a:bodyPr>
          <a:lstStyle/>
          <a:p>
            <a:pPr>
              <a:spcAft>
                <a:spcPts val="600"/>
              </a:spcAft>
            </a:pPr>
            <a:fld id="{079A6B83-E2CC-41D5-82B0-6AD0E805378A}" type="slidenum">
              <a:rPr lang="en-ZA" sz="1100">
                <a:solidFill>
                  <a:schemeClr val="tx1">
                    <a:lumMod val="50000"/>
                    <a:lumOff val="50000"/>
                  </a:schemeClr>
                </a:solidFill>
              </a:rPr>
              <a:pPr>
                <a:spcAft>
                  <a:spcPts val="600"/>
                </a:spcAft>
              </a:pPr>
              <a:t>28</a:t>
            </a:fld>
            <a:endParaRPr lang="en-ZA" sz="1100">
              <a:solidFill>
                <a:schemeClr val="tx1">
                  <a:lumMod val="50000"/>
                  <a:lumOff val="50000"/>
                </a:schemeClr>
              </a:solidFill>
            </a:endParaRPr>
          </a:p>
        </p:txBody>
      </p:sp>
    </p:spTree>
    <p:extLst>
      <p:ext uri="{BB962C8B-B14F-4D97-AF65-F5344CB8AC3E}">
        <p14:creationId xmlns:p14="http://schemas.microsoft.com/office/powerpoint/2010/main" val="2432091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85E1CCBA-E92B-41B6-B02F-A1C5ADC01168}"/>
              </a:ext>
            </a:extLst>
          </p:cNvPr>
          <p:cNvSpPr>
            <a:spLocks noGrp="1"/>
          </p:cNvSpPr>
          <p:nvPr>
            <p:ph type="title"/>
          </p:nvPr>
        </p:nvSpPr>
        <p:spPr>
          <a:xfrm>
            <a:off x="2555631" y="1441938"/>
            <a:ext cx="7080738" cy="3974124"/>
          </a:xfrm>
        </p:spPr>
        <p:txBody>
          <a:bodyPr>
            <a:normAutofit/>
          </a:bodyPr>
          <a:lstStyle/>
          <a:p>
            <a:pPr algn="ctr"/>
            <a:r>
              <a:rPr lang="en-ZA" sz="5400" b="1" dirty="0">
                <a:solidFill>
                  <a:schemeClr val="bg1">
                    <a:lumMod val="95000"/>
                    <a:lumOff val="5000"/>
                  </a:schemeClr>
                </a:solidFill>
              </a:rPr>
              <a:t>UNDERSTANDING SACE AS A PROFESSIONAL REGULATORY BODY IN THE TEACHING PROFESSION</a:t>
            </a:r>
          </a:p>
        </p:txBody>
      </p:sp>
      <p:sp>
        <p:nvSpPr>
          <p:cNvPr id="2" name="Slide Number Placeholder 1">
            <a:extLst>
              <a:ext uri="{FF2B5EF4-FFF2-40B4-BE49-F238E27FC236}">
                <a16:creationId xmlns:a16="http://schemas.microsoft.com/office/drawing/2014/main" id="{0DAC598E-7638-41EF-8F00-00E0E9532124}"/>
              </a:ext>
            </a:extLst>
          </p:cNvPr>
          <p:cNvSpPr>
            <a:spLocks noGrp="1"/>
          </p:cNvSpPr>
          <p:nvPr>
            <p:ph type="sldNum" sz="quarter" idx="12"/>
          </p:nvPr>
        </p:nvSpPr>
        <p:spPr>
          <a:xfrm>
            <a:off x="11000232" y="6108192"/>
            <a:ext cx="548640" cy="548640"/>
          </a:xfrm>
          <a:prstGeom prst="ellipse">
            <a:avLst/>
          </a:prstGeom>
          <a:solidFill>
            <a:srgbClr val="7F7F7F"/>
          </a:solidFill>
        </p:spPr>
        <p:txBody>
          <a:bodyPr>
            <a:normAutofit/>
          </a:bodyPr>
          <a:lstStyle/>
          <a:p>
            <a:pPr algn="ctr">
              <a:spcAft>
                <a:spcPts val="600"/>
              </a:spcAft>
            </a:pPr>
            <a:fld id="{079A6B83-E2CC-41D5-82B0-6AD0E805378A}" type="slidenum">
              <a:rPr lang="en-ZA" sz="1500">
                <a:solidFill>
                  <a:srgbClr val="FFFFFF"/>
                </a:solidFill>
              </a:rPr>
              <a:pPr algn="ctr">
                <a:spcAft>
                  <a:spcPts val="600"/>
                </a:spcAft>
              </a:pPr>
              <a:t>29</a:t>
            </a:fld>
            <a:endParaRPr lang="en-ZA" sz="1500">
              <a:solidFill>
                <a:srgbClr val="FFFFFF"/>
              </a:solidFill>
            </a:endParaRPr>
          </a:p>
        </p:txBody>
      </p:sp>
    </p:spTree>
    <p:extLst>
      <p:ext uri="{BB962C8B-B14F-4D97-AF65-F5344CB8AC3E}">
        <p14:creationId xmlns:p14="http://schemas.microsoft.com/office/powerpoint/2010/main" val="30565847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aching – COMMUNICATE WITH EXCELLENT WRITING SKILLS">
            <a:extLst>
              <a:ext uri="{FF2B5EF4-FFF2-40B4-BE49-F238E27FC236}">
                <a16:creationId xmlns:a16="http://schemas.microsoft.com/office/drawing/2014/main" id="{C27572C6-1AA3-43E9-A4EB-07FF42E1A8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484" b="1459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a:xfrm>
            <a:off x="8610600" y="6356350"/>
            <a:ext cx="2743200" cy="365125"/>
          </a:xfrm>
          <a:prstGeom prst="ellipse">
            <a:avLst/>
          </a:prstGeom>
        </p:spPr>
        <p:txBody>
          <a:bodyPr>
            <a:normAutofit/>
          </a:bodyPr>
          <a:lstStyle/>
          <a:p>
            <a:pPr marL="0" marR="0" lvl="0" indent="0" defTabSz="457200" rtl="0" eaLnBrk="1" fontAlgn="auto" latinLnBrk="0" hangingPunct="1">
              <a:lnSpc>
                <a:spcPct val="90000"/>
              </a:lnSpc>
              <a:spcBef>
                <a:spcPts val="0"/>
              </a:spcBef>
              <a:spcAft>
                <a:spcPts val="600"/>
              </a:spcAft>
              <a:buClrTx/>
              <a:buSzTx/>
              <a:buFontTx/>
              <a:buNone/>
              <a:tabLst/>
              <a:defRPr/>
            </a:pPr>
            <a:fld id="{CE0127FB-AA44-4AB0-891A-0C75592A85FB}" type="slidenum">
              <a:rPr kumimoji="0" lang="en-ZA" b="0" i="0" u="none" strike="noStrike" kern="1200" cap="none" spc="0" normalizeH="0" baseline="0" noProof="0">
                <a:ln>
                  <a:noFill/>
                </a:ln>
                <a:effectLst/>
                <a:uLnTx/>
                <a:uFillTx/>
                <a:latin typeface="Arial" charset="0"/>
                <a:cs typeface="Arial" charset="0"/>
              </a:rPr>
              <a:pPr marL="0" marR="0" lvl="0" indent="0" defTabSz="457200" rtl="0" eaLnBrk="1" fontAlgn="auto" latinLnBrk="0" hangingPunct="1">
                <a:lnSpc>
                  <a:spcPct val="90000"/>
                </a:lnSpc>
                <a:spcBef>
                  <a:spcPts val="0"/>
                </a:spcBef>
                <a:spcAft>
                  <a:spcPts val="600"/>
                </a:spcAft>
                <a:buClrTx/>
                <a:buSzTx/>
                <a:buFontTx/>
                <a:buNone/>
                <a:tabLst/>
                <a:defRPr/>
              </a:pPr>
              <a:t>3</a:t>
            </a:fld>
            <a:endParaRPr kumimoji="0" lang="en-ZA" b="0" i="0" u="none" strike="noStrike" kern="1200" cap="none" spc="0" normalizeH="0" baseline="0" noProof="0">
              <a:ln>
                <a:noFill/>
              </a:ln>
              <a:effectLst/>
              <a:uLnTx/>
              <a:uFillTx/>
              <a:latin typeface="Arial" charset="0"/>
              <a:cs typeface="Arial" charset="0"/>
            </a:endParaRPr>
          </a:p>
        </p:txBody>
      </p:sp>
    </p:spTree>
    <p:extLst>
      <p:ext uri="{BB962C8B-B14F-4D97-AF65-F5344CB8AC3E}">
        <p14:creationId xmlns:p14="http://schemas.microsoft.com/office/powerpoint/2010/main" val="3173341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85241" y="1008993"/>
            <a:ext cx="9231410" cy="3542045"/>
          </a:xfrm>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a:bodyPr>
          <a:lstStyle/>
          <a:p>
            <a:r>
              <a:rPr lang="en-US" sz="8100" b="1" kern="1200">
                <a:solidFill>
                  <a:schemeClr val="tx1"/>
                </a:solidFill>
                <a:latin typeface="+mj-lt"/>
                <a:ea typeface="+mj-ea"/>
                <a:cs typeface="+mj-cs"/>
              </a:rPr>
              <a:t>SACE AS AN ORGANISATION / INSTITUTION </a:t>
            </a:r>
          </a:p>
        </p:txBody>
      </p:sp>
      <p:sp>
        <p:nvSpPr>
          <p:cNvPr id="3" name="Slide Number Placeholder 2"/>
          <p:cNvSpPr>
            <a:spLocks noGrp="1"/>
          </p:cNvSpPr>
          <p:nvPr>
            <p:ph type="sldNum" sz="quarter" idx="12"/>
          </p:nvPr>
        </p:nvSpPr>
        <p:spPr>
          <a:xfrm>
            <a:off x="9684689" y="4887261"/>
            <a:ext cx="1669112" cy="1008213"/>
          </a:xfrm>
        </p:spPr>
        <p:txBody>
          <a:bodyPr vert="horz" lIns="91440" tIns="45720" rIns="91440" bIns="45720" rtlCol="0" anchor="ctr">
            <a:normAutofit/>
          </a:bodyPr>
          <a:lstStyle/>
          <a:p>
            <a:pPr>
              <a:lnSpc>
                <a:spcPct val="90000"/>
              </a:lnSpc>
              <a:spcAft>
                <a:spcPts val="600"/>
              </a:spcAft>
            </a:pPr>
            <a:fld id="{079A6B83-E2CC-41D5-82B0-6AD0E805378A}" type="slidenum">
              <a:rPr lang="en-US" sz="6600">
                <a:solidFill>
                  <a:srgbClr val="FFFFFF"/>
                </a:solidFill>
              </a:rPr>
              <a:pPr>
                <a:lnSpc>
                  <a:spcPct val="90000"/>
                </a:lnSpc>
                <a:spcAft>
                  <a:spcPts val="600"/>
                </a:spcAft>
              </a:pPr>
              <a:t>30</a:t>
            </a:fld>
            <a:endParaRPr lang="en-US" sz="6600">
              <a:solidFill>
                <a:srgbClr val="FFFFFF"/>
              </a:solidFill>
            </a:endParaRPr>
          </a:p>
        </p:txBody>
      </p:sp>
    </p:spTree>
    <p:extLst>
      <p:ext uri="{BB962C8B-B14F-4D97-AF65-F5344CB8AC3E}">
        <p14:creationId xmlns:p14="http://schemas.microsoft.com/office/powerpoint/2010/main" val="391761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preview">
            <a:extLst>
              <a:ext uri="{FF2B5EF4-FFF2-40B4-BE49-F238E27FC236}">
                <a16:creationId xmlns:a16="http://schemas.microsoft.com/office/drawing/2014/main" id="{E2952B27-998A-441F-948D-2A071B98CB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8" b="10924"/>
          <a:stretch/>
        </p:blipFill>
        <p:spPr bwMode="auto">
          <a:xfrm>
            <a:off x="501953" y="643467"/>
            <a:ext cx="537209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ace Code of ethics brochure FINAL.indd">
            <a:extLst>
              <a:ext uri="{FF2B5EF4-FFF2-40B4-BE49-F238E27FC236}">
                <a16:creationId xmlns:a16="http://schemas.microsoft.com/office/drawing/2014/main" id="{A7288697-585C-459A-9329-2CC814EE66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469" r="1" b="21126"/>
          <a:stretch/>
        </p:blipFill>
        <p:spPr bwMode="auto">
          <a:xfrm>
            <a:off x="6176432" y="643467"/>
            <a:ext cx="5372100" cy="557106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6685F31-5478-48E2-9CD4-31D21C532F51}"/>
              </a:ext>
            </a:extLst>
          </p:cNvPr>
          <p:cNvSpPr>
            <a:spLocks noGrp="1"/>
          </p:cNvSpPr>
          <p:nvPr>
            <p:ph type="sldNum" sz="quarter" idx="12"/>
          </p:nvPr>
        </p:nvSpPr>
        <p:spPr>
          <a:xfrm>
            <a:off x="8610600" y="6356350"/>
            <a:ext cx="2743200" cy="365125"/>
          </a:xfrm>
        </p:spPr>
        <p:txBody>
          <a:bodyPr>
            <a:normAutofit/>
          </a:bodyPr>
          <a:lstStyle/>
          <a:p>
            <a:pPr>
              <a:spcAft>
                <a:spcPts val="600"/>
              </a:spcAft>
            </a:pPr>
            <a:fld id="{079A6B83-E2CC-41D5-82B0-6AD0E805378A}" type="slidenum">
              <a:rPr lang="en-ZA" smtClean="0">
                <a:solidFill>
                  <a:srgbClr val="FFFFFF"/>
                </a:solidFill>
              </a:rPr>
              <a:pPr>
                <a:spcAft>
                  <a:spcPts val="600"/>
                </a:spcAft>
              </a:pPr>
              <a:t>31</a:t>
            </a:fld>
            <a:endParaRPr lang="en-ZA">
              <a:solidFill>
                <a:srgbClr val="FFFFFF"/>
              </a:solidFill>
            </a:endParaRPr>
          </a:p>
        </p:txBody>
      </p:sp>
      <p:sp>
        <p:nvSpPr>
          <p:cNvPr id="8" name="TextBox 7">
            <a:extLst>
              <a:ext uri="{FF2B5EF4-FFF2-40B4-BE49-F238E27FC236}">
                <a16:creationId xmlns:a16="http://schemas.microsoft.com/office/drawing/2014/main" id="{558B33DE-C6D5-4440-B14D-708F06111958}"/>
              </a:ext>
            </a:extLst>
          </p:cNvPr>
          <p:cNvSpPr txBox="1"/>
          <p:nvPr/>
        </p:nvSpPr>
        <p:spPr>
          <a:xfrm>
            <a:off x="3439885" y="6235397"/>
            <a:ext cx="6096000" cy="523220"/>
          </a:xfrm>
          <a:prstGeom prst="rect">
            <a:avLst/>
          </a:prstGeom>
          <a:noFill/>
        </p:spPr>
        <p:txBody>
          <a:bodyPr wrap="square">
            <a:spAutoFit/>
          </a:bodyPr>
          <a:lstStyle/>
          <a:p>
            <a:pPr lvl="0"/>
            <a:r>
              <a:rPr lang="en-ZA" sz="2800" dirty="0"/>
              <a:t>240 </a:t>
            </a:r>
            <a:r>
              <a:rPr lang="en-ZA" sz="2800" dirty="0" err="1"/>
              <a:t>Lenchen</a:t>
            </a:r>
            <a:r>
              <a:rPr lang="en-ZA" sz="2800" dirty="0"/>
              <a:t> Avenue, Centurion</a:t>
            </a:r>
          </a:p>
        </p:txBody>
      </p:sp>
    </p:spTree>
    <p:extLst>
      <p:ext uri="{BB962C8B-B14F-4D97-AF65-F5344CB8AC3E}">
        <p14:creationId xmlns:p14="http://schemas.microsoft.com/office/powerpoint/2010/main" val="1302264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5" name="Straight Connector 14">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1" name="Oval 20">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1" name="Straight Connector 30">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9" name="Straight Connector 38">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30936" y="495992"/>
            <a:ext cx="4195140" cy="5638831"/>
          </a:xfrm>
          <a:noFill/>
        </p:spPr>
        <p:txBody>
          <a:bodyPr anchor="ctr">
            <a:normAutofit/>
          </a:bodyPr>
          <a:lstStyle/>
          <a:p>
            <a:r>
              <a:rPr lang="en-ZA" sz="4800" b="1"/>
              <a:t>SACE PROVINCIAL </a:t>
            </a:r>
            <a:br>
              <a:rPr lang="en-ZA" sz="4800" b="1"/>
            </a:br>
            <a:r>
              <a:rPr lang="en-ZA" sz="4800" b="1"/>
              <a:t>OFFICES</a:t>
            </a:r>
          </a:p>
        </p:txBody>
      </p:sp>
      <p:sp>
        <p:nvSpPr>
          <p:cNvPr id="4" name="Slide Number Placeholder 3"/>
          <p:cNvSpPr>
            <a:spLocks noGrp="1"/>
          </p:cNvSpPr>
          <p:nvPr>
            <p:ph type="sldNum" sz="quarter" idx="12"/>
          </p:nvPr>
        </p:nvSpPr>
        <p:spPr>
          <a:xfrm>
            <a:off x="0" y="6309360"/>
            <a:ext cx="640080" cy="548640"/>
          </a:xfrm>
        </p:spPr>
        <p:txBody>
          <a:bodyPr>
            <a:normAutofit/>
          </a:bodyPr>
          <a:lstStyle/>
          <a:p>
            <a:pPr algn="ctr">
              <a:spcAft>
                <a:spcPts val="600"/>
              </a:spcAft>
            </a:pPr>
            <a:fld id="{0F2B88E9-373C-4F57-889F-707450A6F6A8}" type="slidenum">
              <a:rPr lang="en-ZA">
                <a:solidFill>
                  <a:schemeClr val="tx1"/>
                </a:solidFill>
              </a:rPr>
              <a:pPr algn="ctr">
                <a:spcAft>
                  <a:spcPts val="600"/>
                </a:spcAft>
              </a:pPr>
              <a:t>32</a:t>
            </a:fld>
            <a:endParaRPr lang="en-ZA">
              <a:solidFill>
                <a:schemeClr val="tx1"/>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73151288"/>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3075061"/>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nlit desk">
            <a:extLst>
              <a:ext uri="{FF2B5EF4-FFF2-40B4-BE49-F238E27FC236}">
                <a16:creationId xmlns:a16="http://schemas.microsoft.com/office/drawing/2014/main" id="{EAA0BA90-5F98-4267-BCAF-6351B385CEA9}"/>
              </a:ext>
            </a:extLst>
          </p:cNvPr>
          <p:cNvPicPr>
            <a:picLocks noChangeAspect="1"/>
          </p:cNvPicPr>
          <p:nvPr/>
        </p:nvPicPr>
        <p:blipFill rotWithShape="1">
          <a:blip r:embed="rId2">
            <a:alphaModFix amt="50000"/>
          </a:blip>
          <a:srcRect t="3725" r="-1" b="11983"/>
          <a:stretch/>
        </p:blipFill>
        <p:spPr>
          <a:xfrm>
            <a:off x="20" y="10"/>
            <a:ext cx="12188930" cy="6857990"/>
          </a:xfrm>
          <a:prstGeom prst="rect">
            <a:avLst/>
          </a:prstGeom>
        </p:spPr>
      </p:pic>
      <p:sp>
        <p:nvSpPr>
          <p:cNvPr id="2" name="Title 1"/>
          <p:cNvSpPr>
            <a:spLocks noGrp="1"/>
          </p:cNvSpPr>
          <p:nvPr>
            <p:ph type="title"/>
          </p:nvPr>
        </p:nvSpPr>
        <p:spPr>
          <a:xfrm>
            <a:off x="1524000" y="1122363"/>
            <a:ext cx="9144000" cy="3063240"/>
          </a:xfrm>
        </p:spPr>
        <p:style>
          <a:lnRef idx="0">
            <a:scrgbClr r="0" g="0" b="0"/>
          </a:lnRef>
          <a:fillRef idx="0">
            <a:scrgbClr r="0" g="0" b="0"/>
          </a:fillRef>
          <a:effectRef idx="0">
            <a:scrgbClr r="0" g="0" b="0"/>
          </a:effectRef>
          <a:fontRef idx="minor">
            <a:schemeClr val="accent5"/>
          </a:fontRef>
        </p:style>
        <p:txBody>
          <a:bodyPr vert="horz" lIns="91440" tIns="45720" rIns="91440" bIns="45720" rtlCol="0" anchor="b">
            <a:normAutofit fontScale="90000"/>
          </a:bodyPr>
          <a:lstStyle/>
          <a:p>
            <a:pPr algn="ctr"/>
            <a:r>
              <a:rPr lang="en-US" sz="5600" b="1" dirty="0">
                <a:solidFill>
                  <a:schemeClr val="tx1"/>
                </a:solidFill>
                <a:latin typeface="+mj-lt"/>
                <a:ea typeface="+mj-ea"/>
                <a:cs typeface="+mj-cs"/>
              </a:rPr>
              <a:t>SACE AS A PROFESSIONAL REGULATORY BODY</a:t>
            </a:r>
            <a:br>
              <a:rPr lang="en-US" sz="5600" b="1" dirty="0">
                <a:solidFill>
                  <a:srgbClr val="FFFFFF"/>
                </a:solidFill>
                <a:latin typeface="+mj-lt"/>
                <a:ea typeface="+mj-ea"/>
                <a:cs typeface="+mj-cs"/>
              </a:rPr>
            </a:br>
            <a:br>
              <a:rPr lang="en-US" sz="5600" b="1" dirty="0">
                <a:solidFill>
                  <a:srgbClr val="FFFFFF"/>
                </a:solidFill>
                <a:latin typeface="+mj-lt"/>
                <a:ea typeface="+mj-ea"/>
                <a:cs typeface="+mj-cs"/>
              </a:rPr>
            </a:br>
            <a:endParaRPr lang="en-US" sz="5600" b="1" dirty="0">
              <a:solidFill>
                <a:srgbClr val="FFFFFF"/>
              </a:solidFill>
              <a:latin typeface="+mj-lt"/>
              <a:ea typeface="+mj-ea"/>
              <a:cs typeface="+mj-cs"/>
            </a:endParaRPr>
          </a:p>
        </p:txBody>
      </p:sp>
      <p:sp>
        <p:nvSpPr>
          <p:cNvPr id="3" name="Slide Number Placeholder 2"/>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079A6B83-E2CC-41D5-82B0-6AD0E805378A}" type="slidenum">
              <a:rPr lang="en-US">
                <a:solidFill>
                  <a:srgbClr val="FFFFFF"/>
                </a:solidFill>
                <a:latin typeface="Calibri" panose="020F0502020204030204"/>
              </a:rPr>
              <a:pPr>
                <a:spcAft>
                  <a:spcPts val="600"/>
                </a:spcAft>
                <a:defRPr/>
              </a:pPr>
              <a:t>33</a:t>
            </a:fld>
            <a:endParaRPr lang="en-US">
              <a:solidFill>
                <a:srgbClr val="FFFFFF"/>
              </a:solidFill>
              <a:latin typeface="Calibri" panose="020F0502020204030204"/>
            </a:endParaRPr>
          </a:p>
        </p:txBody>
      </p:sp>
    </p:spTree>
    <p:extLst>
      <p:ext uri="{BB962C8B-B14F-4D97-AF65-F5344CB8AC3E}">
        <p14:creationId xmlns:p14="http://schemas.microsoft.com/office/powerpoint/2010/main" val="402146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79A6B83-E2CC-41D5-82B0-6AD0E805378A}" type="slidenum">
              <a:rPr lang="en-ZA" smtClean="0"/>
              <a:t>34</a:t>
            </a:fld>
            <a:endParaRPr lang="en-ZA"/>
          </a:p>
        </p:txBody>
      </p:sp>
      <p:sp>
        <p:nvSpPr>
          <p:cNvPr id="4" name="Rectangle 3"/>
          <p:cNvSpPr/>
          <p:nvPr/>
        </p:nvSpPr>
        <p:spPr>
          <a:xfrm>
            <a:off x="427351" y="937217"/>
            <a:ext cx="11359070" cy="378565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ZA" sz="4000" dirty="0">
                <a:solidFill>
                  <a:srgbClr val="545454"/>
                </a:solidFill>
                <a:latin typeface="arial" panose="020B0604020202020204" pitchFamily="34" charset="0"/>
              </a:rPr>
              <a:t>An </a:t>
            </a:r>
            <a:r>
              <a:rPr lang="en-ZA" sz="4000" b="1" dirty="0">
                <a:solidFill>
                  <a:srgbClr val="6A6A6A"/>
                </a:solidFill>
                <a:latin typeface="arial" panose="020B0604020202020204" pitchFamily="34" charset="0"/>
              </a:rPr>
              <a:t>organisation</a:t>
            </a:r>
            <a:r>
              <a:rPr lang="en-ZA" sz="4000" dirty="0">
                <a:solidFill>
                  <a:srgbClr val="545454"/>
                </a:solidFill>
                <a:latin typeface="arial" panose="020B0604020202020204" pitchFamily="34" charset="0"/>
              </a:rPr>
              <a:t> (</a:t>
            </a:r>
            <a:r>
              <a:rPr lang="en-ZA" sz="4000" b="1" dirty="0">
                <a:solidFill>
                  <a:srgbClr val="FF0000"/>
                </a:solidFill>
                <a:latin typeface="arial" panose="020B0604020202020204" pitchFamily="34" charset="0"/>
              </a:rPr>
              <a:t>SACE</a:t>
            </a:r>
            <a:r>
              <a:rPr lang="en-ZA" sz="4000" dirty="0">
                <a:solidFill>
                  <a:srgbClr val="545454"/>
                </a:solidFill>
                <a:latin typeface="arial" panose="020B0604020202020204" pitchFamily="34" charset="0"/>
              </a:rPr>
              <a:t>) with individual members (</a:t>
            </a:r>
            <a:r>
              <a:rPr lang="en-ZA" sz="4000" b="1" dirty="0">
                <a:solidFill>
                  <a:srgbClr val="FF0000"/>
                </a:solidFill>
                <a:latin typeface="arial" panose="020B0604020202020204" pitchFamily="34" charset="0"/>
              </a:rPr>
              <a:t>teachers</a:t>
            </a:r>
            <a:r>
              <a:rPr lang="en-ZA" sz="4000" dirty="0">
                <a:solidFill>
                  <a:srgbClr val="545454"/>
                </a:solidFill>
                <a:latin typeface="arial" panose="020B0604020202020204" pitchFamily="34" charset="0"/>
              </a:rPr>
              <a:t>) practicing a profession (</a:t>
            </a:r>
            <a:r>
              <a:rPr lang="en-ZA" sz="4000" b="1" dirty="0">
                <a:solidFill>
                  <a:srgbClr val="FF0000"/>
                </a:solidFill>
                <a:latin typeface="arial" panose="020B0604020202020204" pitchFamily="34" charset="0"/>
              </a:rPr>
              <a:t>teaching profession</a:t>
            </a:r>
            <a:r>
              <a:rPr lang="en-ZA" sz="4000" dirty="0">
                <a:solidFill>
                  <a:srgbClr val="545454"/>
                </a:solidFill>
                <a:latin typeface="arial" panose="020B0604020202020204" pitchFamily="34" charset="0"/>
              </a:rPr>
              <a:t>) or occupation in which the </a:t>
            </a:r>
            <a:r>
              <a:rPr lang="en-ZA" sz="4000" b="1" dirty="0">
                <a:solidFill>
                  <a:srgbClr val="6A6A6A"/>
                </a:solidFill>
                <a:latin typeface="arial" panose="020B0604020202020204" pitchFamily="34" charset="0"/>
              </a:rPr>
              <a:t>organisation</a:t>
            </a:r>
            <a:r>
              <a:rPr lang="en-ZA" sz="4000" dirty="0">
                <a:solidFill>
                  <a:srgbClr val="545454"/>
                </a:solidFill>
                <a:latin typeface="arial" panose="020B0604020202020204" pitchFamily="34" charset="0"/>
              </a:rPr>
              <a:t> maintains an oversight (</a:t>
            </a:r>
            <a:r>
              <a:rPr lang="en-ZA" sz="4000" b="1" dirty="0">
                <a:solidFill>
                  <a:srgbClr val="FF0000"/>
                </a:solidFill>
                <a:latin typeface="arial" panose="020B0604020202020204" pitchFamily="34" charset="0"/>
              </a:rPr>
              <a:t>regulation</a:t>
            </a:r>
            <a:r>
              <a:rPr lang="en-ZA" sz="4000" dirty="0">
                <a:solidFill>
                  <a:srgbClr val="545454"/>
                </a:solidFill>
                <a:latin typeface="arial" panose="020B0604020202020204" pitchFamily="34" charset="0"/>
              </a:rPr>
              <a:t>) of the knowledge, skills, conduct and practice of that profession or occupation.</a:t>
            </a:r>
            <a:endParaRPr lang="en-GB" sz="4000" dirty="0"/>
          </a:p>
        </p:txBody>
      </p:sp>
      <p:sp>
        <p:nvSpPr>
          <p:cNvPr id="5" name="TextBox 4"/>
          <p:cNvSpPr txBox="1"/>
          <p:nvPr/>
        </p:nvSpPr>
        <p:spPr>
          <a:xfrm>
            <a:off x="261258" y="4817144"/>
            <a:ext cx="11691256" cy="169277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ZW" sz="3200" b="1" dirty="0"/>
              <a:t>Regulatory Tools / Instruments</a:t>
            </a:r>
          </a:p>
          <a:p>
            <a:pPr algn="ctr"/>
            <a:r>
              <a:rPr lang="en-ZW" sz="3600" b="1" dirty="0">
                <a:solidFill>
                  <a:srgbClr val="002060"/>
                </a:solidFill>
              </a:rPr>
              <a:t>Determining Entry into the Profession, Developing and Enforcing the Professional Standards and Ethical Standards</a:t>
            </a:r>
            <a:r>
              <a:rPr lang="en-ZW" sz="3200" b="1" dirty="0"/>
              <a:t>.</a:t>
            </a:r>
            <a:endParaRPr lang="en-GB" sz="3200" b="1" dirty="0"/>
          </a:p>
        </p:txBody>
      </p:sp>
      <p:sp>
        <p:nvSpPr>
          <p:cNvPr id="2" name="TextBox 1"/>
          <p:cNvSpPr txBox="1"/>
          <p:nvPr/>
        </p:nvSpPr>
        <p:spPr>
          <a:xfrm>
            <a:off x="1873956" y="0"/>
            <a:ext cx="10078558" cy="1015663"/>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pPr algn="ctr"/>
            <a:r>
              <a:rPr lang="en-ZA" sz="2000" b="1" dirty="0"/>
              <a:t>Regulation is used in this context as a specific form of governance to regulate educators through regulatory tools, such as, professional standards, ethical standards, rules, codes through some public entities and agencies</a:t>
            </a:r>
            <a:endParaRPr lang="en-GB" sz="2000" b="1" dirty="0"/>
          </a:p>
        </p:txBody>
      </p:sp>
      <p:cxnSp>
        <p:nvCxnSpPr>
          <p:cNvPr id="10" name="Straight Arrow Connector 9"/>
          <p:cNvCxnSpPr/>
          <p:nvPr/>
        </p:nvCxnSpPr>
        <p:spPr>
          <a:xfrm>
            <a:off x="2359378" y="745067"/>
            <a:ext cx="0" cy="2720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778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noAutofit/>
          </a:bodyPr>
          <a:lstStyle/>
          <a:p>
            <a:pPr algn="ctr"/>
            <a:r>
              <a:rPr lang="en-ZW" sz="4000" b="1" dirty="0"/>
              <a:t> PROFESSIONAL STATUTORY BODIES</a:t>
            </a:r>
            <a:endParaRPr lang="en-GB" b="1" dirty="0"/>
          </a:p>
        </p:txBody>
      </p:sp>
      <p:sp>
        <p:nvSpPr>
          <p:cNvPr id="4" name="Content Placeholder 3"/>
          <p:cNvSpPr>
            <a:spLocks noGrp="1"/>
          </p:cNvSpPr>
          <p:nvPr>
            <p:ph idx="1"/>
          </p:nvPr>
        </p:nvSpPr>
        <p:spPr>
          <a:xfrm>
            <a:off x="523875" y="2066925"/>
            <a:ext cx="11125200" cy="4425950"/>
          </a:xfr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ormAutofit fontScale="92500"/>
          </a:bodyPr>
          <a:lstStyle/>
          <a:p>
            <a:r>
              <a:rPr lang="en-ZW" sz="3200" dirty="0"/>
              <a:t>Mandatory Bodies / Membership (</a:t>
            </a:r>
            <a:r>
              <a:rPr lang="en-ZW" sz="3200" b="1" dirty="0">
                <a:solidFill>
                  <a:srgbClr val="FF0000"/>
                </a:solidFill>
              </a:rPr>
              <a:t>Through professional registration</a:t>
            </a:r>
            <a:r>
              <a:rPr lang="en-ZW" sz="3200" dirty="0"/>
              <a:t>)</a:t>
            </a:r>
          </a:p>
          <a:p>
            <a:r>
              <a:rPr lang="en-ZW" sz="3200" dirty="0"/>
              <a:t>Established in terms of an Act of Parliament (</a:t>
            </a:r>
            <a:r>
              <a:rPr lang="en-ZW" sz="3200" b="1" dirty="0">
                <a:solidFill>
                  <a:srgbClr val="C00000"/>
                </a:solidFill>
              </a:rPr>
              <a:t>SACE Act</a:t>
            </a:r>
            <a:r>
              <a:rPr lang="en-ZW" sz="3200" dirty="0"/>
              <a:t>)</a:t>
            </a:r>
          </a:p>
          <a:p>
            <a:r>
              <a:rPr lang="en-ZW" sz="3200" dirty="0"/>
              <a:t>Derives its power, authority and mandate from the Act (</a:t>
            </a:r>
            <a:r>
              <a:rPr lang="en-ZW" sz="3200" b="1" dirty="0">
                <a:solidFill>
                  <a:srgbClr val="FF0000"/>
                </a:solidFill>
              </a:rPr>
              <a:t>SACE Act</a:t>
            </a:r>
            <a:r>
              <a:rPr lang="en-ZW" sz="3200" dirty="0"/>
              <a:t>)</a:t>
            </a:r>
          </a:p>
          <a:p>
            <a:r>
              <a:rPr lang="en-ZA" sz="3200" dirty="0"/>
              <a:t>Established to perform specific functions which a government considers effectively performed outside a traditional departmental executive structure (</a:t>
            </a:r>
            <a:r>
              <a:rPr lang="en-ZA" sz="3200" b="1" dirty="0" err="1">
                <a:solidFill>
                  <a:srgbClr val="FF0000"/>
                </a:solidFill>
              </a:rPr>
              <a:t>Agencification</a:t>
            </a:r>
            <a:r>
              <a:rPr lang="en-ZA" sz="3200" dirty="0"/>
              <a:t>)</a:t>
            </a:r>
          </a:p>
          <a:p>
            <a:r>
              <a:rPr lang="en-ZA" sz="3200" dirty="0"/>
              <a:t>Regulate a profession in line with the Act (</a:t>
            </a:r>
            <a:r>
              <a:rPr lang="en-ZA" sz="3200" b="1" dirty="0">
                <a:solidFill>
                  <a:srgbClr val="FF0000"/>
                </a:solidFill>
              </a:rPr>
              <a:t>Regulatory Frameworks</a:t>
            </a:r>
            <a:r>
              <a:rPr lang="en-ZA" sz="3200" dirty="0"/>
              <a:t>)</a:t>
            </a:r>
            <a:endParaRPr lang="en-GB" dirty="0"/>
          </a:p>
        </p:txBody>
      </p:sp>
      <p:sp>
        <p:nvSpPr>
          <p:cNvPr id="7" name="Slide Number Placeholder 6"/>
          <p:cNvSpPr>
            <a:spLocks noGrp="1"/>
          </p:cNvSpPr>
          <p:nvPr>
            <p:ph type="sldNum" sz="quarter" idx="12"/>
          </p:nvPr>
        </p:nvSpPr>
        <p:spPr/>
        <p:txBody>
          <a:bodyPr/>
          <a:lstStyle/>
          <a:p>
            <a:fld id="{079A6B83-E2CC-41D5-82B0-6AD0E805378A}" type="slidenum">
              <a:rPr lang="en-ZA" smtClean="0"/>
              <a:t>35</a:t>
            </a:fld>
            <a:endParaRPr lang="en-ZA"/>
          </a:p>
        </p:txBody>
      </p:sp>
    </p:spTree>
    <p:extLst>
      <p:ext uri="{BB962C8B-B14F-4D97-AF65-F5344CB8AC3E}">
        <p14:creationId xmlns:p14="http://schemas.microsoft.com/office/powerpoint/2010/main" val="17609953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36525"/>
            <a:ext cx="10515600" cy="817633"/>
          </a:xfrm>
        </p:spPr>
        <p:txBody>
          <a:bodyPr>
            <a:normAutofit fontScale="90000"/>
          </a:bodyPr>
          <a:lstStyle/>
          <a:p>
            <a:r>
              <a:rPr lang="en-ZW" sz="5400" b="1" dirty="0"/>
              <a:t>Professional Self-Regulatory</a:t>
            </a:r>
            <a:endParaRPr lang="en-GB" sz="5400" b="1" dirty="0"/>
          </a:p>
        </p:txBody>
      </p:sp>
      <p:sp>
        <p:nvSpPr>
          <p:cNvPr id="5" name="Content Placeholder 4"/>
          <p:cNvSpPr>
            <a:spLocks noGrp="1"/>
          </p:cNvSpPr>
          <p:nvPr>
            <p:ph idx="1"/>
          </p:nvPr>
        </p:nvSpPr>
        <p:spPr>
          <a:xfrm>
            <a:off x="397565" y="954158"/>
            <a:ext cx="11351983" cy="5749028"/>
          </a:xfrm>
        </p:spPr>
        <p:txBody>
          <a:bodyPr>
            <a:normAutofit fontScale="92500" lnSpcReduction="10000"/>
          </a:bodyPr>
          <a:lstStyle/>
          <a:p>
            <a:r>
              <a:rPr lang="en-ZA" sz="2600" dirty="0"/>
              <a:t>One of the regulation strategies that involves a process whereby a professional body or regulators is/are given </a:t>
            </a:r>
            <a:r>
              <a:rPr lang="en-ZA" sz="2600" b="1" dirty="0"/>
              <a:t>delegated</a:t>
            </a:r>
            <a:r>
              <a:rPr lang="en-ZA" sz="2600" dirty="0"/>
              <a:t> authority </a:t>
            </a:r>
            <a:r>
              <a:rPr lang="en-ZA" sz="2600" b="1" dirty="0"/>
              <a:t>through the legislation</a:t>
            </a:r>
            <a:r>
              <a:rPr lang="en-ZA" sz="2600" dirty="0"/>
              <a:t>, by </a:t>
            </a:r>
            <a:r>
              <a:rPr lang="en-ZA" sz="2600" b="1" dirty="0"/>
              <a:t>parliamen</a:t>
            </a:r>
            <a:r>
              <a:rPr lang="en-ZA" sz="2600" dirty="0"/>
              <a:t>t, is to:</a:t>
            </a:r>
          </a:p>
          <a:p>
            <a:pPr lvl="1"/>
            <a:r>
              <a:rPr lang="en-ZA" sz="2600" dirty="0"/>
              <a:t>set the professional and ethical standards for the profession; and </a:t>
            </a:r>
          </a:p>
          <a:p>
            <a:pPr lvl="1"/>
            <a:r>
              <a:rPr lang="en-ZA" sz="2600" dirty="0"/>
              <a:t>be able to implement, monitor and enforce them when they are breached. </a:t>
            </a:r>
          </a:p>
          <a:p>
            <a:r>
              <a:rPr lang="en-ZA" sz="2600" dirty="0"/>
              <a:t>Governed by the “</a:t>
            </a:r>
            <a:r>
              <a:rPr lang="en-ZA" sz="2600" b="1" dirty="0"/>
              <a:t>Profession for the Profession</a:t>
            </a:r>
            <a:r>
              <a:rPr lang="en-ZA" sz="2600" dirty="0"/>
              <a:t>” / “</a:t>
            </a:r>
            <a:r>
              <a:rPr lang="en-ZA" sz="2600" b="1" dirty="0"/>
              <a:t>Teachers for the Teachers</a:t>
            </a:r>
            <a:r>
              <a:rPr lang="en-ZA" sz="2600" dirty="0"/>
              <a:t>” – 60% majority in Council</a:t>
            </a:r>
          </a:p>
          <a:p>
            <a:r>
              <a:rPr lang="en-ZA" sz="2600" b="1" dirty="0"/>
              <a:t>30</a:t>
            </a:r>
            <a:r>
              <a:rPr lang="en-ZA" sz="2600" dirty="0"/>
              <a:t> members and </a:t>
            </a:r>
            <a:r>
              <a:rPr lang="en-ZA" sz="2600" b="1" dirty="0"/>
              <a:t>18</a:t>
            </a:r>
            <a:r>
              <a:rPr lang="en-ZA" sz="2600" dirty="0"/>
              <a:t> of them are members of the organised teaching profession and it is led by a member of the teaching profession. </a:t>
            </a:r>
          </a:p>
          <a:p>
            <a:r>
              <a:rPr lang="en-ZA" sz="2600" dirty="0"/>
              <a:t>12 out of the 18 members are from SADTU, 2 NAPTOSA, 1 SAOU, 1 PEU and 2 NATU (based on the ELRC weight votes at the end)</a:t>
            </a:r>
          </a:p>
          <a:p>
            <a:r>
              <a:rPr lang="en-ZA" sz="2600" b="1" dirty="0"/>
              <a:t>Educators form part of the 18 members of the organised teaching profession – as represented by their five national teachers' unions recognised by the Education Labour Relations Council.</a:t>
            </a:r>
          </a:p>
          <a:p>
            <a:r>
              <a:rPr lang="en-ZA" sz="2200" b="1" dirty="0">
                <a:solidFill>
                  <a:srgbClr val="C00000"/>
                </a:solidFill>
              </a:rPr>
              <a:t>Self-funding through members' monthly levies because SACE is a self-regulatory professional body</a:t>
            </a:r>
            <a:r>
              <a:rPr lang="en-ZA" sz="2200" dirty="0">
                <a:solidFill>
                  <a:srgbClr val="C00000"/>
                </a:solidFill>
              </a:rPr>
              <a:t>, except for the CPTD Management system which is funded directly from fiscus – SACE’s Main Source of Funding – </a:t>
            </a:r>
            <a:r>
              <a:rPr lang="en-ZA" sz="2600" b="1" dirty="0">
                <a:solidFill>
                  <a:srgbClr val="C00000"/>
                </a:solidFill>
              </a:rPr>
              <a:t>R16-50 Monthly (Reviewed Periodically).</a:t>
            </a:r>
            <a:endParaRPr lang="en-ZA" sz="2200" b="1" dirty="0">
              <a:solidFill>
                <a:srgbClr val="C00000"/>
              </a:solidFill>
            </a:endParaRPr>
          </a:p>
          <a:p>
            <a:endParaRPr lang="en-ZA" sz="1900" dirty="0"/>
          </a:p>
        </p:txBody>
      </p:sp>
      <p:sp>
        <p:nvSpPr>
          <p:cNvPr id="3" name="Slide Number Placeholder 2"/>
          <p:cNvSpPr>
            <a:spLocks noGrp="1"/>
          </p:cNvSpPr>
          <p:nvPr>
            <p:ph type="sldNum" sz="quarter" idx="12"/>
          </p:nvPr>
        </p:nvSpPr>
        <p:spPr>
          <a:xfrm>
            <a:off x="8610600" y="6356350"/>
            <a:ext cx="2743200" cy="365125"/>
          </a:xfrm>
        </p:spPr>
        <p:txBody>
          <a:bodyPr>
            <a:normAutofit/>
          </a:bodyPr>
          <a:lstStyle/>
          <a:p>
            <a:pPr>
              <a:spcAft>
                <a:spcPts val="600"/>
              </a:spcAft>
            </a:pPr>
            <a:fld id="{079A6B83-E2CC-41D5-82B0-6AD0E805378A}" type="slidenum">
              <a:rPr lang="en-ZA" smtClean="0"/>
              <a:pPr>
                <a:spcAft>
                  <a:spcPts val="600"/>
                </a:spcAft>
              </a:pPr>
              <a:t>36</a:t>
            </a:fld>
            <a:endParaRPr lang="en-ZA"/>
          </a:p>
        </p:txBody>
      </p:sp>
    </p:spTree>
    <p:extLst>
      <p:ext uri="{BB962C8B-B14F-4D97-AF65-F5344CB8AC3E}">
        <p14:creationId xmlns:p14="http://schemas.microsoft.com/office/powerpoint/2010/main" val="2830143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66EF760-6B91-42CD-8804-B7940C59E07E}"/>
              </a:ext>
            </a:extLst>
          </p:cNvPr>
          <p:cNvSpPr>
            <a:spLocks noGrp="1"/>
          </p:cNvSpPr>
          <p:nvPr>
            <p:ph type="title"/>
          </p:nvPr>
        </p:nvSpPr>
        <p:spPr>
          <a:xfrm>
            <a:off x="2555631" y="1441938"/>
            <a:ext cx="7080738" cy="3974124"/>
          </a:xfrm>
        </p:spPr>
        <p:txBody>
          <a:bodyPr vert="horz" lIns="91440" tIns="45720" rIns="91440" bIns="45720" rtlCol="0" anchor="ctr">
            <a:normAutofit fontScale="90000"/>
          </a:bodyPr>
          <a:lstStyle/>
          <a:p>
            <a:pPr algn="ctr"/>
            <a:r>
              <a:rPr lang="en-US" sz="5400" b="1" dirty="0">
                <a:solidFill>
                  <a:schemeClr val="bg1">
                    <a:lumMod val="95000"/>
                    <a:lumOff val="5000"/>
                  </a:schemeClr>
                </a:solidFill>
              </a:rPr>
              <a:t>SACE</a:t>
            </a:r>
            <a:br>
              <a:rPr lang="en-US" sz="5400" b="1" dirty="0">
                <a:solidFill>
                  <a:schemeClr val="bg1">
                    <a:lumMod val="95000"/>
                    <a:lumOff val="5000"/>
                  </a:schemeClr>
                </a:solidFill>
              </a:rPr>
            </a:br>
            <a:r>
              <a:rPr lang="en-US" sz="5400" b="1" dirty="0">
                <a:solidFill>
                  <a:schemeClr val="bg1">
                    <a:lumMod val="95000"/>
                    <a:lumOff val="5000"/>
                  </a:schemeClr>
                </a:solidFill>
              </a:rPr>
              <a:t>ACCOUNTING AUTHORITY</a:t>
            </a:r>
            <a:br>
              <a:rPr lang="en-US" sz="5400" b="1" dirty="0">
                <a:solidFill>
                  <a:schemeClr val="bg1">
                    <a:lumMod val="95000"/>
                    <a:lumOff val="5000"/>
                  </a:schemeClr>
                </a:solidFill>
              </a:rPr>
            </a:br>
            <a:br>
              <a:rPr lang="en-US" sz="5400" b="1" dirty="0">
                <a:solidFill>
                  <a:schemeClr val="bg1">
                    <a:lumMod val="95000"/>
                    <a:lumOff val="5000"/>
                  </a:schemeClr>
                </a:solidFill>
              </a:rPr>
            </a:br>
            <a:r>
              <a:rPr lang="en-US" sz="5400" b="1" dirty="0">
                <a:solidFill>
                  <a:schemeClr val="bg1">
                    <a:lumMod val="95000"/>
                    <a:lumOff val="5000"/>
                  </a:schemeClr>
                </a:solidFill>
              </a:rPr>
              <a:t>(Governance Structure – The Council)</a:t>
            </a:r>
          </a:p>
        </p:txBody>
      </p:sp>
      <p:sp>
        <p:nvSpPr>
          <p:cNvPr id="4" name="Slide Number Placeholder 3">
            <a:extLst>
              <a:ext uri="{FF2B5EF4-FFF2-40B4-BE49-F238E27FC236}">
                <a16:creationId xmlns:a16="http://schemas.microsoft.com/office/drawing/2014/main" id="{9BFA364F-86E8-46D9-A854-71997E618D80}"/>
              </a:ext>
            </a:extLst>
          </p:cNvPr>
          <p:cNvSpPr>
            <a:spLocks noGrp="1"/>
          </p:cNvSpPr>
          <p:nvPr>
            <p:ph type="sldNum" sz="quarter" idx="12"/>
          </p:nvPr>
        </p:nvSpPr>
        <p:spPr>
          <a:xfrm>
            <a:off x="11000232" y="6108192"/>
            <a:ext cx="548640" cy="548640"/>
          </a:xfrm>
          <a:prstGeom prst="ellipse">
            <a:avLst/>
          </a:prstGeom>
          <a:solidFill>
            <a:srgbClr val="7F7F7F"/>
          </a:solidFill>
        </p:spPr>
        <p:txBody>
          <a:bodyPr vert="horz" lIns="91440" tIns="45720" rIns="91440" bIns="45720" rtlCol="0" anchor="ctr">
            <a:normAutofit/>
          </a:bodyPr>
          <a:lstStyle/>
          <a:p>
            <a:pPr algn="ctr" defTabSz="457200">
              <a:spcAft>
                <a:spcPts val="600"/>
              </a:spcAft>
            </a:pPr>
            <a:fld id="{079A6B83-E2CC-41D5-82B0-6AD0E805378A}" type="slidenum">
              <a:rPr lang="en-US" sz="1500">
                <a:solidFill>
                  <a:srgbClr val="FFFFFF"/>
                </a:solidFill>
              </a:rPr>
              <a:pPr algn="ctr" defTabSz="457200">
                <a:spcAft>
                  <a:spcPts val="600"/>
                </a:spcAft>
              </a:pPr>
              <a:t>37</a:t>
            </a:fld>
            <a:endParaRPr lang="en-US" sz="1500">
              <a:solidFill>
                <a:srgbClr val="FFFFFF"/>
              </a:solidFill>
            </a:endParaRPr>
          </a:p>
        </p:txBody>
      </p:sp>
    </p:spTree>
    <p:extLst>
      <p:ext uri="{BB962C8B-B14F-4D97-AF65-F5344CB8AC3E}">
        <p14:creationId xmlns:p14="http://schemas.microsoft.com/office/powerpoint/2010/main" val="11031398"/>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preview">
            <a:extLst>
              <a:ext uri="{FF2B5EF4-FFF2-40B4-BE49-F238E27FC236}">
                <a16:creationId xmlns:a16="http://schemas.microsoft.com/office/drawing/2014/main" id="{29C0DCEF-7EFE-4F76-8616-50784522B2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480" r="1" b="9092"/>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8AC393BD-DC31-457D-9DA8-2BBAF7659F81}"/>
              </a:ext>
            </a:extLst>
          </p:cNvPr>
          <p:cNvSpPr>
            <a:spLocks noGrp="1"/>
          </p:cNvSpPr>
          <p:nvPr>
            <p:ph type="title"/>
          </p:nvPr>
        </p:nvSpPr>
        <p:spPr>
          <a:xfrm>
            <a:off x="7126777" y="1636712"/>
            <a:ext cx="4427047" cy="3135313"/>
          </a:xfrm>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a:bodyPr>
          <a:lstStyle/>
          <a:p>
            <a:r>
              <a:rPr lang="en-US" sz="3000" b="1">
                <a:solidFill>
                  <a:schemeClr val="tx1"/>
                </a:solidFill>
                <a:latin typeface="+mj-lt"/>
                <a:ea typeface="+mj-ea"/>
                <a:cs typeface="+mj-cs"/>
              </a:rPr>
              <a:t>COUNCIL MATTERS IN INSPIRING A CREDIBLE TEACHING PROFESSION</a:t>
            </a:r>
            <a:br>
              <a:rPr lang="en-US" sz="3000" b="1">
                <a:solidFill>
                  <a:schemeClr val="tx1"/>
                </a:solidFill>
                <a:latin typeface="+mj-lt"/>
                <a:ea typeface="+mj-ea"/>
                <a:cs typeface="+mj-cs"/>
              </a:rPr>
            </a:br>
            <a:br>
              <a:rPr lang="en-US" sz="3000" b="1">
                <a:solidFill>
                  <a:schemeClr val="tx1"/>
                </a:solidFill>
                <a:latin typeface="+mj-lt"/>
                <a:ea typeface="+mj-ea"/>
                <a:cs typeface="+mj-cs"/>
              </a:rPr>
            </a:br>
            <a:r>
              <a:rPr lang="en-US" sz="3000" b="1">
                <a:solidFill>
                  <a:schemeClr val="tx1"/>
                </a:solidFill>
                <a:latin typeface="+mj-lt"/>
                <a:ea typeface="+mj-ea"/>
                <a:cs typeface="+mj-cs"/>
              </a:rPr>
              <a:t>Efficient and Effective Governance</a:t>
            </a:r>
          </a:p>
        </p:txBody>
      </p:sp>
      <p:sp>
        <p:nvSpPr>
          <p:cNvPr id="2" name="Slide Number Placeholder 1"/>
          <p:cNvSpPr>
            <a:spLocks noGrp="1"/>
          </p:cNvSpPr>
          <p:nvPr>
            <p:ph type="sldNum" sz="quarter" idx="12"/>
          </p:nvPr>
        </p:nvSpPr>
        <p:spPr>
          <a:xfrm>
            <a:off x="11150138" y="6356350"/>
            <a:ext cx="721822" cy="365125"/>
          </a:xfrm>
        </p:spPr>
        <p:txBody>
          <a:bodyPr vert="horz" lIns="91440" tIns="45720" rIns="91440" bIns="45720" rtlCol="0" anchor="ctr">
            <a:normAutofit/>
          </a:bodyPr>
          <a:lstStyle/>
          <a:p>
            <a:pPr>
              <a:spcAft>
                <a:spcPts val="600"/>
              </a:spcAft>
              <a:defRPr/>
            </a:pPr>
            <a:fld id="{079A6B83-E2CC-41D5-82B0-6AD0E805378A}" type="slidenum">
              <a:rPr lang="en-US">
                <a:solidFill>
                  <a:schemeClr val="tx1">
                    <a:lumMod val="50000"/>
                    <a:lumOff val="50000"/>
                  </a:schemeClr>
                </a:solidFill>
                <a:latin typeface="Calibri" panose="020F0502020204030204"/>
              </a:rPr>
              <a:pPr>
                <a:spcAft>
                  <a:spcPts val="600"/>
                </a:spcAft>
                <a:defRPr/>
              </a:pPr>
              <a:t>38</a:t>
            </a:fld>
            <a:endParaRPr lang="en-US">
              <a:solidFill>
                <a:schemeClr val="tx1">
                  <a:lumMod val="50000"/>
                  <a:lumOff val="50000"/>
                </a:schemeClr>
              </a:solidFill>
              <a:latin typeface="Calibri" panose="020F0502020204030204"/>
            </a:endParaRPr>
          </a:p>
        </p:txBody>
      </p:sp>
    </p:spTree>
    <p:extLst>
      <p:ext uri="{BB962C8B-B14F-4D97-AF65-F5344CB8AC3E}">
        <p14:creationId xmlns:p14="http://schemas.microsoft.com/office/powerpoint/2010/main" val="247797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115568" y="548640"/>
            <a:ext cx="10168128" cy="1179576"/>
          </a:xfrm>
        </p:spPr>
        <p:txBody>
          <a:bodyPr>
            <a:normAutofit/>
          </a:bodyPr>
          <a:lstStyle/>
          <a:p>
            <a:r>
              <a:rPr lang="en-ZA" sz="4000" b="1"/>
              <a:t>Council Composition : 4-Year Term of Office</a:t>
            </a:r>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558209" y="2276856"/>
            <a:ext cx="11236087" cy="4444619"/>
          </a:xfrm>
        </p:spPr>
        <p:txBody>
          <a:bodyPr>
            <a:normAutofit fontScale="85000" lnSpcReduction="20000"/>
          </a:bodyPr>
          <a:lstStyle/>
          <a:p>
            <a:pPr lvl="0"/>
            <a:r>
              <a:rPr lang="en-ZA" sz="2600" dirty="0"/>
              <a:t>The Chairperson </a:t>
            </a:r>
          </a:p>
          <a:p>
            <a:pPr lvl="0"/>
            <a:r>
              <a:rPr lang="en-ZA" sz="2600" dirty="0"/>
              <a:t>18 educators collectively nominated by the organised profession </a:t>
            </a:r>
          </a:p>
          <a:p>
            <a:pPr lvl="0"/>
            <a:r>
              <a:rPr lang="en-ZA" sz="2600" dirty="0"/>
              <a:t>Five persons nominated by the Department of Education;</a:t>
            </a:r>
          </a:p>
          <a:p>
            <a:pPr lvl="0"/>
            <a:r>
              <a:rPr lang="en-ZA" sz="2600" dirty="0"/>
              <a:t>Two persons nominated by the national associations representing school</a:t>
            </a:r>
          </a:p>
          <a:p>
            <a:r>
              <a:rPr lang="en-ZA" sz="2600" dirty="0"/>
              <a:t>governing bodies contemplated in section 20(3) of the South African Schools Act, 1996 (Act No. 84 of 1996);</a:t>
            </a:r>
          </a:p>
          <a:p>
            <a:pPr lvl="0"/>
            <a:r>
              <a:rPr lang="en-ZA" sz="2600" dirty="0"/>
              <a:t>One person nominated by the Council on Higher Education established by section 4 of the Higher Education Act, 1997 (Act No. 101 of 1997);</a:t>
            </a:r>
          </a:p>
          <a:p>
            <a:pPr lvl="0"/>
            <a:r>
              <a:rPr lang="en-ZA" sz="2600" dirty="0"/>
              <a:t>One person nominated by the councils of further education and training institutions contemplated in section 8 of the Further Education and Training Act, 1998 (Act No. 98 of 1998) </a:t>
            </a:r>
          </a:p>
          <a:p>
            <a:pPr lvl="0"/>
            <a:r>
              <a:rPr lang="en-ZA" sz="2600" dirty="0"/>
              <a:t>One person nominated by national bodies representing independent or private Institutions recognised by the Minister: and </a:t>
            </a:r>
          </a:p>
          <a:p>
            <a:pPr lvl="0"/>
            <a:r>
              <a:rPr lang="en-ZA" sz="2600" dirty="0"/>
              <a:t>The Chief Executive Officer of the council.</a:t>
            </a:r>
          </a:p>
          <a:p>
            <a:endParaRPr lang="en-ZA" sz="1500" dirty="0"/>
          </a:p>
        </p:txBody>
      </p:sp>
      <p:sp>
        <p:nvSpPr>
          <p:cNvPr id="4" name="Slide Number Placeholder 3"/>
          <p:cNvSpPr>
            <a:spLocks noGrp="1"/>
          </p:cNvSpPr>
          <p:nvPr>
            <p:ph type="sldNum" sz="quarter" idx="12"/>
          </p:nvPr>
        </p:nvSpPr>
        <p:spPr>
          <a:xfrm>
            <a:off x="8540496" y="6356350"/>
            <a:ext cx="2743200" cy="365125"/>
          </a:xfrm>
        </p:spPr>
        <p:txBody>
          <a:bodyPr>
            <a:normAutofit/>
          </a:bodyPr>
          <a:lstStyle/>
          <a:p>
            <a:pPr>
              <a:spcAft>
                <a:spcPts val="600"/>
              </a:spcAft>
            </a:pPr>
            <a:fld id="{079A6B83-E2CC-41D5-82B0-6AD0E805378A}" type="slidenum">
              <a:rPr lang="en-ZA">
                <a:solidFill>
                  <a:schemeClr val="tx1">
                    <a:lumMod val="50000"/>
                    <a:lumOff val="50000"/>
                  </a:schemeClr>
                </a:solidFill>
              </a:rPr>
              <a:pPr>
                <a:spcAft>
                  <a:spcPts val="600"/>
                </a:spcAft>
              </a:pPr>
              <a:t>39</a:t>
            </a:fld>
            <a:endParaRPr lang="en-ZA">
              <a:solidFill>
                <a:schemeClr val="tx1">
                  <a:lumMod val="50000"/>
                  <a:lumOff val="50000"/>
                </a:schemeClr>
              </a:solidFill>
            </a:endParaRPr>
          </a:p>
        </p:txBody>
      </p:sp>
    </p:spTree>
    <p:extLst>
      <p:ext uri="{BB962C8B-B14F-4D97-AF65-F5344CB8AC3E}">
        <p14:creationId xmlns:p14="http://schemas.microsoft.com/office/powerpoint/2010/main" val="60648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857C5FD-1517-4BDF-090F-B83DB1156420}"/>
              </a:ext>
            </a:extLst>
          </p:cNvPr>
          <p:cNvSpPr>
            <a:spLocks noGrp="1"/>
          </p:cNvSpPr>
          <p:nvPr>
            <p:ph type="title"/>
          </p:nvPr>
        </p:nvSpPr>
        <p:spPr>
          <a:xfrm>
            <a:off x="239658" y="1577377"/>
            <a:ext cx="5511786" cy="3703246"/>
          </a:xfrm>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a:bodyPr>
          <a:lstStyle/>
          <a:p>
            <a:pPr algn="ctr"/>
            <a:r>
              <a:rPr lang="en-US" sz="2800" b="1" dirty="0"/>
              <a:t>TEACHERS AND PRINCIPALS ARE AT THE EPICENTER OF TRANSFORMATION AND ACHIEVING THE COUNTRY’S LEARNING OUTCOMES. </a:t>
            </a:r>
            <a:br>
              <a:rPr lang="en-US" sz="3200" b="1" dirty="0"/>
            </a:br>
            <a:r>
              <a:rPr lang="en-US" sz="3200" b="1" dirty="0"/>
              <a:t>    </a:t>
            </a:r>
            <a:br>
              <a:rPr lang="en-US" sz="3200" b="1" dirty="0">
                <a:solidFill>
                  <a:schemeClr val="accent6"/>
                </a:solidFill>
              </a:rPr>
            </a:br>
            <a:endParaRPr lang="en-US" sz="3200" b="1" dirty="0">
              <a:solidFill>
                <a:schemeClr val="accent6"/>
              </a:solidFill>
            </a:endParaRPr>
          </a:p>
        </p:txBody>
      </p:sp>
      <p:pic>
        <p:nvPicPr>
          <p:cNvPr id="9" name="Picture 8">
            <a:extLst>
              <a:ext uri="{FF2B5EF4-FFF2-40B4-BE49-F238E27FC236}">
                <a16:creationId xmlns:a16="http://schemas.microsoft.com/office/drawing/2014/main" id="{2D0CB61A-0933-3FEF-64D0-5FF67D6AC675}"/>
              </a:ext>
            </a:extLst>
          </p:cNvPr>
          <p:cNvPicPr>
            <a:picLocks noChangeAspect="1"/>
          </p:cNvPicPr>
          <p:nvPr/>
        </p:nvPicPr>
        <p:blipFill rotWithShape="1">
          <a:blip r:embed="rId2"/>
          <a:srcRect l="40778" r="1031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927879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325369"/>
            <a:ext cx="4368602" cy="1956841"/>
          </a:xfrm>
        </p:spPr>
        <p:txBody>
          <a:bodyPr anchor="b">
            <a:normAutofit/>
          </a:bodyPr>
          <a:lstStyle/>
          <a:p>
            <a:r>
              <a:rPr lang="en-ZA" sz="4200" b="1" dirty="0"/>
              <a:t>Council Composition : 4-Year Term of Office</a:t>
            </a:r>
          </a:p>
        </p:txBody>
      </p:sp>
      <p:sp>
        <p:nvSpPr>
          <p:cNvPr id="3" name="Content Placeholder 2"/>
          <p:cNvSpPr>
            <a:spLocks noGrp="1"/>
          </p:cNvSpPr>
          <p:nvPr>
            <p:ph idx="1"/>
          </p:nvPr>
        </p:nvSpPr>
        <p:spPr>
          <a:xfrm>
            <a:off x="167148" y="2761488"/>
            <a:ext cx="5319252" cy="3923411"/>
          </a:xfrm>
        </p:spPr>
        <p:txBody>
          <a:bodyPr>
            <a:normAutofit fontScale="92500" lnSpcReduction="10000"/>
          </a:bodyPr>
          <a:lstStyle/>
          <a:p>
            <a:pPr lvl="0"/>
            <a:r>
              <a:rPr lang="en-ZA" sz="1400" b="1" dirty="0"/>
              <a:t>SACE Constituencies nominate people to serve in Council for four years</a:t>
            </a:r>
          </a:p>
          <a:p>
            <a:pPr lvl="0"/>
            <a:r>
              <a:rPr lang="en-ZA" sz="1400" b="1" dirty="0"/>
              <a:t>Vetting and Screening takes place (Conduct and Qualifications)</a:t>
            </a:r>
          </a:p>
          <a:p>
            <a:pPr lvl="0"/>
            <a:r>
              <a:rPr lang="en-ZA" sz="1400" b="1" dirty="0"/>
              <a:t>List and CV and vetting documents sent to the Minister </a:t>
            </a:r>
          </a:p>
          <a:p>
            <a:pPr lvl="0"/>
            <a:r>
              <a:rPr lang="en-ZA" sz="1400" b="1" dirty="0"/>
              <a:t>Minister Appoint and 29 Councillor and the 30</a:t>
            </a:r>
            <a:r>
              <a:rPr lang="en-ZA" sz="1400" b="1" baseline="30000" dirty="0"/>
              <a:t>th</a:t>
            </a:r>
            <a:r>
              <a:rPr lang="en-ZA" sz="1400" b="1" dirty="0"/>
              <a:t> one is the CEO as per the SACE Act </a:t>
            </a:r>
          </a:p>
          <a:p>
            <a:pPr lvl="0"/>
            <a:r>
              <a:rPr lang="en-ZA" sz="1400" b="1" dirty="0"/>
              <a:t>Councillors get inaugurated by the Minister</a:t>
            </a:r>
          </a:p>
          <a:p>
            <a:pPr lvl="0"/>
            <a:r>
              <a:rPr lang="en-ZA" sz="1400" b="1" dirty="0"/>
              <a:t>In its Inaugural Meeting, Council nominate five names and send them to the Minister to appoint one out of the five as a Chairperson of Council </a:t>
            </a:r>
          </a:p>
          <a:p>
            <a:pPr lvl="0"/>
            <a:r>
              <a:rPr lang="en-ZA" sz="1400" b="1" dirty="0"/>
              <a:t>Once the Chairperson is Appointed, Council nominate one person to be the Deputy Chairperson of Council, who automatically becomes the Deputy Chairperson of Council, in line with the SACE Act.</a:t>
            </a:r>
          </a:p>
          <a:p>
            <a:pPr lvl="0"/>
            <a:r>
              <a:rPr lang="en-ZA" sz="1400" b="1" dirty="0"/>
              <a:t>The current term of office started on the 01</a:t>
            </a:r>
            <a:r>
              <a:rPr lang="en-ZA" sz="1400" b="1" baseline="30000" dirty="0"/>
              <a:t>st</a:t>
            </a:r>
            <a:r>
              <a:rPr lang="en-ZA" sz="1400" b="1" dirty="0"/>
              <a:t> August 2017 and came to  an end on the 31</a:t>
            </a:r>
            <a:r>
              <a:rPr lang="en-ZA" sz="1400" b="1" baseline="30000" dirty="0"/>
              <a:t>st</a:t>
            </a:r>
            <a:r>
              <a:rPr lang="en-ZA" sz="1400" b="1" dirty="0"/>
              <a:t> July 2021.</a:t>
            </a:r>
          </a:p>
          <a:p>
            <a:pPr lvl="0"/>
            <a:r>
              <a:rPr lang="en-ZA" sz="1400" b="1" dirty="0"/>
              <a:t>The Minister will inaugurate the new Council for 2021 – 2025 terms of office, on the 18</a:t>
            </a:r>
            <a:r>
              <a:rPr lang="en-ZA" sz="1400" b="1" baseline="30000" dirty="0"/>
              <a:t>th</a:t>
            </a:r>
            <a:r>
              <a:rPr lang="en-ZA" sz="1400" b="1" dirty="0"/>
              <a:t> August 2021.</a:t>
            </a:r>
          </a:p>
          <a:p>
            <a:pPr lvl="0"/>
            <a:endParaRPr lang="en-ZA" sz="1400" b="1" dirty="0"/>
          </a:p>
          <a:p>
            <a:pPr lvl="0"/>
            <a:endParaRPr lang="en-ZA" sz="1000" dirty="0"/>
          </a:p>
          <a:p>
            <a:endParaRPr lang="en-ZA" sz="1000" dirty="0"/>
          </a:p>
        </p:txBody>
      </p:sp>
      <p:pic>
        <p:nvPicPr>
          <p:cNvPr id="6" name="Picture 5" descr="Calendar on table">
            <a:extLst>
              <a:ext uri="{FF2B5EF4-FFF2-40B4-BE49-F238E27FC236}">
                <a16:creationId xmlns:a16="http://schemas.microsoft.com/office/drawing/2014/main" id="{396B7F45-D78D-4093-9F5C-38499B209A95}"/>
              </a:ext>
            </a:extLst>
          </p:cNvPr>
          <p:cNvPicPr>
            <a:picLocks noChangeAspect="1"/>
          </p:cNvPicPr>
          <p:nvPr/>
        </p:nvPicPr>
        <p:blipFill rotWithShape="1">
          <a:blip r:embed="rId2"/>
          <a:srcRect r="3304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p:cNvSpPr>
            <a:spLocks noGrp="1"/>
          </p:cNvSpPr>
          <p:nvPr>
            <p:ph type="sldNum" sz="quarter" idx="12"/>
          </p:nvPr>
        </p:nvSpPr>
        <p:spPr>
          <a:xfrm>
            <a:off x="10439400" y="6356350"/>
            <a:ext cx="914400" cy="365125"/>
          </a:xfrm>
        </p:spPr>
        <p:txBody>
          <a:bodyPr>
            <a:normAutofit/>
          </a:bodyPr>
          <a:lstStyle/>
          <a:p>
            <a:pPr>
              <a:spcAft>
                <a:spcPts val="600"/>
              </a:spcAft>
            </a:pPr>
            <a:fld id="{079A6B83-E2CC-41D5-82B0-6AD0E805378A}" type="slidenum">
              <a:rPr lang="en-ZA">
                <a:solidFill>
                  <a:srgbClr val="FFFFFF"/>
                </a:solidFill>
              </a:rPr>
              <a:pPr>
                <a:spcAft>
                  <a:spcPts val="600"/>
                </a:spcAft>
              </a:pPr>
              <a:t>40</a:t>
            </a:fld>
            <a:endParaRPr lang="en-ZA">
              <a:solidFill>
                <a:srgbClr val="FFFFFF"/>
              </a:solidFill>
            </a:endParaRPr>
          </a:p>
        </p:txBody>
      </p:sp>
    </p:spTree>
    <p:extLst>
      <p:ext uri="{BB962C8B-B14F-4D97-AF65-F5344CB8AC3E}">
        <p14:creationId xmlns:p14="http://schemas.microsoft.com/office/powerpoint/2010/main" val="6495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lendar on table">
            <a:extLst>
              <a:ext uri="{FF2B5EF4-FFF2-40B4-BE49-F238E27FC236}">
                <a16:creationId xmlns:a16="http://schemas.microsoft.com/office/drawing/2014/main" id="{396B7F45-D78D-4093-9F5C-38499B209A95}"/>
              </a:ext>
            </a:extLst>
          </p:cNvPr>
          <p:cNvPicPr>
            <a:picLocks noChangeAspect="1"/>
          </p:cNvPicPr>
          <p:nvPr/>
        </p:nvPicPr>
        <p:blipFill rotWithShape="1">
          <a:blip r:embed="rId2">
            <a:duotone>
              <a:prstClr val="black"/>
              <a:schemeClr val="tx2">
                <a:tint val="45000"/>
                <a:satMod val="400000"/>
              </a:schemeClr>
            </a:duotone>
          </a:blip>
          <a:srcRect b="15730"/>
          <a:stretch/>
        </p:blipFill>
        <p:spPr>
          <a:xfrm>
            <a:off x="20" y="10"/>
            <a:ext cx="12191980" cy="6857990"/>
          </a:xfrm>
          <a:prstGeom prst="rect">
            <a:avLst/>
          </a:prstGeom>
        </p:spPr>
      </p:pic>
      <p:sp>
        <p:nvSpPr>
          <p:cNvPr id="2" name="Title 1"/>
          <p:cNvSpPr>
            <a:spLocks noGrp="1"/>
          </p:cNvSpPr>
          <p:nvPr>
            <p:ph type="title"/>
          </p:nvPr>
        </p:nvSpPr>
        <p:spPr>
          <a:xfrm>
            <a:off x="1057993" y="196647"/>
            <a:ext cx="9777156" cy="1131834"/>
          </a:xfrm>
        </p:spPr>
        <p:style>
          <a:lnRef idx="2">
            <a:schemeClr val="dk1"/>
          </a:lnRef>
          <a:fillRef idx="1">
            <a:schemeClr val="lt1"/>
          </a:fillRef>
          <a:effectRef idx="0">
            <a:schemeClr val="dk1"/>
          </a:effectRef>
          <a:fontRef idx="minor">
            <a:schemeClr val="dk1"/>
          </a:fontRef>
        </p:style>
        <p:txBody>
          <a:bodyPr>
            <a:normAutofit fontScale="90000"/>
          </a:bodyPr>
          <a:lstStyle/>
          <a:p>
            <a:r>
              <a:rPr lang="en-ZA" b="1" dirty="0">
                <a:solidFill>
                  <a:schemeClr val="tx1">
                    <a:lumMod val="85000"/>
                    <a:lumOff val="15000"/>
                  </a:schemeClr>
                </a:solidFill>
              </a:rPr>
              <a:t>Council Composition : 4-Year Term of Office</a:t>
            </a:r>
          </a:p>
        </p:txBody>
      </p:sp>
      <p:sp>
        <p:nvSpPr>
          <p:cNvPr id="3" name="Content Placeholder 2"/>
          <p:cNvSpPr>
            <a:spLocks noGrp="1"/>
          </p:cNvSpPr>
          <p:nvPr>
            <p:ph idx="1"/>
          </p:nvPr>
        </p:nvSpPr>
        <p:spPr>
          <a:xfrm>
            <a:off x="1057993" y="1328481"/>
            <a:ext cx="9777155" cy="5190305"/>
          </a:xfrm>
        </p:spPr>
        <p:style>
          <a:lnRef idx="2">
            <a:schemeClr val="dk1"/>
          </a:lnRef>
          <a:fillRef idx="1">
            <a:schemeClr val="lt1"/>
          </a:fillRef>
          <a:effectRef idx="0">
            <a:schemeClr val="dk1"/>
          </a:effectRef>
          <a:fontRef idx="minor">
            <a:schemeClr val="dk1"/>
          </a:fontRef>
        </p:style>
        <p:txBody>
          <a:bodyPr>
            <a:normAutofit/>
          </a:bodyPr>
          <a:lstStyle/>
          <a:p>
            <a:pPr lvl="0"/>
            <a:r>
              <a:rPr lang="en-ZA" sz="1800" b="1" dirty="0"/>
              <a:t>SACE Constituencies nominate people to serve in Council for four years</a:t>
            </a:r>
          </a:p>
          <a:p>
            <a:pPr lvl="0"/>
            <a:r>
              <a:rPr lang="en-ZA" sz="1800" b="1" dirty="0"/>
              <a:t>Vetting and Screening takes place (Conduct and Qualifications)</a:t>
            </a:r>
          </a:p>
          <a:p>
            <a:pPr lvl="0"/>
            <a:r>
              <a:rPr lang="en-ZA" sz="1800" b="1" dirty="0"/>
              <a:t>List and CV and vetting documents sent to the Minister </a:t>
            </a:r>
          </a:p>
          <a:p>
            <a:pPr lvl="0"/>
            <a:r>
              <a:rPr lang="en-ZA" sz="1800" b="1" dirty="0"/>
              <a:t>Minister Appoints 29 Councillors and the 30</a:t>
            </a:r>
            <a:r>
              <a:rPr lang="en-ZA" sz="1800" b="1" baseline="30000" dirty="0"/>
              <a:t>th</a:t>
            </a:r>
            <a:r>
              <a:rPr lang="en-ZA" sz="1800" b="1" dirty="0"/>
              <a:t> one is the CEO as per the SACE Act </a:t>
            </a:r>
          </a:p>
          <a:p>
            <a:pPr lvl="0"/>
            <a:r>
              <a:rPr lang="en-ZA" sz="1800" b="1" dirty="0"/>
              <a:t>Councillors get inaugurated by the Minister</a:t>
            </a:r>
          </a:p>
          <a:p>
            <a:pPr lvl="0"/>
            <a:r>
              <a:rPr lang="en-ZA" sz="1800" b="1" dirty="0"/>
              <a:t>In its Inaugural Meeting, Council nominate five names and send them to the Minister to appoint one out of the five as a Chairperson of Council </a:t>
            </a:r>
          </a:p>
          <a:p>
            <a:pPr lvl="0"/>
            <a:r>
              <a:rPr lang="en-ZA" sz="1800" b="1" dirty="0"/>
              <a:t>Once the Chairperson is Appointed, Council nominate one person to be the Deputy Chairperson of Council, who automatically becomes the Deputy Chairperson of Council, in line with the SACE Act.</a:t>
            </a:r>
          </a:p>
          <a:p>
            <a:pPr lvl="0"/>
            <a:r>
              <a:rPr lang="en-ZA" sz="1800" b="1" dirty="0"/>
              <a:t>The current term of office started on the 01</a:t>
            </a:r>
            <a:r>
              <a:rPr lang="en-ZA" sz="1800" b="1" baseline="30000" dirty="0"/>
              <a:t>st</a:t>
            </a:r>
            <a:r>
              <a:rPr lang="en-ZA" sz="1800" b="1" dirty="0"/>
              <a:t> August 2017 and came to  an end on the 31</a:t>
            </a:r>
            <a:r>
              <a:rPr lang="en-ZA" sz="1800" b="1" baseline="30000" dirty="0"/>
              <a:t>st</a:t>
            </a:r>
            <a:r>
              <a:rPr lang="en-ZA" sz="1800" b="1" dirty="0"/>
              <a:t> July 2021.</a:t>
            </a:r>
          </a:p>
          <a:p>
            <a:pPr lvl="0"/>
            <a:r>
              <a:rPr lang="en-ZA" sz="1800" b="1" dirty="0"/>
              <a:t>The Minister inaugurated the new Council for 2021 – 2025 terms of office, on the 18</a:t>
            </a:r>
            <a:r>
              <a:rPr lang="en-ZA" sz="1800" b="1" baseline="30000" dirty="0"/>
              <a:t>th</a:t>
            </a:r>
            <a:r>
              <a:rPr lang="en-ZA" sz="1800" b="1" dirty="0"/>
              <a:t> August 2021.</a:t>
            </a:r>
          </a:p>
          <a:p>
            <a:pPr lvl="0"/>
            <a:endParaRPr lang="en-ZA" sz="1300" b="1" dirty="0"/>
          </a:p>
          <a:p>
            <a:pPr lvl="0"/>
            <a:endParaRPr lang="en-ZA" sz="1300" dirty="0"/>
          </a:p>
          <a:p>
            <a:endParaRPr lang="en-ZA" sz="1300" dirty="0"/>
          </a:p>
        </p:txBody>
      </p:sp>
      <p:sp>
        <p:nvSpPr>
          <p:cNvPr id="4" name="Slide Number Placeholder 3"/>
          <p:cNvSpPr>
            <a:spLocks noGrp="1"/>
          </p:cNvSpPr>
          <p:nvPr>
            <p:ph type="sldNum" sz="quarter" idx="12"/>
          </p:nvPr>
        </p:nvSpPr>
        <p:spPr>
          <a:xfrm>
            <a:off x="10615355" y="6356350"/>
            <a:ext cx="518652" cy="365125"/>
          </a:xfrm>
        </p:spPr>
        <p:txBody>
          <a:bodyPr>
            <a:normAutofit/>
          </a:bodyPr>
          <a:lstStyle/>
          <a:p>
            <a:pPr>
              <a:spcAft>
                <a:spcPts val="600"/>
              </a:spcAft>
            </a:pPr>
            <a:fld id="{079A6B83-E2CC-41D5-82B0-6AD0E805378A}" type="slidenum">
              <a:rPr lang="en-ZA">
                <a:solidFill>
                  <a:prstClr val="black">
                    <a:lumMod val="50000"/>
                    <a:lumOff val="50000"/>
                  </a:prstClr>
                </a:solidFill>
              </a:rPr>
              <a:pPr>
                <a:spcAft>
                  <a:spcPts val="600"/>
                </a:spcAft>
              </a:pPr>
              <a:t>41</a:t>
            </a:fld>
            <a:endParaRPr lang="en-ZA">
              <a:solidFill>
                <a:prstClr val="black">
                  <a:lumMod val="50000"/>
                  <a:lumOff val="50000"/>
                </a:prstClr>
              </a:solidFill>
            </a:endParaRPr>
          </a:p>
        </p:txBody>
      </p:sp>
    </p:spTree>
    <p:extLst>
      <p:ext uri="{BB962C8B-B14F-4D97-AF65-F5344CB8AC3E}">
        <p14:creationId xmlns:p14="http://schemas.microsoft.com/office/powerpoint/2010/main" val="28803326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preview">
            <a:extLst>
              <a:ext uri="{FF2B5EF4-FFF2-40B4-BE49-F238E27FC236}">
                <a16:creationId xmlns:a16="http://schemas.microsoft.com/office/drawing/2014/main" id="{12CD78E2-2C09-46F1-871D-881BF9696C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2300"/>
          <a:stretch/>
        </p:blipFill>
        <p:spPr bwMode="auto">
          <a:xfrm>
            <a:off x="6911683" y="643467"/>
            <a:ext cx="4148487" cy="557106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preview">
            <a:extLst>
              <a:ext uri="{FF2B5EF4-FFF2-40B4-BE49-F238E27FC236}">
                <a16:creationId xmlns:a16="http://schemas.microsoft.com/office/drawing/2014/main" id="{0E6531AA-E644-466C-A445-BDCDABF431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31" r="7905"/>
          <a:stretch/>
        </p:blipFill>
        <p:spPr bwMode="auto">
          <a:xfrm>
            <a:off x="641180" y="1353456"/>
            <a:ext cx="5129784" cy="415108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C9BA0B7-542E-4F5D-B482-58A5EBC8E70C}"/>
              </a:ext>
            </a:extLst>
          </p:cNvPr>
          <p:cNvSpPr>
            <a:spLocks noGrp="1"/>
          </p:cNvSpPr>
          <p:nvPr>
            <p:ph type="sldNum" sz="quarter" idx="12"/>
          </p:nvPr>
        </p:nvSpPr>
        <p:spPr>
          <a:xfrm>
            <a:off x="8610600" y="6356350"/>
            <a:ext cx="2743200" cy="365125"/>
          </a:xfrm>
        </p:spPr>
        <p:txBody>
          <a:bodyPr>
            <a:normAutofit/>
          </a:bodyPr>
          <a:lstStyle/>
          <a:p>
            <a:pPr>
              <a:spcAft>
                <a:spcPts val="600"/>
              </a:spcAft>
            </a:pPr>
            <a:fld id="{079A6B83-E2CC-41D5-82B0-6AD0E805378A}" type="slidenum">
              <a:rPr lang="en-ZA">
                <a:solidFill>
                  <a:srgbClr val="FFFFFF"/>
                </a:solidFill>
              </a:rPr>
              <a:pPr>
                <a:spcAft>
                  <a:spcPts val="600"/>
                </a:spcAft>
              </a:pPr>
              <a:t>42</a:t>
            </a:fld>
            <a:endParaRPr lang="en-ZA">
              <a:solidFill>
                <a:srgbClr val="FFFFFF"/>
              </a:solidFill>
            </a:endParaRPr>
          </a:p>
        </p:txBody>
      </p:sp>
    </p:spTree>
    <p:extLst>
      <p:ext uri="{BB962C8B-B14F-4D97-AF65-F5344CB8AC3E}">
        <p14:creationId xmlns:p14="http://schemas.microsoft.com/office/powerpoint/2010/main" val="4238920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3" name="Straight Connector 72">
            <a:extLst>
              <a:ext uri="{FF2B5EF4-FFF2-40B4-BE49-F238E27FC236}">
                <a16:creationId xmlns:a16="http://schemas.microsoft.com/office/drawing/2014/main" id="{E12350F3-DB83-413A-980B-1CEB92498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53265" y="1570814"/>
            <a:ext cx="0" cy="3710227"/>
          </a:xfrm>
          <a:prstGeom prst="line">
            <a:avLst/>
          </a:prstGeom>
          <a:ln w="19050">
            <a:solidFill>
              <a:srgbClr val="CD2968"/>
            </a:solidFill>
          </a:ln>
        </p:spPr>
        <p:style>
          <a:lnRef idx="1">
            <a:schemeClr val="accent1"/>
          </a:lnRef>
          <a:fillRef idx="0">
            <a:schemeClr val="accent1"/>
          </a:fillRef>
          <a:effectRef idx="0">
            <a:schemeClr val="accent1"/>
          </a:effectRef>
          <a:fontRef idx="minor">
            <a:schemeClr val="tx1"/>
          </a:fontRef>
        </p:style>
      </p:cxnSp>
      <p:pic>
        <p:nvPicPr>
          <p:cNvPr id="1026" name="Picture 2" descr="KnowYou... - South African Democratic Teachers' Union - SADTU | Facebook">
            <a:extLst>
              <a:ext uri="{FF2B5EF4-FFF2-40B4-BE49-F238E27FC236}">
                <a16:creationId xmlns:a16="http://schemas.microsoft.com/office/drawing/2014/main" id="{A40B141F-D452-4109-8598-6C33DE7EB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188" y="1141413"/>
            <a:ext cx="3017838" cy="4565650"/>
          </a:xfrm>
          <a:prstGeom prst="rect">
            <a:avLst/>
          </a:prstGeom>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9F8D14E-4899-401F-AD7B-2B64E37CA21D}"/>
              </a:ext>
            </a:extLst>
          </p:cNvPr>
          <p:cNvSpPr/>
          <p:nvPr/>
        </p:nvSpPr>
        <p:spPr>
          <a:xfrm>
            <a:off x="1119188" y="4792663"/>
            <a:ext cx="3017838" cy="912813"/>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GB" b="1" dirty="0">
                <a:solidFill>
                  <a:srgbClr val="FFFFFF"/>
                </a:solidFill>
              </a:rPr>
              <a:t>SACE Council Chairperson – </a:t>
            </a:r>
          </a:p>
          <a:p>
            <a:pPr algn="ctr">
              <a:spcAft>
                <a:spcPts val="600"/>
              </a:spcAft>
            </a:pPr>
            <a:r>
              <a:rPr lang="en-GB" b="1" dirty="0">
                <a:solidFill>
                  <a:srgbClr val="FFFFFF"/>
                </a:solidFill>
              </a:rPr>
              <a:t>Mabutho Cele</a:t>
            </a:r>
            <a:endParaRPr lang="en-ZA" b="1" dirty="0">
              <a:solidFill>
                <a:srgbClr val="FFFFFF"/>
              </a:solidFill>
            </a:endParaRPr>
          </a:p>
        </p:txBody>
      </p:sp>
      <p:pic>
        <p:nvPicPr>
          <p:cNvPr id="1028" name="Picture 4" descr="Message from the President of NAPTOSA">
            <a:extLst>
              <a:ext uri="{FF2B5EF4-FFF2-40B4-BE49-F238E27FC236}">
                <a16:creationId xmlns:a16="http://schemas.microsoft.com/office/drawing/2014/main" id="{17BFFE8C-AA1B-4F81-A48E-8A93EA9BE9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588" y="1141413"/>
            <a:ext cx="3935413" cy="4565650"/>
          </a:xfrm>
          <a:prstGeom prst="rect">
            <a:avLst/>
          </a:prstGeom>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15E4E3E-0478-425C-A1D4-317C4D6CE057}"/>
              </a:ext>
            </a:extLst>
          </p:cNvPr>
          <p:cNvSpPr/>
          <p:nvPr/>
        </p:nvSpPr>
        <p:spPr>
          <a:xfrm>
            <a:off x="4192588" y="4792663"/>
            <a:ext cx="3935413" cy="912813"/>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GB" sz="2000" b="1" dirty="0">
                <a:solidFill>
                  <a:srgbClr val="FFFFFF"/>
                </a:solidFill>
              </a:rPr>
              <a:t>SACE Council Deputy Chairperson – </a:t>
            </a:r>
            <a:r>
              <a:rPr lang="en-GB" sz="2000" b="1" dirty="0" err="1">
                <a:solidFill>
                  <a:srgbClr val="FFFFFF"/>
                </a:solidFill>
              </a:rPr>
              <a:t>Nkosiephendule</a:t>
            </a:r>
            <a:r>
              <a:rPr lang="en-GB" sz="2000" b="1" dirty="0">
                <a:solidFill>
                  <a:srgbClr val="FFFFFF"/>
                </a:solidFill>
              </a:rPr>
              <a:t> </a:t>
            </a:r>
            <a:r>
              <a:rPr lang="en-GB" sz="2000" b="1" dirty="0" err="1">
                <a:solidFill>
                  <a:srgbClr val="FFFFFF"/>
                </a:solidFill>
              </a:rPr>
              <a:t>Ntantala</a:t>
            </a:r>
            <a:endParaRPr lang="en-ZA" sz="2000" b="1" dirty="0">
              <a:solidFill>
                <a:srgbClr val="FFFFFF"/>
              </a:solidFill>
            </a:endParaRPr>
          </a:p>
        </p:txBody>
      </p:sp>
      <p:sp>
        <p:nvSpPr>
          <p:cNvPr id="2" name="Slide Number Placeholder 1">
            <a:extLst>
              <a:ext uri="{FF2B5EF4-FFF2-40B4-BE49-F238E27FC236}">
                <a16:creationId xmlns:a16="http://schemas.microsoft.com/office/drawing/2014/main" id="{41AF06AC-ED80-45AE-B432-C907D4CF6E08}"/>
              </a:ext>
            </a:extLst>
          </p:cNvPr>
          <p:cNvSpPr>
            <a:spLocks noGrp="1"/>
          </p:cNvSpPr>
          <p:nvPr>
            <p:ph type="sldNum" sz="quarter" idx="12"/>
          </p:nvPr>
        </p:nvSpPr>
        <p:spPr>
          <a:xfrm>
            <a:off x="8610600" y="6356350"/>
            <a:ext cx="2743200" cy="365125"/>
          </a:xfrm>
        </p:spPr>
        <p:txBody>
          <a:bodyPr>
            <a:normAutofit/>
          </a:bodyPr>
          <a:lstStyle/>
          <a:p>
            <a:pPr>
              <a:spcAft>
                <a:spcPts val="600"/>
              </a:spcAft>
            </a:pPr>
            <a:fld id="{079A6B83-E2CC-41D5-82B0-6AD0E805378A}" type="slidenum">
              <a:rPr lang="en-ZA" smtClean="0"/>
              <a:pPr>
                <a:spcAft>
                  <a:spcPts val="600"/>
                </a:spcAft>
              </a:pPr>
              <a:t>43</a:t>
            </a:fld>
            <a:endParaRPr lang="en-ZA"/>
          </a:p>
        </p:txBody>
      </p:sp>
    </p:spTree>
    <p:extLst>
      <p:ext uri="{BB962C8B-B14F-4D97-AF65-F5344CB8AC3E}">
        <p14:creationId xmlns:p14="http://schemas.microsoft.com/office/powerpoint/2010/main" val="28468859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alendar on table">
            <a:extLst>
              <a:ext uri="{FF2B5EF4-FFF2-40B4-BE49-F238E27FC236}">
                <a16:creationId xmlns:a16="http://schemas.microsoft.com/office/drawing/2014/main" id="{414872EE-C862-454F-B63F-25BD450FCA67}"/>
              </a:ext>
            </a:extLst>
          </p:cNvPr>
          <p:cNvPicPr>
            <a:picLocks noChangeAspect="1"/>
          </p:cNvPicPr>
          <p:nvPr/>
        </p:nvPicPr>
        <p:blipFill rotWithShape="1">
          <a:blip r:embed="rId2"/>
          <a:srcRect t="19386" r="9091" b="4005"/>
          <a:stretch/>
        </p:blipFill>
        <p:spPr>
          <a:xfrm>
            <a:off x="20" y="10"/>
            <a:ext cx="12191981" cy="6857990"/>
          </a:xfrm>
          <a:prstGeom prst="rect">
            <a:avLst/>
          </a:prstGeom>
        </p:spPr>
      </p:pic>
      <p:sp>
        <p:nvSpPr>
          <p:cNvPr id="14" name="Rectangle 13">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46141E27-2028-44A9-AF5B-0204CC0C52F6}"/>
              </a:ext>
            </a:extLst>
          </p:cNvPr>
          <p:cNvSpPr>
            <a:spLocks noGrp="1"/>
          </p:cNvSpPr>
          <p:nvPr>
            <p:ph type="title"/>
          </p:nvPr>
        </p:nvSpPr>
        <p:spPr>
          <a:xfrm>
            <a:off x="404553" y="3091928"/>
            <a:ext cx="9479676" cy="2387600"/>
          </a:xfrm>
        </p:spPr>
        <p:txBody>
          <a:bodyPr vert="horz" lIns="91440" tIns="45720" rIns="91440" bIns="45720" rtlCol="0" anchor="b">
            <a:noAutofit/>
          </a:bodyPr>
          <a:lstStyle/>
          <a:p>
            <a:r>
              <a:rPr lang="en-ZA" sz="6600" b="1" dirty="0"/>
              <a:t>SACE Mandate Affecting You and Powers and Duties of Council</a:t>
            </a:r>
          </a:p>
        </p:txBody>
      </p:sp>
      <p:sp>
        <p:nvSpPr>
          <p:cNvPr id="16" name="Rectangle: Rounded Corners 15">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6CEC406-D1E7-43D2-A83B-7BBFDFE36639}"/>
              </a:ext>
            </a:extLst>
          </p:cNvPr>
          <p:cNvSpPr>
            <a:spLocks noGrp="1"/>
          </p:cNvSpPr>
          <p:nvPr>
            <p:ph type="sldNum" sz="quarter" idx="12"/>
          </p:nvPr>
        </p:nvSpPr>
        <p:spPr>
          <a:xfrm>
            <a:off x="9041199" y="6356350"/>
            <a:ext cx="2743200" cy="365125"/>
          </a:xfrm>
        </p:spPr>
        <p:txBody>
          <a:bodyPr vert="horz" lIns="91440" tIns="45720" rIns="91440" bIns="45720" rtlCol="0" anchor="ctr">
            <a:normAutofit/>
          </a:bodyPr>
          <a:lstStyle/>
          <a:p>
            <a:pPr>
              <a:spcAft>
                <a:spcPts val="600"/>
              </a:spcAft>
              <a:defRPr/>
            </a:pPr>
            <a:fld id="{079A6B83-E2CC-41D5-82B0-6AD0E805378A}" type="slidenum">
              <a:rPr lang="en-US">
                <a:solidFill>
                  <a:schemeClr val="tx1"/>
                </a:solidFill>
                <a:latin typeface="Calibri" panose="020F0502020204030204"/>
              </a:rPr>
              <a:pPr>
                <a:spcAft>
                  <a:spcPts val="600"/>
                </a:spcAft>
                <a:defRPr/>
              </a:pPr>
              <a:t>44</a:t>
            </a:fld>
            <a:endParaRPr lang="en-US">
              <a:solidFill>
                <a:schemeClr val="tx1"/>
              </a:solidFill>
              <a:latin typeface="Calibri" panose="020F0502020204030204"/>
            </a:endParaRPr>
          </a:p>
        </p:txBody>
      </p:sp>
    </p:spTree>
    <p:extLst>
      <p:ext uri="{BB962C8B-B14F-4D97-AF65-F5344CB8AC3E}">
        <p14:creationId xmlns:p14="http://schemas.microsoft.com/office/powerpoint/2010/main" val="162653805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unlit desk">
            <a:extLst>
              <a:ext uri="{FF2B5EF4-FFF2-40B4-BE49-F238E27FC236}">
                <a16:creationId xmlns:a16="http://schemas.microsoft.com/office/drawing/2014/main" id="{582DA141-26C9-4E1B-AF87-17DD8BF94A3C}"/>
              </a:ext>
            </a:extLst>
          </p:cNvPr>
          <p:cNvPicPr>
            <a:picLocks noChangeAspect="1"/>
          </p:cNvPicPr>
          <p:nvPr/>
        </p:nvPicPr>
        <p:blipFill rotWithShape="1">
          <a:blip r:embed="rId2"/>
          <a:srcRect t="15730"/>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08F7067-B26B-411F-848B-69EC06EED33E}"/>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b="1"/>
              <a:t>PROFESSIONAL REGISTRATION</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214BA15-75A1-4177-9A0D-B6F2183CDD4B}"/>
              </a:ext>
            </a:extLst>
          </p:cNvPr>
          <p:cNvSpPr>
            <a:spLocks noGrp="1"/>
          </p:cNvSpPr>
          <p:nvPr>
            <p:ph type="sldNum" sz="quarter" idx="12"/>
          </p:nvPr>
        </p:nvSpPr>
        <p:spPr>
          <a:xfrm>
            <a:off x="9041199" y="6356350"/>
            <a:ext cx="2743200" cy="365125"/>
          </a:xfrm>
        </p:spPr>
        <p:txBody>
          <a:bodyPr vert="horz" lIns="91440" tIns="45720" rIns="91440" bIns="45720" rtlCol="0" anchor="ctr">
            <a:normAutofit/>
          </a:bodyPr>
          <a:lstStyle/>
          <a:p>
            <a:pPr>
              <a:spcAft>
                <a:spcPts val="600"/>
              </a:spcAft>
              <a:defRPr/>
            </a:pPr>
            <a:fld id="{079A6B83-E2CC-41D5-82B0-6AD0E805378A}" type="slidenum">
              <a:rPr lang="en-US">
                <a:solidFill>
                  <a:schemeClr val="tx1"/>
                </a:solidFill>
                <a:latin typeface="Calibri" panose="020F0502020204030204"/>
              </a:rPr>
              <a:pPr>
                <a:spcAft>
                  <a:spcPts val="600"/>
                </a:spcAft>
                <a:defRPr/>
              </a:pPr>
              <a:t>45</a:t>
            </a:fld>
            <a:endParaRPr lang="en-US">
              <a:solidFill>
                <a:schemeClr val="tx1"/>
              </a:solidFill>
              <a:latin typeface="Calibri" panose="020F0502020204030204"/>
            </a:endParaRPr>
          </a:p>
        </p:txBody>
      </p:sp>
    </p:spTree>
    <p:extLst>
      <p:ext uri="{BB962C8B-B14F-4D97-AF65-F5344CB8AC3E}">
        <p14:creationId xmlns:p14="http://schemas.microsoft.com/office/powerpoint/2010/main" val="7323762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83090B-2D39-4147-886D-0EEB617824D7}"/>
              </a:ext>
            </a:extLst>
          </p:cNvPr>
          <p:cNvSpPr txBox="1">
            <a:spLocks noGrp="1"/>
          </p:cNvSpPr>
          <p:nvPr>
            <p:ph type="title"/>
          </p:nvPr>
        </p:nvSpPr>
        <p:spPr>
          <a:xfrm>
            <a:off x="1007166" y="954157"/>
            <a:ext cx="9740348" cy="4461905"/>
          </a:xfrm>
          <a:prstGeom prst="rect">
            <a:avLst/>
          </a:prstGeom>
        </p:spPr>
        <p:style>
          <a:lnRef idx="0">
            <a:schemeClr val="dk1"/>
          </a:lnRef>
          <a:fillRef idx="3">
            <a:schemeClr val="dk1"/>
          </a:fillRef>
          <a:effectRef idx="3">
            <a:schemeClr val="dk1"/>
          </a:effectRef>
          <a:fontRef idx="minor">
            <a:schemeClr val="lt1"/>
          </a:fontRef>
        </p:style>
        <p:txBody>
          <a:bodyPr>
            <a:normAutofit/>
          </a:bodyPr>
          <a:lstStyle/>
          <a:p>
            <a:pPr lvl="0" algn="ctr"/>
            <a:r>
              <a:rPr lang="en-ZA" sz="6600" b="1" dirty="0"/>
              <a:t>Becoming, Being, and Growing as a South African Educator</a:t>
            </a:r>
          </a:p>
        </p:txBody>
      </p:sp>
    </p:spTree>
    <p:extLst>
      <p:ext uri="{BB962C8B-B14F-4D97-AF65-F5344CB8AC3E}">
        <p14:creationId xmlns:p14="http://schemas.microsoft.com/office/powerpoint/2010/main" val="75402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EC6482-08F7-42FC-94CE-7D844A293369}"/>
              </a:ext>
            </a:extLst>
          </p:cNvPr>
          <p:cNvSpPr>
            <a:spLocks noGrp="1"/>
          </p:cNvSpPr>
          <p:nvPr>
            <p:ph type="title"/>
          </p:nvPr>
        </p:nvSpPr>
        <p:spPr>
          <a:xfrm>
            <a:off x="6665205" y="2428240"/>
            <a:ext cx="5364235" cy="3179346"/>
          </a:xfrm>
        </p:spPr>
        <p:txBody>
          <a:bodyPr vert="horz" lIns="91440" tIns="45720" rIns="91440" bIns="45720" rtlCol="0" anchor="b">
            <a:normAutofit fontScale="90000"/>
          </a:bodyPr>
          <a:lstStyle/>
          <a:p>
            <a:pPr algn="ctr"/>
            <a:r>
              <a:rPr lang="en-US" sz="5400" b="1" dirty="0"/>
              <a:t>Becoming</a:t>
            </a:r>
            <a:br>
              <a:rPr lang="en-US" sz="4800" b="1" dirty="0"/>
            </a:br>
            <a:r>
              <a:rPr lang="en-US" sz="3600" b="1" dirty="0"/>
              <a:t>A</a:t>
            </a:r>
            <a:r>
              <a:rPr lang="en-US" b="1" dirty="0"/>
              <a:t> </a:t>
            </a:r>
            <a:r>
              <a:rPr lang="en-US" sz="3600" b="1" dirty="0"/>
              <a:t>Provisionally Registered Teacher In the South African Teaching Profession</a:t>
            </a:r>
            <a:br>
              <a:rPr lang="en-US" sz="4000" b="1" dirty="0"/>
            </a:br>
            <a:br>
              <a:rPr lang="en-US" sz="4000" b="1" dirty="0"/>
            </a:br>
            <a:r>
              <a:rPr lang="en-US" sz="4000" b="1" dirty="0"/>
              <a:t>PROFESSIONALISING INITIAL TEACHER EDUCATION AND STUDENT TEACHERS</a:t>
            </a:r>
            <a:br>
              <a:rPr lang="en-US" sz="4000" b="1" dirty="0"/>
            </a:br>
            <a:endParaRPr lang="en-US" sz="4000" b="1" dirty="0"/>
          </a:p>
        </p:txBody>
      </p:sp>
      <p:pic>
        <p:nvPicPr>
          <p:cNvPr id="14" name="Picture 6" descr="Coloured pencils inside a pencil holder which is on top of a wood table">
            <a:extLst>
              <a:ext uri="{FF2B5EF4-FFF2-40B4-BE49-F238E27FC236}">
                <a16:creationId xmlns:a16="http://schemas.microsoft.com/office/drawing/2014/main" id="{B785C2DA-8796-4299-8BA8-A61AAAF40BA8}"/>
              </a:ext>
            </a:extLst>
          </p:cNvPr>
          <p:cNvPicPr>
            <a:picLocks noChangeAspect="1"/>
          </p:cNvPicPr>
          <p:nvPr/>
        </p:nvPicPr>
        <p:blipFill rotWithShape="1">
          <a:blip r:embed="rId2"/>
          <a:srcRect l="31591"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7246163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6CB4D-67C1-4F8F-B3A2-B1C8DE2C29DA}"/>
              </a:ext>
            </a:extLst>
          </p:cNvPr>
          <p:cNvSpPr>
            <a:spLocks noGrp="1"/>
          </p:cNvSpPr>
          <p:nvPr>
            <p:ph type="title"/>
          </p:nvPr>
        </p:nvSpPr>
        <p:spPr>
          <a:xfrm>
            <a:off x="1383564" y="348865"/>
            <a:ext cx="9718111" cy="1576446"/>
          </a:xfrm>
        </p:spPr>
        <p:txBody>
          <a:bodyPr anchor="ctr">
            <a:normAutofit/>
          </a:bodyPr>
          <a:lstStyle/>
          <a:p>
            <a:r>
              <a:rPr lang="en-ZA" sz="4000" b="1" dirty="0">
                <a:solidFill>
                  <a:srgbClr val="FFFFFF"/>
                </a:solidFill>
              </a:rPr>
              <a:t>PROFESSIONAL REGISTRATION OF STUDENT TEACHERS </a:t>
            </a:r>
          </a:p>
        </p:txBody>
      </p:sp>
      <p:graphicFrame>
        <p:nvGraphicFramePr>
          <p:cNvPr id="4" name="Content Placeholder 3">
            <a:extLst>
              <a:ext uri="{FF2B5EF4-FFF2-40B4-BE49-F238E27FC236}">
                <a16:creationId xmlns:a16="http://schemas.microsoft.com/office/drawing/2014/main" id="{091E6737-16F7-41D2-883E-A2DB80944716}"/>
              </a:ext>
            </a:extLst>
          </p:cNvPr>
          <p:cNvGraphicFramePr>
            <a:graphicFrameLocks noGrp="1"/>
          </p:cNvGraphicFramePr>
          <p:nvPr>
            <p:ph idx="1"/>
          </p:nvPr>
        </p:nvGraphicFramePr>
        <p:xfrm>
          <a:off x="478803" y="1925311"/>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30308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EFD823-327E-EDD3-C1CF-41A85FACEAAE}"/>
              </a:ext>
            </a:extLst>
          </p:cNvPr>
          <p:cNvSpPr>
            <a:spLocks noGrp="1"/>
          </p:cNvSpPr>
          <p:nvPr>
            <p:ph type="title"/>
          </p:nvPr>
        </p:nvSpPr>
        <p:spPr>
          <a:xfrm>
            <a:off x="838200" y="1537251"/>
            <a:ext cx="10515600" cy="4055166"/>
          </a:xfrm>
        </p:spPr>
        <p:style>
          <a:lnRef idx="2">
            <a:schemeClr val="dk1"/>
          </a:lnRef>
          <a:fillRef idx="1">
            <a:schemeClr val="lt1"/>
          </a:fillRef>
          <a:effectRef idx="0">
            <a:schemeClr val="dk1"/>
          </a:effectRef>
          <a:fontRef idx="minor">
            <a:schemeClr val="dk1"/>
          </a:fontRef>
        </p:style>
        <p:txBody>
          <a:bodyPr>
            <a:normAutofit/>
          </a:bodyPr>
          <a:lstStyle/>
          <a:p>
            <a:pPr algn="ctr"/>
            <a:r>
              <a:rPr lang="en-GB" sz="4400" b="1" dirty="0">
                <a:latin typeface="+mn-lt"/>
              </a:rPr>
              <a:t>Regulating and professionalising the practice of teaching / Work Integrated Learning in Schools </a:t>
            </a:r>
            <a:br>
              <a:rPr lang="en-GB" sz="4400" b="1" dirty="0">
                <a:latin typeface="+mn-lt"/>
              </a:rPr>
            </a:br>
            <a:endParaRPr lang="en-ZA" dirty="0">
              <a:latin typeface="+mn-lt"/>
            </a:endParaRPr>
          </a:p>
        </p:txBody>
      </p:sp>
    </p:spTree>
    <p:extLst>
      <p:ext uri="{BB962C8B-B14F-4D97-AF65-F5344CB8AC3E}">
        <p14:creationId xmlns:p14="http://schemas.microsoft.com/office/powerpoint/2010/main" val="1716448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225F4-910A-4154-B636-2B298F373597}"/>
              </a:ext>
            </a:extLst>
          </p:cNvPr>
          <p:cNvSpPr>
            <a:spLocks noGrp="1"/>
          </p:cNvSpPr>
          <p:nvPr>
            <p:ph type="title"/>
          </p:nvPr>
        </p:nvSpPr>
        <p:spPr>
          <a:xfrm>
            <a:off x="285750" y="333375"/>
            <a:ext cx="11439525" cy="6309795"/>
          </a:xfrm>
        </p:spPr>
        <p:style>
          <a:lnRef idx="2">
            <a:schemeClr val="dk1"/>
          </a:lnRef>
          <a:fillRef idx="1">
            <a:schemeClr val="lt1"/>
          </a:fillRef>
          <a:effectRef idx="0">
            <a:schemeClr val="dk1"/>
          </a:effectRef>
          <a:fontRef idx="minor">
            <a:schemeClr val="dk1"/>
          </a:fontRef>
        </p:style>
        <p:txBody>
          <a:bodyPr>
            <a:normAutofit fontScale="90000"/>
          </a:bodyPr>
          <a:lstStyle/>
          <a:p>
            <a:pPr algn="ctr"/>
            <a:br>
              <a:rPr lang="en-ZA" b="1" dirty="0"/>
            </a:br>
            <a:br>
              <a:rPr lang="en-ZA" b="1" dirty="0"/>
            </a:br>
            <a:r>
              <a:rPr lang="en-ZA" sz="4400" b="1" dirty="0"/>
              <a:t>PROFESSIONALISATION OF THE TEACHING PROFESSION</a:t>
            </a:r>
            <a:br>
              <a:rPr lang="en-ZA" b="1" dirty="0"/>
            </a:br>
            <a:br>
              <a:rPr lang="en-ZA" b="1" dirty="0"/>
            </a:br>
            <a:r>
              <a:rPr lang="en-ZA" sz="4900" b="1" dirty="0"/>
              <a:t>Building </a:t>
            </a:r>
            <a:r>
              <a:rPr lang="en-ZA" sz="4900" b="1" dirty="0">
                <a:solidFill>
                  <a:srgbClr val="C00000"/>
                </a:solidFill>
              </a:rPr>
              <a:t>Capable</a:t>
            </a:r>
            <a:r>
              <a:rPr lang="en-ZA" sz="4900" b="1" dirty="0"/>
              <a:t>, </a:t>
            </a:r>
            <a:r>
              <a:rPr lang="en-ZA" sz="4900" b="1" dirty="0">
                <a:solidFill>
                  <a:srgbClr val="00B050"/>
                </a:solidFill>
              </a:rPr>
              <a:t>Ethical</a:t>
            </a:r>
            <a:r>
              <a:rPr lang="en-ZA" sz="4900" b="1" dirty="0"/>
              <a:t>, and </a:t>
            </a:r>
            <a:r>
              <a:rPr lang="en-ZA" sz="4900" b="1" dirty="0">
                <a:solidFill>
                  <a:srgbClr val="7030A0"/>
                </a:solidFill>
              </a:rPr>
              <a:t>Inclusive</a:t>
            </a:r>
            <a:r>
              <a:rPr lang="en-ZA" sz="4900" b="1" dirty="0"/>
              <a:t> Teaching Profession, Schools, Educators and SCHOOL LEADERS</a:t>
            </a:r>
            <a:br>
              <a:rPr lang="en-ZA" b="1" dirty="0"/>
            </a:br>
            <a:br>
              <a:rPr lang="en-ZA" b="1" dirty="0"/>
            </a:br>
            <a:br>
              <a:rPr lang="en-ZA" sz="5300" b="1" dirty="0"/>
            </a:br>
            <a:endParaRPr lang="en-ZA" b="1" dirty="0"/>
          </a:p>
        </p:txBody>
      </p:sp>
      <p:sp>
        <p:nvSpPr>
          <p:cNvPr id="3" name="Slide Number Placeholder 2">
            <a:extLst>
              <a:ext uri="{FF2B5EF4-FFF2-40B4-BE49-F238E27FC236}">
                <a16:creationId xmlns:a16="http://schemas.microsoft.com/office/drawing/2014/main" id="{44436125-931E-4B2C-9046-F06535C415B8}"/>
              </a:ext>
            </a:extLst>
          </p:cNvPr>
          <p:cNvSpPr>
            <a:spLocks noGrp="1"/>
          </p:cNvSpPr>
          <p:nvPr>
            <p:ph type="sldNum" sz="quarter" idx="12"/>
          </p:nvPr>
        </p:nvSpPr>
        <p:spPr/>
        <p:txBody>
          <a:bodyPr/>
          <a:lstStyle/>
          <a:p>
            <a:fld id="{079A6B83-E2CC-41D5-82B0-6AD0E805378A}" type="slidenum">
              <a:rPr lang="en-ZA" smtClean="0"/>
              <a:t>5</a:t>
            </a:fld>
            <a:endParaRPr lang="en-ZA"/>
          </a:p>
        </p:txBody>
      </p:sp>
    </p:spTree>
    <p:extLst>
      <p:ext uri="{BB962C8B-B14F-4D97-AF65-F5344CB8AC3E}">
        <p14:creationId xmlns:p14="http://schemas.microsoft.com/office/powerpoint/2010/main" val="11033975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DF93DD-264C-EFCE-1609-6A3C5DCEC5EA}"/>
              </a:ext>
            </a:extLst>
          </p:cNvPr>
          <p:cNvSpPr txBox="1"/>
          <p:nvPr/>
        </p:nvSpPr>
        <p:spPr>
          <a:xfrm>
            <a:off x="143219" y="612844"/>
            <a:ext cx="12048781" cy="5632311"/>
          </a:xfrm>
          <a:prstGeom prst="rect">
            <a:avLst/>
          </a:prstGeom>
          <a:noFill/>
        </p:spPr>
        <p:txBody>
          <a:bodyPr wrap="square">
            <a:spAutoFit/>
          </a:bodyPr>
          <a:lstStyle/>
          <a:p>
            <a:r>
              <a:rPr lang="en-GB" sz="2800" b="1" dirty="0">
                <a:solidFill>
                  <a:srgbClr val="0070C0"/>
                </a:solidFill>
                <a:latin typeface="+mn-lt"/>
              </a:rPr>
              <a:t>PROVISIONAL REGISTRATION PROVIDES AUTHORITY </a:t>
            </a:r>
            <a:r>
              <a:rPr lang="en-GB" sz="2800" b="1" dirty="0">
                <a:solidFill>
                  <a:srgbClr val="0070C0"/>
                </a:solidFill>
              </a:rPr>
              <a:t>TO:</a:t>
            </a:r>
            <a:endParaRPr lang="en-GB" sz="2800" b="1" dirty="0">
              <a:solidFill>
                <a:srgbClr val="0070C0"/>
              </a:solidFill>
              <a:latin typeface="+mn-lt"/>
            </a:endParaRPr>
          </a:p>
          <a:p>
            <a:r>
              <a:rPr lang="en-ZA" sz="3200" dirty="0">
                <a:effectLst/>
                <a:latin typeface="Calibri" panose="020F0502020204030204" pitchFamily="34" charset="0"/>
                <a:ea typeface="Calibri" panose="020F0502020204030204" pitchFamily="34" charset="0"/>
                <a:cs typeface="Times New Roman" panose="02020603050405020304" pitchFamily="18" charset="0"/>
              </a:rPr>
              <a:t>Define the scope and boundaries of practice </a:t>
            </a:r>
            <a:r>
              <a:rPr lang="en-ZA" sz="3200" dirty="0">
                <a:latin typeface="Calibri" panose="020F0502020204030204" pitchFamily="34" charset="0"/>
                <a:ea typeface="Calibri" panose="020F0502020204030204" pitchFamily="34" charset="0"/>
                <a:cs typeface="Times New Roman" panose="02020603050405020304" pitchFamily="18" charset="0"/>
              </a:rPr>
              <a:t>for </a:t>
            </a:r>
            <a:r>
              <a:rPr lang="en-ZA" sz="3200" dirty="0">
                <a:effectLst/>
                <a:latin typeface="Calibri" panose="020F0502020204030204" pitchFamily="34" charset="0"/>
                <a:ea typeface="Calibri" panose="020F0502020204030204" pitchFamily="34" charset="0"/>
                <a:cs typeface="Times New Roman" panose="02020603050405020304" pitchFamily="18" charset="0"/>
              </a:rPr>
              <a:t>student teachers protecting them:</a:t>
            </a:r>
          </a:p>
          <a:p>
            <a:pPr marL="914400" lvl="1" indent="-457200">
              <a:buFont typeface="Arial" panose="020B0604020202020204" pitchFamily="34" charset="0"/>
              <a:buChar char="•"/>
            </a:pPr>
            <a:r>
              <a:rPr lang="en-GB" sz="3200" dirty="0"/>
              <a:t>P</a:t>
            </a:r>
            <a:r>
              <a:rPr lang="en-GB" sz="3200" dirty="0">
                <a:latin typeface="+mn-lt"/>
              </a:rPr>
              <a:t>rofessional responsibilities relevant to and appropriate for student teachers</a:t>
            </a:r>
          </a:p>
          <a:p>
            <a:pPr marL="914400" lvl="1" indent="-457200">
              <a:buFont typeface="Arial" panose="020B0604020202020204" pitchFamily="34" charset="0"/>
              <a:buChar char="•"/>
            </a:pPr>
            <a:r>
              <a:rPr lang="en-ZA" sz="3200" dirty="0">
                <a:ea typeface="Calibri" panose="020F0502020204030204" pitchFamily="34" charset="0"/>
                <a:cs typeface="Times New Roman" panose="02020603050405020304" pitchFamily="18" charset="0"/>
              </a:rPr>
              <a:t>T</a:t>
            </a:r>
            <a:r>
              <a:rPr lang="en-ZA" sz="3200" dirty="0">
                <a:effectLst/>
                <a:ea typeface="Calibri" panose="020F0502020204030204" pitchFamily="34" charset="0"/>
                <a:cs typeface="Times New Roman" panose="02020603050405020304" pitchFamily="18" charset="0"/>
              </a:rPr>
              <a:t>he conditions under which student teachers may practise their profession</a:t>
            </a:r>
            <a:endParaRPr lang="en-GB" sz="6000" dirty="0"/>
          </a:p>
          <a:p>
            <a:pPr marL="914400" lvl="1" indent="-457200">
              <a:buFont typeface="Arial" panose="020B0604020202020204" pitchFamily="34" charset="0"/>
              <a:buChar char="•"/>
            </a:pPr>
            <a:r>
              <a:rPr lang="en-GB" sz="2800" dirty="0"/>
              <a:t>P</a:t>
            </a:r>
            <a:r>
              <a:rPr lang="en-GB" sz="2800" dirty="0">
                <a:latin typeface="+mn-lt"/>
              </a:rPr>
              <a:t>ractice the scope of teaching for purposes of observing, practising and learning to teach during school experience / teaching practice</a:t>
            </a:r>
            <a:endParaRPr lang="en-GB" sz="2800" dirty="0"/>
          </a:p>
          <a:p>
            <a:pPr marL="914400" lvl="1" indent="-457200">
              <a:buFont typeface="Arial" panose="020B0604020202020204" pitchFamily="34" charset="0"/>
              <a:buChar char="•"/>
            </a:pPr>
            <a:r>
              <a:rPr lang="en-GB" sz="2800" dirty="0">
                <a:latin typeface="+mn-lt"/>
              </a:rPr>
              <a:t>Understand Fitness-to-practice in context</a:t>
            </a:r>
          </a:p>
          <a:p>
            <a:pPr marL="914400" lvl="1" indent="-457200">
              <a:buFont typeface="Arial" panose="020B0604020202020204" pitchFamily="34" charset="0"/>
              <a:buChar char="•"/>
            </a:pPr>
            <a:r>
              <a:rPr lang="en-US" sz="2800" b="1" dirty="0"/>
              <a:t>Responsibility, Accountability, and clarifying who is </a:t>
            </a:r>
            <a:r>
              <a:rPr lang="en-GB" sz="2800" b="1" i="1" dirty="0" err="1">
                <a:solidFill>
                  <a:srgbClr val="C00000"/>
                </a:solidFill>
                <a:latin typeface="+mn-lt"/>
              </a:rPr>
              <a:t>Inloco</a:t>
            </a:r>
            <a:r>
              <a:rPr lang="en-GB" sz="2800" b="1" i="1" dirty="0">
                <a:solidFill>
                  <a:srgbClr val="C00000"/>
                </a:solidFill>
                <a:latin typeface="+mn-lt"/>
              </a:rPr>
              <a:t> </a:t>
            </a:r>
            <a:r>
              <a:rPr lang="en-GB" sz="2800" b="1" i="1" dirty="0" err="1">
                <a:solidFill>
                  <a:srgbClr val="C00000"/>
                </a:solidFill>
                <a:latin typeface="+mn-lt"/>
              </a:rPr>
              <a:t>Parentus</a:t>
            </a:r>
            <a:r>
              <a:rPr lang="en-GB" sz="2800" b="1" i="1" dirty="0">
                <a:solidFill>
                  <a:srgbClr val="C00000"/>
                </a:solidFill>
                <a:latin typeface="+mn-lt"/>
              </a:rPr>
              <a:t> </a:t>
            </a:r>
            <a:r>
              <a:rPr lang="en-GB" sz="2800" b="1" dirty="0">
                <a:solidFill>
                  <a:srgbClr val="C00000"/>
                </a:solidFill>
                <a:latin typeface="+mn-lt"/>
              </a:rPr>
              <a:t>in classrooms</a:t>
            </a:r>
            <a:endParaRPr lang="en-GB" sz="2400" b="1" dirty="0">
              <a:solidFill>
                <a:srgbClr val="C00000"/>
              </a:solidFill>
              <a:latin typeface="+mn-lt"/>
            </a:endParaRPr>
          </a:p>
        </p:txBody>
      </p:sp>
    </p:spTree>
    <p:extLst>
      <p:ext uri="{BB962C8B-B14F-4D97-AF65-F5344CB8AC3E}">
        <p14:creationId xmlns:p14="http://schemas.microsoft.com/office/powerpoint/2010/main" val="27624141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preview">
            <a:extLst>
              <a:ext uri="{FF2B5EF4-FFF2-40B4-BE49-F238E27FC236}">
                <a16:creationId xmlns:a16="http://schemas.microsoft.com/office/drawing/2014/main" id="{3017B5D3-62E5-3434-04ED-DC08753453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30502" cy="477632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preview">
            <a:extLst>
              <a:ext uri="{FF2B5EF4-FFF2-40B4-BE49-F238E27FC236}">
                <a16:creationId xmlns:a16="http://schemas.microsoft.com/office/drawing/2014/main" id="{6D0D0E23-1380-6335-F63E-1ED17DAA95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996"/>
          <a:stretch/>
        </p:blipFill>
        <p:spPr bwMode="auto">
          <a:xfrm>
            <a:off x="0" y="1046602"/>
            <a:ext cx="4654232" cy="185674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preview">
            <a:extLst>
              <a:ext uri="{FF2B5EF4-FFF2-40B4-BE49-F238E27FC236}">
                <a16:creationId xmlns:a16="http://schemas.microsoft.com/office/drawing/2014/main" id="{1FFD7378-10AE-7908-E3DF-161FF5CB9E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2761"/>
          <a:stretch/>
        </p:blipFill>
        <p:spPr bwMode="auto">
          <a:xfrm>
            <a:off x="4572000" y="-130038"/>
            <a:ext cx="7524521" cy="68414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CE4AA94-4624-BB9A-E372-39EEE383E900}"/>
              </a:ext>
            </a:extLst>
          </p:cNvPr>
          <p:cNvSpPr/>
          <p:nvPr/>
        </p:nvSpPr>
        <p:spPr>
          <a:xfrm>
            <a:off x="1" y="4906364"/>
            <a:ext cx="4654232" cy="195163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ZA" sz="2400" b="1" dirty="0"/>
              <a:t>STUDENT TEACHER BARRED FROM ENTERING THE TEACHING PROFESSION, FLAGGED ON THE SACE ROLL OF TEACHERS</a:t>
            </a:r>
          </a:p>
        </p:txBody>
      </p:sp>
    </p:spTree>
    <p:extLst>
      <p:ext uri="{BB962C8B-B14F-4D97-AF65-F5344CB8AC3E}">
        <p14:creationId xmlns:p14="http://schemas.microsoft.com/office/powerpoint/2010/main" val="25088583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ite paper ships being led by a yellow ship">
            <a:extLst>
              <a:ext uri="{FF2B5EF4-FFF2-40B4-BE49-F238E27FC236}">
                <a16:creationId xmlns:a16="http://schemas.microsoft.com/office/drawing/2014/main" id="{F39526AE-8344-4D44-A6F0-B9ACE9C26FB9}"/>
              </a:ext>
            </a:extLst>
          </p:cNvPr>
          <p:cNvPicPr>
            <a:picLocks noChangeAspect="1"/>
          </p:cNvPicPr>
          <p:nvPr/>
        </p:nvPicPr>
        <p:blipFill rotWithShape="1">
          <a:blip r:embed="rId2">
            <a:alphaModFix amt="40000"/>
          </a:blip>
          <a:srcRect t="14944" b="787"/>
          <a:stretch/>
        </p:blipFill>
        <p:spPr>
          <a:xfrm>
            <a:off x="20" y="0"/>
            <a:ext cx="12191980" cy="6858000"/>
          </a:xfrm>
          <a:prstGeom prst="rect">
            <a:avLst/>
          </a:prstGeom>
        </p:spPr>
      </p:pic>
      <p:sp>
        <p:nvSpPr>
          <p:cNvPr id="2" name="Title 1">
            <a:extLst>
              <a:ext uri="{FF2B5EF4-FFF2-40B4-BE49-F238E27FC236}">
                <a16:creationId xmlns:a16="http://schemas.microsoft.com/office/drawing/2014/main" id="{DC70AF18-FFB9-4176-9EAE-0213E6C909C6}"/>
              </a:ext>
            </a:extLst>
          </p:cNvPr>
          <p:cNvSpPr>
            <a:spLocks noGrp="1"/>
          </p:cNvSpPr>
          <p:nvPr>
            <p:ph type="title"/>
          </p:nvPr>
        </p:nvSpPr>
        <p:spPr>
          <a:xfrm>
            <a:off x="838199" y="962527"/>
            <a:ext cx="10722166" cy="5019632"/>
          </a:xfr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b">
            <a:normAutofit/>
          </a:bodyPr>
          <a:lstStyle/>
          <a:p>
            <a:pPr algn="ctr"/>
            <a:r>
              <a:rPr lang="en-US" sz="4000" dirty="0"/>
              <a:t>UPHOLDING ETHICAL STANDARDS DURING TEACHING PRACTICE AS A STUDENT TEACHER AND </a:t>
            </a:r>
            <a:r>
              <a:rPr lang="en-US" sz="4000" b="1" dirty="0"/>
              <a:t>PROSPECTIVE TEACHER</a:t>
            </a:r>
            <a:br>
              <a:rPr lang="en-US" sz="4000" dirty="0"/>
            </a:br>
            <a:br>
              <a:rPr lang="en-US" sz="3700" dirty="0"/>
            </a:br>
            <a:r>
              <a:rPr lang="en-US" sz="3700" b="1" dirty="0"/>
              <a:t>DRAFT Code of Professional Ethics for </a:t>
            </a:r>
            <a:br>
              <a:rPr lang="en-US" sz="3700" b="1" dirty="0"/>
            </a:br>
            <a:r>
              <a:rPr lang="en-US" sz="3700" b="1" dirty="0"/>
              <a:t>Student Teachers</a:t>
            </a:r>
            <a:br>
              <a:rPr lang="en-US" sz="3700" b="1" dirty="0"/>
            </a:br>
            <a:endParaRPr lang="en-US" sz="3700" b="1" dirty="0"/>
          </a:p>
        </p:txBody>
      </p:sp>
      <p:sp>
        <p:nvSpPr>
          <p:cNvPr id="3" name="Slide Number Placeholder 2">
            <a:extLst>
              <a:ext uri="{FF2B5EF4-FFF2-40B4-BE49-F238E27FC236}">
                <a16:creationId xmlns:a16="http://schemas.microsoft.com/office/drawing/2014/main" id="{20869C51-7064-450F-92E1-872C74811BBE}"/>
              </a:ext>
            </a:extLst>
          </p:cNvPr>
          <p:cNvSpPr>
            <a:spLocks noGrp="1"/>
          </p:cNvSpPr>
          <p:nvPr>
            <p:ph type="sldNum" sz="quarter" idx="12"/>
          </p:nvPr>
        </p:nvSpPr>
        <p:spPr>
          <a:xfrm>
            <a:off x="9684689" y="4887261"/>
            <a:ext cx="1669112" cy="1008213"/>
          </a:xfrm>
        </p:spPr>
        <p:txBody>
          <a:bodyPr vert="horz" lIns="91440" tIns="45720" rIns="91440" bIns="45720" rtlCol="0" anchor="ctr">
            <a:normAutofit/>
          </a:bodyPr>
          <a:lstStyle/>
          <a:p>
            <a:pPr>
              <a:lnSpc>
                <a:spcPct val="90000"/>
              </a:lnSpc>
              <a:spcAft>
                <a:spcPts val="600"/>
              </a:spcAft>
              <a:defRPr/>
            </a:pPr>
            <a:fld id="{079A6B83-E2CC-41D5-82B0-6AD0E805378A}" type="slidenum">
              <a:rPr lang="en-US" sz="6600">
                <a:solidFill>
                  <a:srgbClr val="FFFFFF"/>
                </a:solidFill>
                <a:latin typeface="Calibri" panose="020F0502020204030204"/>
              </a:rPr>
              <a:pPr>
                <a:lnSpc>
                  <a:spcPct val="90000"/>
                </a:lnSpc>
                <a:spcAft>
                  <a:spcPts val="600"/>
                </a:spcAft>
                <a:defRPr/>
              </a:pPr>
              <a:t>52</a:t>
            </a:fld>
            <a:endParaRPr lang="en-US" sz="6600" dirty="0">
              <a:solidFill>
                <a:srgbClr val="FFFFFF"/>
              </a:solidFill>
              <a:latin typeface="Calibri" panose="020F0502020204030204"/>
            </a:endParaRPr>
          </a:p>
        </p:txBody>
      </p:sp>
    </p:spTree>
    <p:extLst>
      <p:ext uri="{BB962C8B-B14F-4D97-AF65-F5344CB8AC3E}">
        <p14:creationId xmlns:p14="http://schemas.microsoft.com/office/powerpoint/2010/main" val="4697817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Coloured pencils inside a pencil holder which is on top of a wood table">
            <a:extLst>
              <a:ext uri="{FF2B5EF4-FFF2-40B4-BE49-F238E27FC236}">
                <a16:creationId xmlns:a16="http://schemas.microsoft.com/office/drawing/2014/main" id="{B785C2DA-8796-4299-8BA8-A61AAAF40BA8}"/>
              </a:ext>
            </a:extLst>
          </p:cNvPr>
          <p:cNvPicPr>
            <a:picLocks noChangeAspect="1"/>
          </p:cNvPicPr>
          <p:nvPr/>
        </p:nvPicPr>
        <p:blipFill rotWithShape="1">
          <a:blip r:embed="rId2">
            <a:alphaModFix amt="50000"/>
          </a:blip>
          <a:srcRect t="15730"/>
          <a:stretch/>
        </p:blipFill>
        <p:spPr>
          <a:xfrm>
            <a:off x="20" y="10"/>
            <a:ext cx="12191981" cy="6857990"/>
          </a:xfrm>
          <a:prstGeom prst="rect">
            <a:avLst/>
          </a:prstGeom>
        </p:spPr>
      </p:pic>
      <p:sp>
        <p:nvSpPr>
          <p:cNvPr id="5" name="Title 4">
            <a:extLst>
              <a:ext uri="{FF2B5EF4-FFF2-40B4-BE49-F238E27FC236}">
                <a16:creationId xmlns:a16="http://schemas.microsoft.com/office/drawing/2014/main" id="{C6EC6482-08F7-42FC-94CE-7D844A293369}"/>
              </a:ext>
            </a:extLst>
          </p:cNvPr>
          <p:cNvSpPr>
            <a:spLocks noGrp="1"/>
          </p:cNvSpPr>
          <p:nvPr>
            <p:ph type="title"/>
          </p:nvPr>
        </p:nvSpPr>
        <p:spPr>
          <a:xfrm>
            <a:off x="954157" y="528482"/>
            <a:ext cx="9144000" cy="2900518"/>
          </a:xfrm>
        </p:spPr>
        <p:txBody>
          <a:bodyPr vert="horz" lIns="91440" tIns="45720" rIns="91440" bIns="45720" rtlCol="0" anchor="b">
            <a:normAutofit/>
          </a:bodyPr>
          <a:lstStyle/>
          <a:p>
            <a:pPr algn="ctr"/>
            <a:r>
              <a:rPr lang="en-US" sz="6000" b="1" dirty="0">
                <a:solidFill>
                  <a:srgbClr val="FFFFFF"/>
                </a:solidFill>
              </a:rPr>
              <a:t>Being – As a Newly Qualified Fit-to-Practice/Teach Educator</a:t>
            </a:r>
            <a:endParaRPr lang="en-US" sz="6000" dirty="0">
              <a:solidFill>
                <a:srgbClr val="FFFFFF"/>
              </a:solidFill>
            </a:endParaRPr>
          </a:p>
        </p:txBody>
      </p:sp>
      <p:sp>
        <p:nvSpPr>
          <p:cNvPr id="4" name="Footer Placeholder 3">
            <a:extLst>
              <a:ext uri="{FF2B5EF4-FFF2-40B4-BE49-F238E27FC236}">
                <a16:creationId xmlns:a16="http://schemas.microsoft.com/office/drawing/2014/main" id="{6EF73B85-7AF2-4081-8894-0A1A7FE2ADC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nSpc>
                <a:spcPct val="90000"/>
              </a:lnSpc>
              <a:spcAft>
                <a:spcPts val="600"/>
              </a:spcAft>
              <a:defRPr/>
            </a:pPr>
            <a:r>
              <a:rPr lang="en-US" sz="900" kern="1200">
                <a:solidFill>
                  <a:srgbClr val="FFFFFF"/>
                </a:solidFill>
                <a:latin typeface="Calibri" panose="020F0502020204030204"/>
                <a:ea typeface="+mn-ea"/>
                <a:cs typeface="+mn-cs"/>
              </a:rPr>
              <a:t>Empowering Teachers for Building Resilient, Quality and Equitable Educations systems for the next decade</a:t>
            </a:r>
          </a:p>
        </p:txBody>
      </p:sp>
    </p:spTree>
    <p:extLst>
      <p:ext uri="{BB962C8B-B14F-4D97-AF65-F5344CB8AC3E}">
        <p14:creationId xmlns:p14="http://schemas.microsoft.com/office/powerpoint/2010/main" val="55068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951CF-043C-2E6E-9CB9-D20027A23BD2}"/>
              </a:ext>
            </a:extLst>
          </p:cNvPr>
          <p:cNvSpPr>
            <a:spLocks noGrp="1"/>
          </p:cNvSpPr>
          <p:nvPr>
            <p:ph type="title"/>
          </p:nvPr>
        </p:nvSpPr>
        <p:spPr>
          <a:xfrm>
            <a:off x="838200" y="1279180"/>
            <a:ext cx="10515600" cy="4299640"/>
          </a:xfrm>
        </p:spPr>
        <p:style>
          <a:lnRef idx="2">
            <a:schemeClr val="dk1"/>
          </a:lnRef>
          <a:fillRef idx="1">
            <a:schemeClr val="lt1"/>
          </a:fillRef>
          <a:effectRef idx="0">
            <a:schemeClr val="dk1"/>
          </a:effectRef>
          <a:fontRef idx="minor">
            <a:schemeClr val="dk1"/>
          </a:fontRef>
        </p:style>
        <p:txBody>
          <a:bodyPr>
            <a:normAutofit/>
          </a:bodyPr>
          <a:lstStyle/>
          <a:p>
            <a:pPr algn="ctr"/>
            <a:r>
              <a:rPr lang="en-GB" sz="7200" b="1" dirty="0"/>
              <a:t>FROM PROVISIONAL TO FULL REGISTRATION STATUS</a:t>
            </a:r>
            <a:endParaRPr lang="en-ZA" sz="7200" b="1" dirty="0"/>
          </a:p>
        </p:txBody>
      </p:sp>
      <p:sp>
        <p:nvSpPr>
          <p:cNvPr id="3" name="Slide Number Placeholder 2">
            <a:extLst>
              <a:ext uri="{FF2B5EF4-FFF2-40B4-BE49-F238E27FC236}">
                <a16:creationId xmlns:a16="http://schemas.microsoft.com/office/drawing/2014/main" id="{F02BF944-4EB8-5741-4D0E-9B244672D391}"/>
              </a:ext>
            </a:extLst>
          </p:cNvPr>
          <p:cNvSpPr>
            <a:spLocks noGrp="1"/>
          </p:cNvSpPr>
          <p:nvPr>
            <p:ph type="sldNum" sz="quarter" idx="12"/>
          </p:nvPr>
        </p:nvSpPr>
        <p:spPr/>
        <p:txBody>
          <a:bodyPr/>
          <a:lstStyle/>
          <a:p>
            <a:fld id="{079A6B83-E2CC-41D5-82B0-6AD0E805378A}" type="slidenum">
              <a:rPr lang="en-ZA" smtClean="0"/>
              <a:t>54</a:t>
            </a:fld>
            <a:endParaRPr lang="en-ZA"/>
          </a:p>
        </p:txBody>
      </p:sp>
    </p:spTree>
    <p:extLst>
      <p:ext uri="{BB962C8B-B14F-4D97-AF65-F5344CB8AC3E}">
        <p14:creationId xmlns:p14="http://schemas.microsoft.com/office/powerpoint/2010/main" val="3388726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0CF2-9A84-D652-72E9-CCBABE747F77}"/>
              </a:ext>
            </a:extLst>
          </p:cNvPr>
          <p:cNvSpPr>
            <a:spLocks noGrp="1"/>
          </p:cNvSpPr>
          <p:nvPr>
            <p:ph type="title"/>
          </p:nvPr>
        </p:nvSpPr>
        <p:spPr>
          <a:xfrm>
            <a:off x="1792282" y="495559"/>
            <a:ext cx="9440332" cy="1073944"/>
          </a:xfrm>
        </p:spPr>
        <p:txBody>
          <a:bodyPr>
            <a:normAutofit fontScale="90000"/>
          </a:bodyPr>
          <a:lstStyle/>
          <a:p>
            <a:pPr algn="ctr"/>
            <a:br>
              <a:rPr lang="en-ZA" sz="4900" b="1" dirty="0"/>
            </a:br>
            <a:br>
              <a:rPr lang="en-ZA" sz="4900" b="1" dirty="0"/>
            </a:br>
            <a:r>
              <a:rPr lang="en-ZA" sz="4900" b="1" dirty="0"/>
              <a:t>NEWLY QUALIFIED TEACHERS (NQT) </a:t>
            </a:r>
            <a:br>
              <a:rPr lang="en-ZA" sz="4900" b="1" dirty="0"/>
            </a:br>
            <a:r>
              <a:rPr lang="en-ZA" sz="4900" b="1" dirty="0"/>
              <a:t>Induction and Full Registration Status</a:t>
            </a:r>
            <a:br>
              <a:rPr lang="en-ZA" sz="4900" b="1" dirty="0"/>
            </a:br>
            <a:br>
              <a:rPr lang="en-ZA" b="1" dirty="0"/>
            </a:br>
            <a:br>
              <a:rPr lang="en-ZA" sz="3600" b="1" dirty="0"/>
            </a:br>
            <a:br>
              <a:rPr lang="en-ZA" sz="3600" b="1" dirty="0"/>
            </a:br>
            <a:endParaRPr lang="en-ZA" sz="2400" dirty="0"/>
          </a:p>
        </p:txBody>
      </p:sp>
      <p:pic>
        <p:nvPicPr>
          <p:cNvPr id="7" name="Graphic 6" descr="Education">
            <a:extLst>
              <a:ext uri="{FF2B5EF4-FFF2-40B4-BE49-F238E27FC236}">
                <a16:creationId xmlns:a16="http://schemas.microsoft.com/office/drawing/2014/main" id="{53BE8E1B-DAC2-D7D0-7B7A-339D60702B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3895" y="495559"/>
            <a:ext cx="914400" cy="914400"/>
          </a:xfrm>
          <a:prstGeom prst="rect">
            <a:avLst/>
          </a:prstGeom>
        </p:spPr>
      </p:pic>
      <p:sp>
        <p:nvSpPr>
          <p:cNvPr id="3" name="Content Placeholder 2">
            <a:extLst>
              <a:ext uri="{FF2B5EF4-FFF2-40B4-BE49-F238E27FC236}">
                <a16:creationId xmlns:a16="http://schemas.microsoft.com/office/drawing/2014/main" id="{3A5FEB13-DCAC-90B4-5F0C-BCDC734C46F5}"/>
              </a:ext>
            </a:extLst>
          </p:cNvPr>
          <p:cNvSpPr>
            <a:spLocks noGrp="1"/>
          </p:cNvSpPr>
          <p:nvPr>
            <p:ph idx="1"/>
          </p:nvPr>
        </p:nvSpPr>
        <p:spPr>
          <a:xfrm>
            <a:off x="583895" y="2299237"/>
            <a:ext cx="11210540" cy="3558223"/>
          </a:xfrm>
        </p:spPr>
        <p:txBody>
          <a:bodyPr>
            <a:normAutofit/>
          </a:bodyPr>
          <a:lstStyle/>
          <a:p>
            <a:r>
              <a:rPr lang="en-GB" sz="4300" b="1" i="0" dirty="0">
                <a:effectLst/>
              </a:rPr>
              <a:t>Professional Certification </a:t>
            </a:r>
            <a:r>
              <a:rPr lang="en-GB" sz="4300" b="0" i="0" dirty="0">
                <a:effectLst/>
              </a:rPr>
              <a:t>- Certify the newly qualified educators upon the completion of the induction process</a:t>
            </a:r>
          </a:p>
          <a:p>
            <a:r>
              <a:rPr lang="en-ZA" sz="4300" b="1" dirty="0"/>
              <a:t>Awarding of full registration </a:t>
            </a:r>
            <a:r>
              <a:rPr lang="en-ZA" sz="4300" dirty="0"/>
              <a:t>status And designation as a </a:t>
            </a:r>
            <a:r>
              <a:rPr lang="en-ZA" sz="4300" b="1" dirty="0"/>
              <a:t>professionally certified NQT</a:t>
            </a:r>
            <a:r>
              <a:rPr lang="en-ZA" sz="4300" dirty="0"/>
              <a:t>.</a:t>
            </a:r>
          </a:p>
          <a:p>
            <a:endParaRPr lang="en-ZA" sz="4300" dirty="0"/>
          </a:p>
          <a:p>
            <a:endParaRPr lang="en-ZA" sz="3500" b="1" dirty="0"/>
          </a:p>
          <a:p>
            <a:pPr marL="457200" lvl="1" indent="0">
              <a:buNone/>
            </a:pPr>
            <a:endParaRPr lang="en-ZA" sz="2600" b="1" dirty="0"/>
          </a:p>
          <a:p>
            <a:pPr marL="457200" lvl="1" indent="0">
              <a:buNone/>
            </a:pPr>
            <a:endParaRPr lang="en-ZA" sz="2600" dirty="0"/>
          </a:p>
          <a:p>
            <a:pPr lvl="1"/>
            <a:endParaRPr lang="en-ZA" b="1" dirty="0"/>
          </a:p>
          <a:p>
            <a:pPr lvl="1"/>
            <a:endParaRPr lang="en-ZA" b="1" dirty="0"/>
          </a:p>
          <a:p>
            <a:endParaRPr lang="en-ZA" dirty="0"/>
          </a:p>
        </p:txBody>
      </p:sp>
    </p:spTree>
    <p:extLst>
      <p:ext uri="{BB962C8B-B14F-4D97-AF65-F5344CB8AC3E}">
        <p14:creationId xmlns:p14="http://schemas.microsoft.com/office/powerpoint/2010/main" val="10685754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E632C-2598-4BD2-9A9A-BA8B06FF8566}"/>
              </a:ext>
            </a:extLst>
          </p:cNvPr>
          <p:cNvSpPr>
            <a:spLocks noGrp="1"/>
          </p:cNvSpPr>
          <p:nvPr>
            <p:ph type="title"/>
          </p:nvPr>
        </p:nvSpPr>
        <p:spPr>
          <a:xfrm>
            <a:off x="419685" y="0"/>
            <a:ext cx="11523785" cy="1838325"/>
          </a:xfrm>
        </p:spPr>
        <p:txBody>
          <a:bodyPr>
            <a:normAutofit/>
          </a:bodyPr>
          <a:lstStyle/>
          <a:p>
            <a:r>
              <a:rPr lang="en-ZA" sz="4800" b="1" dirty="0"/>
              <a:t>REGISTRATION OF PROFESSIONAL EDUCATORS </a:t>
            </a:r>
            <a:endParaRPr lang="en-ZA" sz="5400" b="1" dirty="0">
              <a:solidFill>
                <a:schemeClr val="accent5">
                  <a:lumMod val="75000"/>
                </a:schemeClr>
              </a:solidFill>
            </a:endParaRPr>
          </a:p>
        </p:txBody>
      </p:sp>
      <p:graphicFrame>
        <p:nvGraphicFramePr>
          <p:cNvPr id="6" name="Content Placeholder 2">
            <a:extLst>
              <a:ext uri="{FF2B5EF4-FFF2-40B4-BE49-F238E27FC236}">
                <a16:creationId xmlns:a16="http://schemas.microsoft.com/office/drawing/2014/main" id="{46D983D8-A4DD-4996-9186-F6E132D3EC4A}"/>
              </a:ext>
            </a:extLst>
          </p:cNvPr>
          <p:cNvGraphicFramePr>
            <a:graphicFrameLocks noGrp="1"/>
          </p:cNvGraphicFramePr>
          <p:nvPr>
            <p:ph idx="1"/>
            <p:extLst>
              <p:ext uri="{D42A27DB-BD31-4B8C-83A1-F6EECF244321}">
                <p14:modId xmlns:p14="http://schemas.microsoft.com/office/powerpoint/2010/main" val="438639731"/>
              </p:ext>
            </p:extLst>
          </p:nvPr>
        </p:nvGraphicFramePr>
        <p:xfrm>
          <a:off x="323658" y="455123"/>
          <a:ext cx="11523785" cy="59477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F7D8BFD-4085-4003-ACCC-53E7218FCCAD}"/>
              </a:ext>
            </a:extLst>
          </p:cNvPr>
          <p:cNvSpPr>
            <a:spLocks noGrp="1"/>
          </p:cNvSpPr>
          <p:nvPr>
            <p:ph type="sldNum" sz="quarter" idx="12"/>
          </p:nvPr>
        </p:nvSpPr>
        <p:spPr/>
        <p:txBody>
          <a:bodyPr/>
          <a:lstStyle/>
          <a:p>
            <a:fld id="{079A6B83-E2CC-41D5-82B0-6AD0E805378A}" type="slidenum">
              <a:rPr lang="en-ZA" smtClean="0"/>
              <a:t>56</a:t>
            </a:fld>
            <a:endParaRPr lang="en-ZA"/>
          </a:p>
        </p:txBody>
      </p:sp>
    </p:spTree>
    <p:extLst>
      <p:ext uri="{BB962C8B-B14F-4D97-AF65-F5344CB8AC3E}">
        <p14:creationId xmlns:p14="http://schemas.microsoft.com/office/powerpoint/2010/main" val="14831527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53D2293-8C49-474B-BBC7-23CE673E7AA1}"/>
              </a:ext>
            </a:extLst>
          </p:cNvPr>
          <p:cNvSpPr>
            <a:spLocks noGrp="1"/>
          </p:cNvSpPr>
          <p:nvPr>
            <p:ph type="title"/>
          </p:nvPr>
        </p:nvSpPr>
        <p:spPr>
          <a:xfrm>
            <a:off x="890338" y="640080"/>
            <a:ext cx="3734014" cy="3566160"/>
          </a:xfrm>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a:bodyPr>
          <a:lstStyle/>
          <a:p>
            <a:r>
              <a:rPr lang="en-US" sz="3400" b="1" dirty="0">
                <a:solidFill>
                  <a:schemeClr val="tx1"/>
                </a:solidFill>
                <a:latin typeface="+mj-lt"/>
                <a:ea typeface="+mj-ea"/>
                <a:cs typeface="+mj-cs"/>
              </a:rPr>
              <a:t>SACE IS THE FIRST PORT OF ENTRY INTO THE  TEACHING PROFESSION </a:t>
            </a:r>
            <a:br>
              <a:rPr lang="en-US" sz="3400" b="1" dirty="0">
                <a:solidFill>
                  <a:schemeClr val="tx1"/>
                </a:solidFill>
                <a:latin typeface="+mj-lt"/>
                <a:ea typeface="+mj-ea"/>
                <a:cs typeface="+mj-cs"/>
              </a:rPr>
            </a:br>
            <a:br>
              <a:rPr lang="en-US" sz="3400" b="1" dirty="0">
                <a:solidFill>
                  <a:schemeClr val="tx1"/>
                </a:solidFill>
                <a:latin typeface="+mj-lt"/>
                <a:ea typeface="+mj-ea"/>
                <a:cs typeface="+mj-cs"/>
              </a:rPr>
            </a:br>
            <a:endParaRPr lang="en-US" sz="3400" b="1" dirty="0">
              <a:solidFill>
                <a:schemeClr val="tx1"/>
              </a:solidFill>
              <a:latin typeface="+mj-lt"/>
              <a:ea typeface="+mj-ea"/>
              <a:cs typeface="+mj-cs"/>
            </a:endParaRPr>
          </a:p>
        </p:txBody>
      </p:sp>
      <p:sp>
        <p:nvSpPr>
          <p:cNvPr id="1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White paper ships being led by a yellow ship">
            <a:extLst>
              <a:ext uri="{FF2B5EF4-FFF2-40B4-BE49-F238E27FC236}">
                <a16:creationId xmlns:a16="http://schemas.microsoft.com/office/drawing/2014/main" id="{4A7BAF5C-09BB-4EAC-A9C7-26BD93AFB229}"/>
              </a:ext>
            </a:extLst>
          </p:cNvPr>
          <p:cNvPicPr>
            <a:picLocks noChangeAspect="1"/>
          </p:cNvPicPr>
          <p:nvPr/>
        </p:nvPicPr>
        <p:blipFill rotWithShape="1">
          <a:blip r:embed="rId2"/>
          <a:srcRect l="30304" r="274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3705DC70-425F-45ED-8B3D-84E859D7A88A}"/>
              </a:ext>
            </a:extLst>
          </p:cNvPr>
          <p:cNvSpPr>
            <a:spLocks noGrp="1"/>
          </p:cNvSpPr>
          <p:nvPr>
            <p:ph type="sldNum" sz="quarter" idx="12"/>
          </p:nvPr>
        </p:nvSpPr>
        <p:spPr>
          <a:xfrm>
            <a:off x="10591800" y="6356350"/>
            <a:ext cx="762000" cy="365125"/>
          </a:xfrm>
        </p:spPr>
        <p:txBody>
          <a:bodyPr vert="horz" lIns="91440" tIns="45720" rIns="91440" bIns="45720" rtlCol="0" anchor="ctr">
            <a:normAutofit/>
          </a:bodyPr>
          <a:lstStyle/>
          <a:p>
            <a:pPr>
              <a:spcAft>
                <a:spcPts val="600"/>
              </a:spcAft>
              <a:defRPr/>
            </a:pPr>
            <a:fld id="{079A6B83-E2CC-41D5-82B0-6AD0E805378A}" type="slidenum">
              <a:rPr lang="en-US">
                <a:solidFill>
                  <a:srgbClr val="FFFFFF"/>
                </a:solidFill>
                <a:latin typeface="Calibri" panose="020F0502020204030204"/>
              </a:rPr>
              <a:pPr>
                <a:spcAft>
                  <a:spcPts val="600"/>
                </a:spcAft>
                <a:defRPr/>
              </a:pPr>
              <a:t>57</a:t>
            </a:fld>
            <a:endParaRPr lang="en-US">
              <a:solidFill>
                <a:srgbClr val="FFFFFF"/>
              </a:solidFill>
              <a:latin typeface="Calibri" panose="020F0502020204030204"/>
            </a:endParaRPr>
          </a:p>
        </p:txBody>
      </p:sp>
    </p:spTree>
    <p:extLst>
      <p:ext uri="{BB962C8B-B14F-4D97-AF65-F5344CB8AC3E}">
        <p14:creationId xmlns:p14="http://schemas.microsoft.com/office/powerpoint/2010/main" val="15536039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3D2293-8C49-474B-BBC7-23CE673E7AA1}"/>
              </a:ext>
            </a:extLst>
          </p:cNvPr>
          <p:cNvSpPr>
            <a:spLocks noGrp="1"/>
          </p:cNvSpPr>
          <p:nvPr>
            <p:ph type="title"/>
          </p:nvPr>
        </p:nvSpPr>
        <p:spPr>
          <a:xfrm>
            <a:off x="374573" y="1112704"/>
            <a:ext cx="10377890" cy="4527932"/>
          </a:xfrm>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a:bodyPr>
          <a:lstStyle/>
          <a:p>
            <a:pPr algn="ctr"/>
            <a:r>
              <a:rPr lang="en-US" sz="3200" b="1" kern="1200" dirty="0">
                <a:solidFill>
                  <a:srgbClr val="0070C0"/>
                </a:solidFill>
                <a:latin typeface="+mj-lt"/>
                <a:ea typeface="+mj-ea"/>
                <a:cs typeface="+mj-cs"/>
              </a:rPr>
              <a:t>PROTECTING AND DETERMINING ENTRY INTO ALL LEVELS OF THE TEACHING PROFESSION</a:t>
            </a:r>
            <a:br>
              <a:rPr lang="en-US" sz="3200" b="1" kern="1200" dirty="0">
                <a:solidFill>
                  <a:schemeClr val="tx1"/>
                </a:solidFill>
                <a:latin typeface="+mj-lt"/>
                <a:ea typeface="+mj-ea"/>
                <a:cs typeface="+mj-cs"/>
              </a:rPr>
            </a:br>
            <a:br>
              <a:rPr lang="en-US" sz="2100" b="1" kern="1200" dirty="0">
                <a:solidFill>
                  <a:schemeClr val="tx1"/>
                </a:solidFill>
                <a:latin typeface="+mj-lt"/>
                <a:ea typeface="+mj-ea"/>
                <a:cs typeface="+mj-cs"/>
              </a:rPr>
            </a:br>
            <a:r>
              <a:rPr lang="en-US" sz="2800" b="1" i="1" kern="1200" dirty="0">
                <a:solidFill>
                  <a:schemeClr val="tx1"/>
                </a:solidFill>
                <a:latin typeface="+mj-lt"/>
                <a:ea typeface="+mj-ea"/>
                <a:cs typeface="+mj-cs"/>
              </a:rPr>
              <a:t>requirements for entry to the profession and upholding professional and ethical standards as part of a strategy to raise the quality of the South African teacher workforce over time</a:t>
            </a:r>
            <a:br>
              <a:rPr lang="en-US" sz="2800" b="1" i="1" kern="1200" dirty="0">
                <a:solidFill>
                  <a:schemeClr val="tx1"/>
                </a:solidFill>
                <a:latin typeface="+mj-lt"/>
                <a:ea typeface="+mj-ea"/>
                <a:cs typeface="+mj-cs"/>
              </a:rPr>
            </a:br>
            <a:br>
              <a:rPr lang="en-US" sz="2800" b="1" kern="1200" dirty="0">
                <a:solidFill>
                  <a:schemeClr val="tx1"/>
                </a:solidFill>
                <a:latin typeface="+mj-lt"/>
                <a:ea typeface="+mj-ea"/>
                <a:cs typeface="+mj-cs"/>
              </a:rPr>
            </a:br>
            <a:r>
              <a:rPr lang="en-US" sz="2800" b="1" kern="1200" dirty="0">
                <a:solidFill>
                  <a:schemeClr val="tx1"/>
                </a:solidFill>
                <a:latin typeface="+mj-lt"/>
                <a:ea typeface="+mj-ea"/>
                <a:cs typeface="+mj-cs"/>
              </a:rPr>
              <a:t>Enforcement of section 21 of the SACE Act</a:t>
            </a:r>
            <a:br>
              <a:rPr lang="en-US" sz="2100" b="1" kern="1200" dirty="0">
                <a:solidFill>
                  <a:schemeClr val="tx1"/>
                </a:solidFill>
                <a:latin typeface="+mj-lt"/>
                <a:ea typeface="+mj-ea"/>
                <a:cs typeface="+mj-cs"/>
              </a:rPr>
            </a:br>
            <a:endParaRPr lang="en-US" sz="2100" b="1" kern="1200" dirty="0">
              <a:solidFill>
                <a:schemeClr val="tx1"/>
              </a:solidFill>
              <a:latin typeface="+mj-lt"/>
              <a:ea typeface="+mj-ea"/>
              <a:cs typeface="+mj-cs"/>
            </a:endParaRPr>
          </a:p>
        </p:txBody>
      </p:sp>
      <p:sp>
        <p:nvSpPr>
          <p:cNvPr id="4" name="Slide Number Placeholder 3">
            <a:extLst>
              <a:ext uri="{FF2B5EF4-FFF2-40B4-BE49-F238E27FC236}">
                <a16:creationId xmlns:a16="http://schemas.microsoft.com/office/drawing/2014/main" id="{3705DC70-425F-45ED-8B3D-84E859D7A88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079A6B83-E2CC-41D5-82B0-6AD0E805378A}" type="slidenum">
              <a:rPr lang="en-US" smtClean="0"/>
              <a:pPr>
                <a:spcAft>
                  <a:spcPts val="600"/>
                </a:spcAft>
              </a:pPr>
              <a:t>58</a:t>
            </a:fld>
            <a:endParaRPr lang="en-US"/>
          </a:p>
        </p:txBody>
      </p:sp>
    </p:spTree>
    <p:extLst>
      <p:ext uri="{BB962C8B-B14F-4D97-AF65-F5344CB8AC3E}">
        <p14:creationId xmlns:p14="http://schemas.microsoft.com/office/powerpoint/2010/main" val="36989115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DA558-45FD-EAB4-18C4-ED1FF3A43ADE}"/>
              </a:ext>
            </a:extLst>
          </p:cNvPr>
          <p:cNvSpPr>
            <a:spLocks noGrp="1"/>
          </p:cNvSpPr>
          <p:nvPr>
            <p:ph type="title"/>
          </p:nvPr>
        </p:nvSpPr>
        <p:spPr>
          <a:xfrm>
            <a:off x="838199" y="1224440"/>
            <a:ext cx="10729511" cy="3766201"/>
          </a:xfrm>
        </p:spPr>
        <p:txBody>
          <a:bodyPr>
            <a:normAutofit fontScale="90000"/>
          </a:bodyPr>
          <a:lstStyle/>
          <a:p>
            <a:pPr algn="ctr"/>
            <a:br>
              <a:rPr lang="en-US" b="1" dirty="0"/>
            </a:br>
            <a:br>
              <a:rPr lang="en-US" b="1" dirty="0"/>
            </a:br>
            <a:r>
              <a:rPr lang="en-US" sz="6700" b="1" dirty="0"/>
              <a:t>S</a:t>
            </a:r>
            <a:r>
              <a:rPr lang="en-US" sz="6700" b="1" kern="1200" dirty="0">
                <a:solidFill>
                  <a:schemeClr val="tx1"/>
                </a:solidFill>
                <a:latin typeface="+mj-lt"/>
                <a:ea typeface="+mj-ea"/>
                <a:cs typeface="+mj-cs"/>
              </a:rPr>
              <a:t>ection 21 of the SACE Act</a:t>
            </a:r>
            <a:br>
              <a:rPr lang="en-US" sz="5300" b="1" kern="1200" dirty="0">
                <a:solidFill>
                  <a:schemeClr val="tx1"/>
                </a:solidFill>
                <a:latin typeface="+mj-lt"/>
                <a:ea typeface="+mj-ea"/>
                <a:cs typeface="+mj-cs"/>
              </a:rPr>
            </a:br>
            <a:r>
              <a:rPr lang="en-US" sz="5300" b="1" kern="1200" dirty="0">
                <a:solidFill>
                  <a:srgbClr val="002060"/>
                </a:solidFill>
                <a:latin typeface="+mj-lt"/>
                <a:ea typeface="+mj-ea"/>
                <a:cs typeface="+mj-cs"/>
              </a:rPr>
              <a:t>Mandatory / Compulsory</a:t>
            </a:r>
            <a:br>
              <a:rPr lang="en-US" sz="8000" b="1" kern="1200" dirty="0">
                <a:solidFill>
                  <a:schemeClr val="tx1"/>
                </a:solidFill>
                <a:latin typeface="+mj-lt"/>
                <a:ea typeface="+mj-ea"/>
                <a:cs typeface="+mj-cs"/>
              </a:rPr>
            </a:br>
            <a:r>
              <a:rPr lang="en-US" sz="4000" b="1" kern="1200" dirty="0">
                <a:solidFill>
                  <a:schemeClr val="tx1"/>
                </a:solidFill>
                <a:latin typeface="+mj-lt"/>
                <a:ea typeface="+mj-ea"/>
                <a:cs typeface="+mj-cs"/>
              </a:rPr>
              <a:t> </a:t>
            </a:r>
            <a:br>
              <a:rPr lang="en-US" sz="4400" b="1" kern="1200" dirty="0">
                <a:solidFill>
                  <a:schemeClr val="tx1"/>
                </a:solidFill>
                <a:latin typeface="+mj-lt"/>
                <a:ea typeface="+mj-ea"/>
                <a:cs typeface="+mj-cs"/>
              </a:rPr>
            </a:br>
            <a:r>
              <a:rPr lang="en-GB" sz="4900" b="1" dirty="0">
                <a:solidFill>
                  <a:srgbClr val="00B050"/>
                </a:solidFill>
              </a:rPr>
              <a:t>21. ( 1 ) A person who qualifies for registration in terms of this Act must register with the council prior to being appointed as an educator. </a:t>
            </a:r>
            <a:br>
              <a:rPr lang="en-GB" sz="4900" b="1" dirty="0">
                <a:solidFill>
                  <a:srgbClr val="00B050"/>
                </a:solidFill>
              </a:rPr>
            </a:br>
            <a:br>
              <a:rPr lang="en-GB" dirty="0"/>
            </a:br>
            <a:r>
              <a:rPr lang="en-GB" dirty="0"/>
              <a:t>(</a:t>
            </a:r>
            <a:r>
              <a:rPr lang="en-GB" b="1" dirty="0">
                <a:solidFill>
                  <a:srgbClr val="C00000"/>
                </a:solidFill>
              </a:rPr>
              <a:t>2) No person may be employed as an educator by any employer unless the person is registered with the council. </a:t>
            </a:r>
            <a:br>
              <a:rPr lang="en-US" sz="4400" b="1" kern="1200" dirty="0">
                <a:solidFill>
                  <a:schemeClr val="tx1"/>
                </a:solidFill>
                <a:latin typeface="+mj-lt"/>
                <a:ea typeface="+mj-ea"/>
                <a:cs typeface="+mj-cs"/>
              </a:rPr>
            </a:br>
            <a:endParaRPr lang="en-ZA" dirty="0"/>
          </a:p>
        </p:txBody>
      </p:sp>
    </p:spTree>
    <p:extLst>
      <p:ext uri="{BB962C8B-B14F-4D97-AF65-F5344CB8AC3E}">
        <p14:creationId xmlns:p14="http://schemas.microsoft.com/office/powerpoint/2010/main" val="734718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225F4-910A-4154-B636-2B298F373597}"/>
              </a:ext>
            </a:extLst>
          </p:cNvPr>
          <p:cNvSpPr>
            <a:spLocks noGrp="1"/>
          </p:cNvSpPr>
          <p:nvPr>
            <p:ph type="title"/>
          </p:nvPr>
        </p:nvSpPr>
        <p:spPr>
          <a:xfrm>
            <a:off x="285750" y="333375"/>
            <a:ext cx="11439525" cy="6309795"/>
          </a:xfrm>
        </p:spPr>
        <p:style>
          <a:lnRef idx="2">
            <a:schemeClr val="dk1"/>
          </a:lnRef>
          <a:fillRef idx="1">
            <a:schemeClr val="lt1"/>
          </a:fillRef>
          <a:effectRef idx="0">
            <a:schemeClr val="dk1"/>
          </a:effectRef>
          <a:fontRef idx="minor">
            <a:schemeClr val="dk1"/>
          </a:fontRef>
        </p:style>
        <p:txBody>
          <a:bodyPr>
            <a:normAutofit/>
          </a:bodyPr>
          <a:lstStyle/>
          <a:p>
            <a:pPr algn="ctr"/>
            <a:br>
              <a:rPr lang="en-ZA" sz="5300" b="1" dirty="0"/>
            </a:br>
            <a:br>
              <a:rPr lang="en-ZA" sz="5300" b="1" dirty="0"/>
            </a:br>
            <a:r>
              <a:rPr lang="en-ZA" sz="5300" b="1" dirty="0"/>
              <a:t>Building </a:t>
            </a:r>
            <a:r>
              <a:rPr lang="en-ZA" sz="5300" b="1" dirty="0">
                <a:solidFill>
                  <a:srgbClr val="00B0F0"/>
                </a:solidFill>
              </a:rPr>
              <a:t>Trust</a:t>
            </a:r>
            <a:r>
              <a:rPr lang="en-ZA" sz="5300" b="1" dirty="0">
                <a:solidFill>
                  <a:schemeClr val="bg1">
                    <a:lumMod val="95000"/>
                    <a:lumOff val="5000"/>
                  </a:schemeClr>
                </a:solidFill>
              </a:rPr>
              <a:t>, </a:t>
            </a:r>
            <a:r>
              <a:rPr lang="en-ZA" sz="5300" b="1" dirty="0">
                <a:solidFill>
                  <a:schemeClr val="accent2"/>
                </a:solidFill>
              </a:rPr>
              <a:t>Credibility,</a:t>
            </a:r>
            <a:r>
              <a:rPr lang="en-ZA" sz="5300" b="1" dirty="0">
                <a:solidFill>
                  <a:schemeClr val="bg1">
                    <a:lumMod val="95000"/>
                    <a:lumOff val="5000"/>
                  </a:schemeClr>
                </a:solidFill>
              </a:rPr>
              <a:t> </a:t>
            </a:r>
            <a:r>
              <a:rPr lang="en-ZA" sz="5300" b="1" dirty="0">
                <a:solidFill>
                  <a:srgbClr val="FFC000"/>
                </a:solidFill>
              </a:rPr>
              <a:t>Integrity</a:t>
            </a:r>
            <a:r>
              <a:rPr lang="en-ZA" sz="5300" b="1" dirty="0"/>
              <a:t> in The Teaching Profession/Schools/School Leadership</a:t>
            </a:r>
            <a:br>
              <a:rPr lang="en-ZA" sz="5300" b="1" dirty="0"/>
            </a:br>
            <a:br>
              <a:rPr lang="en-ZA" sz="5300" b="1" dirty="0"/>
            </a:br>
            <a:endParaRPr lang="en-ZA" b="1" dirty="0"/>
          </a:p>
        </p:txBody>
      </p:sp>
      <p:sp>
        <p:nvSpPr>
          <p:cNvPr id="3" name="Slide Number Placeholder 2">
            <a:extLst>
              <a:ext uri="{FF2B5EF4-FFF2-40B4-BE49-F238E27FC236}">
                <a16:creationId xmlns:a16="http://schemas.microsoft.com/office/drawing/2014/main" id="{44436125-931E-4B2C-9046-F06535C415B8}"/>
              </a:ext>
            </a:extLst>
          </p:cNvPr>
          <p:cNvSpPr>
            <a:spLocks noGrp="1"/>
          </p:cNvSpPr>
          <p:nvPr>
            <p:ph type="sldNum" sz="quarter" idx="12"/>
          </p:nvPr>
        </p:nvSpPr>
        <p:spPr/>
        <p:txBody>
          <a:bodyPr/>
          <a:lstStyle/>
          <a:p>
            <a:fld id="{079A6B83-E2CC-41D5-82B0-6AD0E805378A}" type="slidenum">
              <a:rPr lang="en-ZA" smtClean="0"/>
              <a:t>6</a:t>
            </a:fld>
            <a:endParaRPr lang="en-ZA"/>
          </a:p>
        </p:txBody>
      </p:sp>
    </p:spTree>
    <p:extLst>
      <p:ext uri="{BB962C8B-B14F-4D97-AF65-F5344CB8AC3E}">
        <p14:creationId xmlns:p14="http://schemas.microsoft.com/office/powerpoint/2010/main" val="11817316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FD7035-F7BD-0AC7-CCDF-7D0745B34EE5}"/>
              </a:ext>
            </a:extLst>
          </p:cNvPr>
          <p:cNvSpPr>
            <a:spLocks noGrp="1"/>
          </p:cNvSpPr>
          <p:nvPr>
            <p:ph type="title"/>
          </p:nvPr>
        </p:nvSpPr>
        <p:spPr>
          <a:xfrm>
            <a:off x="1383564" y="348865"/>
            <a:ext cx="9718111" cy="1576446"/>
          </a:xfrm>
        </p:spPr>
        <p:txBody>
          <a:bodyPr anchor="ctr">
            <a:normAutofit/>
          </a:bodyPr>
          <a:lstStyle/>
          <a:p>
            <a:r>
              <a:rPr lang="en-GB" sz="4000" b="1" dirty="0">
                <a:solidFill>
                  <a:srgbClr val="FFFFFF"/>
                </a:solidFill>
              </a:rPr>
              <a:t>APPLICABILITY</a:t>
            </a:r>
            <a:endParaRPr lang="en-ZA" sz="4000" b="1" dirty="0">
              <a:solidFill>
                <a:srgbClr val="FFFFFF"/>
              </a:solidFill>
            </a:endParaRPr>
          </a:p>
        </p:txBody>
      </p:sp>
      <p:graphicFrame>
        <p:nvGraphicFramePr>
          <p:cNvPr id="6" name="Content Placeholder 3">
            <a:extLst>
              <a:ext uri="{FF2B5EF4-FFF2-40B4-BE49-F238E27FC236}">
                <a16:creationId xmlns:a16="http://schemas.microsoft.com/office/drawing/2014/main" id="{06FD7E91-1367-D561-A0F2-C48974F3AEDA}"/>
              </a:ext>
            </a:extLst>
          </p:cNvPr>
          <p:cNvGraphicFramePr>
            <a:graphicFrameLocks noGrp="1"/>
          </p:cNvGraphicFramePr>
          <p:nvPr>
            <p:ph idx="1"/>
            <p:extLst>
              <p:ext uri="{D42A27DB-BD31-4B8C-83A1-F6EECF244321}">
                <p14:modId xmlns:p14="http://schemas.microsoft.com/office/powerpoint/2010/main" val="3339327297"/>
              </p:ext>
            </p:extLst>
          </p:nvPr>
        </p:nvGraphicFramePr>
        <p:xfrm>
          <a:off x="278296" y="348865"/>
          <a:ext cx="11661913" cy="5892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85237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9713-E036-4FAE-8E1F-B5FF833468BB}"/>
              </a:ext>
            </a:extLst>
          </p:cNvPr>
          <p:cNvSpPr>
            <a:spLocks noGrp="1"/>
          </p:cNvSpPr>
          <p:nvPr>
            <p:ph type="title"/>
          </p:nvPr>
        </p:nvSpPr>
        <p:spPr>
          <a:xfrm>
            <a:off x="963561" y="727587"/>
            <a:ext cx="9553090" cy="5167887"/>
          </a:xfrm>
        </p:spPr>
        <p:txBody>
          <a:bodyPr vert="horz" lIns="91440" tIns="45720" rIns="91440" bIns="45720" rtlCol="0" anchor="b">
            <a:normAutofit/>
          </a:bodyPr>
          <a:lstStyle/>
          <a:p>
            <a:pPr algn="ctr"/>
            <a:r>
              <a:rPr lang="en-US" sz="3600" b="1" i="0" kern="1200" dirty="0">
                <a:solidFill>
                  <a:schemeClr val="tx1"/>
                </a:solidFill>
                <a:effectLst/>
                <a:latin typeface="+mj-lt"/>
                <a:ea typeface="+mj-ea"/>
                <a:cs typeface="+mj-cs"/>
              </a:rPr>
              <a:t>FIT-TO-TEACH / PRACTICE PROFESSIONAL EDUCATORS</a:t>
            </a:r>
            <a:br>
              <a:rPr lang="en-US" sz="2900" b="0" i="0" kern="1200" dirty="0">
                <a:solidFill>
                  <a:schemeClr val="tx1"/>
                </a:solidFill>
                <a:effectLst/>
                <a:latin typeface="+mj-lt"/>
                <a:ea typeface="+mj-ea"/>
                <a:cs typeface="+mj-cs"/>
              </a:rPr>
            </a:br>
            <a:r>
              <a:rPr lang="en-US" sz="2900" b="0" i="0" kern="1200" dirty="0">
                <a:solidFill>
                  <a:schemeClr val="tx1"/>
                </a:solidFill>
                <a:effectLst/>
                <a:latin typeface="+mj-lt"/>
                <a:ea typeface="+mj-ea"/>
                <a:cs typeface="+mj-cs"/>
              </a:rPr>
              <a:t>ensuring that we have a teaching profession in South Africa that is and remains fit to teach so that public trust and confidence in teachers is maintained and the learning of our children and young people is protected.</a:t>
            </a:r>
            <a:br>
              <a:rPr lang="en-US" sz="2900" b="0" i="0" kern="1200" dirty="0">
                <a:solidFill>
                  <a:schemeClr val="tx1"/>
                </a:solidFill>
                <a:effectLst/>
                <a:latin typeface="+mj-lt"/>
                <a:ea typeface="+mj-ea"/>
                <a:cs typeface="+mj-cs"/>
              </a:rPr>
            </a:br>
            <a:br>
              <a:rPr lang="en-US" sz="2900" b="0" i="0" kern="1200" dirty="0">
                <a:solidFill>
                  <a:schemeClr val="tx1"/>
                </a:solidFill>
                <a:effectLst/>
                <a:latin typeface="+mj-lt"/>
                <a:ea typeface="+mj-ea"/>
                <a:cs typeface="+mj-cs"/>
              </a:rPr>
            </a:br>
            <a:r>
              <a:rPr lang="en-US" sz="2900" b="0" i="0" kern="1200" dirty="0">
                <a:solidFill>
                  <a:schemeClr val="tx1"/>
                </a:solidFill>
                <a:effectLst/>
                <a:latin typeface="+mj-lt"/>
                <a:ea typeface="+mj-ea"/>
                <a:cs typeface="+mj-cs"/>
              </a:rPr>
              <a:t>Being fit to teach means meeting the standards of professional registration and conduct that SACE expects.</a:t>
            </a:r>
            <a:br>
              <a:rPr lang="en-US" sz="2900" b="0" i="0" kern="1200" dirty="0">
                <a:solidFill>
                  <a:schemeClr val="tx1"/>
                </a:solidFill>
                <a:effectLst/>
                <a:latin typeface="+mj-lt"/>
                <a:ea typeface="+mj-ea"/>
                <a:cs typeface="+mj-cs"/>
              </a:rPr>
            </a:br>
            <a:br>
              <a:rPr lang="en-US" sz="2900" b="0" i="0" kern="1200" dirty="0">
                <a:solidFill>
                  <a:schemeClr val="tx1"/>
                </a:solidFill>
                <a:effectLst/>
                <a:latin typeface="+mj-lt"/>
                <a:ea typeface="+mj-ea"/>
                <a:cs typeface="+mj-cs"/>
              </a:rPr>
            </a:br>
            <a:r>
              <a:rPr lang="en-US" sz="2900" i="0" kern="1200" dirty="0">
                <a:solidFill>
                  <a:schemeClr val="tx1"/>
                </a:solidFill>
                <a:effectLst/>
                <a:latin typeface="+mj-lt"/>
                <a:ea typeface="+mj-ea"/>
                <a:cs typeface="+mj-cs"/>
              </a:rPr>
              <a:t>Note</a:t>
            </a:r>
            <a:r>
              <a:rPr lang="en-US" sz="2900" b="0" i="0" kern="1200" dirty="0">
                <a:solidFill>
                  <a:schemeClr val="tx1"/>
                </a:solidFill>
                <a:effectLst/>
                <a:latin typeface="+mj-lt"/>
                <a:ea typeface="+mj-ea"/>
                <a:cs typeface="+mj-cs"/>
              </a:rPr>
              <a:t>: </a:t>
            </a:r>
            <a:r>
              <a:rPr lang="en-US" sz="2900" b="1" i="0" kern="1200" dirty="0">
                <a:solidFill>
                  <a:srgbClr val="002060"/>
                </a:solidFill>
                <a:effectLst/>
                <a:latin typeface="+mj-lt"/>
                <a:ea typeface="+mj-ea"/>
                <a:cs typeface="+mj-cs"/>
              </a:rPr>
              <a:t>it does not mean being fit to teach in terms of health/medical fitness.</a:t>
            </a:r>
            <a:endParaRPr lang="en-US" sz="2900" b="1" kern="1200" dirty="0">
              <a:solidFill>
                <a:srgbClr val="002060"/>
              </a:solidFill>
              <a:latin typeface="+mj-lt"/>
              <a:ea typeface="+mj-ea"/>
              <a:cs typeface="+mj-cs"/>
            </a:endParaRPr>
          </a:p>
        </p:txBody>
      </p:sp>
      <p:sp>
        <p:nvSpPr>
          <p:cNvPr id="3" name="Slide Number Placeholder 2">
            <a:extLst>
              <a:ext uri="{FF2B5EF4-FFF2-40B4-BE49-F238E27FC236}">
                <a16:creationId xmlns:a16="http://schemas.microsoft.com/office/drawing/2014/main" id="{07BB8D47-5DE3-4185-861D-9D89FFDF5050}"/>
              </a:ext>
            </a:extLst>
          </p:cNvPr>
          <p:cNvSpPr>
            <a:spLocks noGrp="1"/>
          </p:cNvSpPr>
          <p:nvPr>
            <p:ph type="sldNum" sz="quarter" idx="12"/>
          </p:nvPr>
        </p:nvSpPr>
        <p:spPr>
          <a:xfrm>
            <a:off x="9684689" y="4887261"/>
            <a:ext cx="1669112" cy="1008213"/>
          </a:xfrm>
        </p:spPr>
        <p:txBody>
          <a:bodyPr vert="horz" lIns="91440" tIns="45720" rIns="91440" bIns="45720" rtlCol="0" anchor="ctr">
            <a:normAutofit/>
          </a:bodyPr>
          <a:lstStyle/>
          <a:p>
            <a:pPr>
              <a:lnSpc>
                <a:spcPct val="90000"/>
              </a:lnSpc>
              <a:spcAft>
                <a:spcPts val="600"/>
              </a:spcAft>
            </a:pPr>
            <a:fld id="{079A6B83-E2CC-41D5-82B0-6AD0E805378A}" type="slidenum">
              <a:rPr lang="en-US" sz="6600" smtClean="0">
                <a:solidFill>
                  <a:srgbClr val="FFFFFF"/>
                </a:solidFill>
              </a:rPr>
              <a:pPr>
                <a:lnSpc>
                  <a:spcPct val="90000"/>
                </a:lnSpc>
                <a:spcAft>
                  <a:spcPts val="600"/>
                </a:spcAft>
              </a:pPr>
              <a:t>61</a:t>
            </a:fld>
            <a:endParaRPr lang="en-US" sz="6600">
              <a:solidFill>
                <a:srgbClr val="FFFFFF"/>
              </a:solidFill>
            </a:endParaRPr>
          </a:p>
        </p:txBody>
      </p:sp>
    </p:spTree>
    <p:extLst>
      <p:ext uri="{BB962C8B-B14F-4D97-AF65-F5344CB8AC3E}">
        <p14:creationId xmlns:p14="http://schemas.microsoft.com/office/powerpoint/2010/main" val="149839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BAC8C-234D-464A-9E31-5441F79960A7}"/>
              </a:ext>
            </a:extLst>
          </p:cNvPr>
          <p:cNvSpPr>
            <a:spLocks noGrp="1"/>
          </p:cNvSpPr>
          <p:nvPr>
            <p:ph type="title"/>
          </p:nvPr>
        </p:nvSpPr>
        <p:spPr>
          <a:xfrm>
            <a:off x="409575" y="81538"/>
            <a:ext cx="11372850" cy="1077108"/>
          </a:xfrm>
        </p:spPr>
        <p:txBody>
          <a:bodyPr>
            <a:normAutofit/>
          </a:bodyPr>
          <a:lstStyle/>
          <a:p>
            <a:pPr algn="ctr"/>
            <a:r>
              <a:rPr lang="en-ZA" b="1" dirty="0"/>
              <a:t>PROFESSIONAL REGISTRATION VALUE CHAIN </a:t>
            </a:r>
            <a:endParaRPr lang="en-ZA" sz="3600" b="1" dirty="0"/>
          </a:p>
        </p:txBody>
      </p:sp>
      <p:graphicFrame>
        <p:nvGraphicFramePr>
          <p:cNvPr id="4" name="Content Placeholder 3">
            <a:extLst>
              <a:ext uri="{FF2B5EF4-FFF2-40B4-BE49-F238E27FC236}">
                <a16:creationId xmlns:a16="http://schemas.microsoft.com/office/drawing/2014/main" id="{96E12786-FF92-405E-927D-EDF9B4FD7367}"/>
              </a:ext>
            </a:extLst>
          </p:cNvPr>
          <p:cNvGraphicFramePr>
            <a:graphicFrameLocks noGrp="1"/>
          </p:cNvGraphicFramePr>
          <p:nvPr>
            <p:ph idx="1"/>
          </p:nvPr>
        </p:nvGraphicFramePr>
        <p:xfrm>
          <a:off x="409575" y="1350498"/>
          <a:ext cx="11372850" cy="5286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Arrow Connector 5">
            <a:extLst>
              <a:ext uri="{FF2B5EF4-FFF2-40B4-BE49-F238E27FC236}">
                <a16:creationId xmlns:a16="http://schemas.microsoft.com/office/drawing/2014/main" id="{2B6DF15C-7FF3-4CE1-BDE8-B9545DB1BB0E}"/>
              </a:ext>
            </a:extLst>
          </p:cNvPr>
          <p:cNvCxnSpPr>
            <a:cxnSpLocks/>
          </p:cNvCxnSpPr>
          <p:nvPr/>
        </p:nvCxnSpPr>
        <p:spPr>
          <a:xfrm>
            <a:off x="8839904" y="3341619"/>
            <a:ext cx="448475" cy="398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DAB429A-7482-4F93-B71F-D4130F24952F}"/>
              </a:ext>
            </a:extLst>
          </p:cNvPr>
          <p:cNvSpPr txBox="1"/>
          <p:nvPr/>
        </p:nvSpPr>
        <p:spPr>
          <a:xfrm>
            <a:off x="9247941" y="3215533"/>
            <a:ext cx="2759408" cy="1754326"/>
          </a:xfrm>
          <a:prstGeom prst="rect">
            <a:avLst/>
          </a:prstGeom>
          <a:noFill/>
        </p:spPr>
        <p:txBody>
          <a:bodyPr wrap="square" rtlCol="0">
            <a:spAutoFit/>
          </a:bodyPr>
          <a:lstStyle/>
          <a:p>
            <a:r>
              <a:rPr lang="en-ZA" b="1" dirty="0"/>
              <a:t>Foreign Qualification </a:t>
            </a:r>
            <a:r>
              <a:rPr lang="en-ZA" dirty="0"/>
              <a:t>Evaluation, Comparison against the NQF and Verification</a:t>
            </a:r>
          </a:p>
          <a:p>
            <a:r>
              <a:rPr lang="en-ZA" b="1" dirty="0"/>
              <a:t> National Qualifications </a:t>
            </a:r>
          </a:p>
          <a:p>
            <a:r>
              <a:rPr lang="en-ZA" dirty="0"/>
              <a:t> Verification </a:t>
            </a:r>
          </a:p>
        </p:txBody>
      </p:sp>
      <p:cxnSp>
        <p:nvCxnSpPr>
          <p:cNvPr id="9" name="Straight Arrow Connector 8">
            <a:extLst>
              <a:ext uri="{FF2B5EF4-FFF2-40B4-BE49-F238E27FC236}">
                <a16:creationId xmlns:a16="http://schemas.microsoft.com/office/drawing/2014/main" id="{C00EEE8A-0EEB-4F9D-9CA8-5E296EC394E8}"/>
              </a:ext>
            </a:extLst>
          </p:cNvPr>
          <p:cNvCxnSpPr/>
          <p:nvPr/>
        </p:nvCxnSpPr>
        <p:spPr>
          <a:xfrm>
            <a:off x="6821905" y="1812370"/>
            <a:ext cx="1696453" cy="1608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3B24CF1-FF6C-42EC-AC07-CD31CEEBF380}"/>
              </a:ext>
            </a:extLst>
          </p:cNvPr>
          <p:cNvSpPr txBox="1"/>
          <p:nvPr/>
        </p:nvSpPr>
        <p:spPr>
          <a:xfrm>
            <a:off x="8135436" y="1203857"/>
            <a:ext cx="2105526" cy="830997"/>
          </a:xfrm>
          <a:prstGeom prst="rect">
            <a:avLst/>
          </a:prstGeom>
          <a:noFill/>
        </p:spPr>
        <p:txBody>
          <a:bodyPr wrap="square" rtlCol="0">
            <a:spAutoFit/>
          </a:bodyPr>
          <a:lstStyle/>
          <a:p>
            <a:r>
              <a:rPr lang="en-ZA" sz="2400" b="1" dirty="0"/>
              <a:t>Professional </a:t>
            </a:r>
          </a:p>
          <a:p>
            <a:r>
              <a:rPr lang="en-ZA" sz="2400" b="1" dirty="0"/>
              <a:t>Registration</a:t>
            </a:r>
          </a:p>
        </p:txBody>
      </p:sp>
      <p:cxnSp>
        <p:nvCxnSpPr>
          <p:cNvPr id="12" name="Straight Arrow Connector 11">
            <a:extLst>
              <a:ext uri="{FF2B5EF4-FFF2-40B4-BE49-F238E27FC236}">
                <a16:creationId xmlns:a16="http://schemas.microsoft.com/office/drawing/2014/main" id="{7F4EFDCB-DF8E-4166-973C-421F150D4801}"/>
              </a:ext>
            </a:extLst>
          </p:cNvPr>
          <p:cNvCxnSpPr/>
          <p:nvPr/>
        </p:nvCxnSpPr>
        <p:spPr>
          <a:xfrm>
            <a:off x="8068587" y="6216992"/>
            <a:ext cx="1239253" cy="300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1EA3E52-06FC-45F1-8513-728B1B1CB88C}"/>
              </a:ext>
            </a:extLst>
          </p:cNvPr>
          <p:cNvCxnSpPr/>
          <p:nvPr/>
        </p:nvCxnSpPr>
        <p:spPr>
          <a:xfrm flipH="1" flipV="1">
            <a:off x="3403147" y="5400511"/>
            <a:ext cx="994611" cy="2045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16104B5-3276-404D-B2AC-DEE36E4DD800}"/>
              </a:ext>
            </a:extLst>
          </p:cNvPr>
          <p:cNvSpPr txBox="1"/>
          <p:nvPr/>
        </p:nvSpPr>
        <p:spPr>
          <a:xfrm>
            <a:off x="184651" y="5919888"/>
            <a:ext cx="3151772" cy="646331"/>
          </a:xfrm>
          <a:prstGeom prst="rect">
            <a:avLst/>
          </a:prstGeom>
          <a:noFill/>
        </p:spPr>
        <p:txBody>
          <a:bodyPr wrap="square" rtlCol="0">
            <a:spAutoFit/>
          </a:bodyPr>
          <a:lstStyle/>
          <a:p>
            <a:r>
              <a:rPr lang="en-ZA" b="1" dirty="0"/>
              <a:t>Critical and Scarce Skills Visa </a:t>
            </a:r>
          </a:p>
          <a:p>
            <a:r>
              <a:rPr lang="en-ZA" b="1" dirty="0"/>
              <a:t>Work Permit  </a:t>
            </a:r>
          </a:p>
        </p:txBody>
      </p:sp>
      <p:sp>
        <p:nvSpPr>
          <p:cNvPr id="20" name="TextBox 19">
            <a:extLst>
              <a:ext uri="{FF2B5EF4-FFF2-40B4-BE49-F238E27FC236}">
                <a16:creationId xmlns:a16="http://schemas.microsoft.com/office/drawing/2014/main" id="{034B3670-7FE1-4372-B465-75B5C531D0B3}"/>
              </a:ext>
            </a:extLst>
          </p:cNvPr>
          <p:cNvSpPr txBox="1"/>
          <p:nvPr/>
        </p:nvSpPr>
        <p:spPr>
          <a:xfrm>
            <a:off x="92626" y="3105394"/>
            <a:ext cx="2885397"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ZA" dirty="0"/>
              <a:t>Screening against the </a:t>
            </a:r>
            <a:r>
              <a:rPr lang="en-ZA" b="1" dirty="0"/>
              <a:t>National Register of Sexual Offenders</a:t>
            </a:r>
          </a:p>
        </p:txBody>
      </p:sp>
      <p:sp>
        <p:nvSpPr>
          <p:cNvPr id="22" name="TextBox 21">
            <a:extLst>
              <a:ext uri="{FF2B5EF4-FFF2-40B4-BE49-F238E27FC236}">
                <a16:creationId xmlns:a16="http://schemas.microsoft.com/office/drawing/2014/main" id="{66B12521-D83A-4D28-ABC6-C89411875F1E}"/>
              </a:ext>
            </a:extLst>
          </p:cNvPr>
          <p:cNvSpPr txBox="1"/>
          <p:nvPr/>
        </p:nvSpPr>
        <p:spPr>
          <a:xfrm>
            <a:off x="9858039" y="1101670"/>
            <a:ext cx="2261771"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ZA" dirty="0"/>
              <a:t>First Port of Entry into the Teaching Profession through Professional  Registration</a:t>
            </a:r>
          </a:p>
        </p:txBody>
      </p:sp>
      <p:sp>
        <p:nvSpPr>
          <p:cNvPr id="24" name="TextBox 23">
            <a:extLst>
              <a:ext uri="{FF2B5EF4-FFF2-40B4-BE49-F238E27FC236}">
                <a16:creationId xmlns:a16="http://schemas.microsoft.com/office/drawing/2014/main" id="{E09B38FE-71C6-4EDB-87B3-84E651F82611}"/>
              </a:ext>
            </a:extLst>
          </p:cNvPr>
          <p:cNvSpPr txBox="1"/>
          <p:nvPr/>
        </p:nvSpPr>
        <p:spPr>
          <a:xfrm>
            <a:off x="9367575" y="6044220"/>
            <a:ext cx="21820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ZA" dirty="0"/>
              <a:t>National Police Clearance</a:t>
            </a:r>
          </a:p>
        </p:txBody>
      </p:sp>
      <p:sp>
        <p:nvSpPr>
          <p:cNvPr id="25" name="TextBox 24">
            <a:extLst>
              <a:ext uri="{FF2B5EF4-FFF2-40B4-BE49-F238E27FC236}">
                <a16:creationId xmlns:a16="http://schemas.microsoft.com/office/drawing/2014/main" id="{6F9F5859-B84E-4F7C-9835-D3EC7ED26ECA}"/>
              </a:ext>
            </a:extLst>
          </p:cNvPr>
          <p:cNvSpPr txBox="1"/>
          <p:nvPr/>
        </p:nvSpPr>
        <p:spPr>
          <a:xfrm>
            <a:off x="156577" y="4377685"/>
            <a:ext cx="3244349" cy="147732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ZA" dirty="0"/>
              <a:t>Qualification Evaluation System for Employment in Public Schools</a:t>
            </a:r>
          </a:p>
          <a:p>
            <a:r>
              <a:rPr lang="en-ZA" b="1" dirty="0"/>
              <a:t>DHA Gazetted List of Scarce and Critical  Skills for the Country</a:t>
            </a:r>
            <a:endParaRPr lang="en-ZA" dirty="0"/>
          </a:p>
        </p:txBody>
      </p:sp>
      <p:sp>
        <p:nvSpPr>
          <p:cNvPr id="32" name="TextBox 31">
            <a:extLst>
              <a:ext uri="{FF2B5EF4-FFF2-40B4-BE49-F238E27FC236}">
                <a16:creationId xmlns:a16="http://schemas.microsoft.com/office/drawing/2014/main" id="{D8F57CF6-82B5-4369-B066-370B7AE6458C}"/>
              </a:ext>
            </a:extLst>
          </p:cNvPr>
          <p:cNvSpPr txBox="1"/>
          <p:nvPr/>
        </p:nvSpPr>
        <p:spPr>
          <a:xfrm>
            <a:off x="267284" y="1922665"/>
            <a:ext cx="3244349"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ZA" dirty="0"/>
              <a:t>Screening Against the </a:t>
            </a:r>
            <a:r>
              <a:rPr lang="en-ZA" b="1" dirty="0"/>
              <a:t>National Child Protection Register</a:t>
            </a:r>
          </a:p>
        </p:txBody>
      </p:sp>
      <p:sp>
        <p:nvSpPr>
          <p:cNvPr id="26" name="TextBox 25">
            <a:extLst>
              <a:ext uri="{FF2B5EF4-FFF2-40B4-BE49-F238E27FC236}">
                <a16:creationId xmlns:a16="http://schemas.microsoft.com/office/drawing/2014/main" id="{BBAF2ADE-09A3-4D1C-9274-075DE1C9CBEC}"/>
              </a:ext>
            </a:extLst>
          </p:cNvPr>
          <p:cNvSpPr txBox="1"/>
          <p:nvPr/>
        </p:nvSpPr>
        <p:spPr>
          <a:xfrm>
            <a:off x="8350413" y="4964171"/>
            <a:ext cx="3610805"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ZA" sz="1600" b="1" dirty="0">
                <a:solidFill>
                  <a:srgbClr val="C00000"/>
                </a:solidFill>
              </a:rPr>
              <a:t>Foreign Nationals Police Clearance From Country of Origin  - 1</a:t>
            </a:r>
            <a:r>
              <a:rPr lang="en-ZA" sz="1600" b="1" baseline="30000" dirty="0">
                <a:solidFill>
                  <a:srgbClr val="C00000"/>
                </a:solidFill>
              </a:rPr>
              <a:t>st</a:t>
            </a:r>
            <a:r>
              <a:rPr lang="en-ZA" sz="1600" b="1" dirty="0">
                <a:solidFill>
                  <a:srgbClr val="C00000"/>
                </a:solidFill>
              </a:rPr>
              <a:t> time Registration</a:t>
            </a:r>
          </a:p>
          <a:p>
            <a:r>
              <a:rPr lang="en-ZA" sz="1600" b="1" dirty="0">
                <a:solidFill>
                  <a:srgbClr val="C00000"/>
                </a:solidFill>
              </a:rPr>
              <a:t>Letter of Professional Standing from the teaching Council, such as TCZ. </a:t>
            </a:r>
          </a:p>
        </p:txBody>
      </p:sp>
      <p:cxnSp>
        <p:nvCxnSpPr>
          <p:cNvPr id="14" name="Straight Arrow Connector 13">
            <a:extLst>
              <a:ext uri="{FF2B5EF4-FFF2-40B4-BE49-F238E27FC236}">
                <a16:creationId xmlns:a16="http://schemas.microsoft.com/office/drawing/2014/main" id="{02D87071-0CB5-4CC4-9AB0-782EEF8B389F}"/>
              </a:ext>
            </a:extLst>
          </p:cNvPr>
          <p:cNvCxnSpPr/>
          <p:nvPr/>
        </p:nvCxnSpPr>
        <p:spPr>
          <a:xfrm flipH="1" flipV="1">
            <a:off x="2978023" y="6220762"/>
            <a:ext cx="1129117" cy="150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4242423-10E8-4EEF-B270-8EFB84C747A1}"/>
              </a:ext>
            </a:extLst>
          </p:cNvPr>
          <p:cNvCxnSpPr/>
          <p:nvPr/>
        </p:nvCxnSpPr>
        <p:spPr>
          <a:xfrm flipH="1" flipV="1">
            <a:off x="3336423" y="2447778"/>
            <a:ext cx="363380" cy="548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3FE4C4F-D06A-41D0-853D-9E752A6AFFED}"/>
              </a:ext>
            </a:extLst>
          </p:cNvPr>
          <p:cNvCxnSpPr/>
          <p:nvPr/>
        </p:nvCxnSpPr>
        <p:spPr>
          <a:xfrm flipH="1" flipV="1">
            <a:off x="2715065" y="3840480"/>
            <a:ext cx="621358" cy="1137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5384FA1-6C65-4A1B-BE9E-67BF0ACA13CF}"/>
              </a:ext>
            </a:extLst>
          </p:cNvPr>
          <p:cNvSpPr txBox="1"/>
          <p:nvPr/>
        </p:nvSpPr>
        <p:spPr>
          <a:xfrm>
            <a:off x="4904812" y="3761675"/>
            <a:ext cx="2759407" cy="923330"/>
          </a:xfrm>
          <a:prstGeom prst="rect">
            <a:avLst/>
          </a:prstGeom>
          <a:noFill/>
        </p:spPr>
        <p:txBody>
          <a:bodyPr wrap="square" rtlCol="0">
            <a:spAutoFit/>
          </a:bodyPr>
          <a:lstStyle/>
          <a:p>
            <a:r>
              <a:rPr lang="en-ZA" b="1" dirty="0">
                <a:solidFill>
                  <a:srgbClr val="C00000"/>
                </a:solidFill>
              </a:rPr>
              <a:t>FIT-TO-TEACH/PRACTICE  STATUS AND GOOD PROFESSIONAL STANDING</a:t>
            </a:r>
          </a:p>
        </p:txBody>
      </p:sp>
    </p:spTree>
    <p:extLst>
      <p:ext uri="{BB962C8B-B14F-4D97-AF65-F5344CB8AC3E}">
        <p14:creationId xmlns:p14="http://schemas.microsoft.com/office/powerpoint/2010/main" val="6282219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182C8-619B-064B-54B2-BA5A5C2CCAAE}"/>
              </a:ext>
            </a:extLst>
          </p:cNvPr>
          <p:cNvSpPr>
            <a:spLocks noGrp="1"/>
          </p:cNvSpPr>
          <p:nvPr>
            <p:ph type="title"/>
          </p:nvPr>
        </p:nvSpPr>
        <p:spPr>
          <a:xfrm>
            <a:off x="838200" y="1139688"/>
            <a:ext cx="10515600" cy="3362798"/>
          </a:xfrm>
        </p:spPr>
        <p:style>
          <a:lnRef idx="2">
            <a:schemeClr val="dk1"/>
          </a:lnRef>
          <a:fillRef idx="1">
            <a:schemeClr val="lt1"/>
          </a:fillRef>
          <a:effectRef idx="0">
            <a:schemeClr val="dk1"/>
          </a:effectRef>
          <a:fontRef idx="minor">
            <a:schemeClr val="dk1"/>
          </a:fontRef>
        </p:style>
        <p:txBody>
          <a:bodyPr>
            <a:normAutofit/>
          </a:bodyPr>
          <a:lstStyle/>
          <a:p>
            <a:pPr algn="ctr"/>
            <a:r>
              <a:rPr lang="en-GB" b="1" dirty="0"/>
              <a:t>THE PROCESS OF VETTING TEACHERS FOR EMPLOYMENT IS DIFFERENT FROM THE SACE ONE.</a:t>
            </a:r>
            <a:br>
              <a:rPr lang="en-GB" b="1" dirty="0"/>
            </a:br>
            <a:r>
              <a:rPr lang="en-US" sz="4400" b="1" kern="1200" dirty="0">
                <a:solidFill>
                  <a:schemeClr val="tx1"/>
                </a:solidFill>
                <a:latin typeface="+mj-lt"/>
                <a:ea typeface="+mj-ea"/>
                <a:cs typeface="+mj-cs"/>
              </a:rPr>
              <a:t>CRIMAL LAW </a:t>
            </a:r>
            <a:r>
              <a:rPr lang="en-US" sz="4400" kern="1200" dirty="0">
                <a:solidFill>
                  <a:schemeClr val="tx1"/>
                </a:solidFill>
                <a:latin typeface="+mj-lt"/>
                <a:ea typeface="+mj-ea"/>
                <a:cs typeface="+mj-cs"/>
              </a:rPr>
              <a:t>(Sexual Offences and Related Matters Act), as Amended in 2021</a:t>
            </a:r>
            <a:endParaRPr lang="en-ZA" b="1" dirty="0"/>
          </a:p>
        </p:txBody>
      </p:sp>
    </p:spTree>
    <p:extLst>
      <p:ext uri="{BB962C8B-B14F-4D97-AF65-F5344CB8AC3E}">
        <p14:creationId xmlns:p14="http://schemas.microsoft.com/office/powerpoint/2010/main" val="10485506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Image preview">
            <a:extLst>
              <a:ext uri="{FF2B5EF4-FFF2-40B4-BE49-F238E27FC236}">
                <a16:creationId xmlns:a16="http://schemas.microsoft.com/office/drawing/2014/main" id="{6B64495C-7263-4DE5-9B1E-2F8999B581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749"/>
          <a:stretch/>
        </p:blipFill>
        <p:spPr bwMode="auto">
          <a:xfrm>
            <a:off x="-1" y="70425"/>
            <a:ext cx="3534577" cy="540495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6ADB7F35-16EA-4578-9661-3B520A2EAF69}"/>
              </a:ext>
            </a:extLst>
          </p:cNvPr>
          <p:cNvSpPr>
            <a:spLocks noGrp="1"/>
          </p:cNvSpPr>
          <p:nvPr>
            <p:ph type="sldNum" sz="quarter" idx="12"/>
          </p:nvPr>
        </p:nvSpPr>
        <p:spPr>
          <a:xfrm>
            <a:off x="8610600" y="6356350"/>
            <a:ext cx="2743200" cy="365125"/>
          </a:xfrm>
        </p:spPr>
        <p:txBody>
          <a:bodyPr>
            <a:normAutofit/>
          </a:bodyPr>
          <a:lstStyle/>
          <a:p>
            <a:pPr>
              <a:spcAft>
                <a:spcPts val="600"/>
              </a:spcAft>
            </a:pPr>
            <a:fld id="{079A6B83-E2CC-41D5-82B0-6AD0E805378A}" type="slidenum">
              <a:rPr lang="en-ZA" smtClean="0"/>
              <a:pPr>
                <a:spcAft>
                  <a:spcPts val="600"/>
                </a:spcAft>
              </a:pPr>
              <a:t>64</a:t>
            </a:fld>
            <a:endParaRPr lang="en-ZA"/>
          </a:p>
        </p:txBody>
      </p:sp>
      <p:pic>
        <p:nvPicPr>
          <p:cNvPr id="4" name="Picture 3">
            <a:extLst>
              <a:ext uri="{FF2B5EF4-FFF2-40B4-BE49-F238E27FC236}">
                <a16:creationId xmlns:a16="http://schemas.microsoft.com/office/drawing/2014/main" id="{9777D3F3-CDF2-2630-B628-BCDCF824E6F4}"/>
              </a:ext>
            </a:extLst>
          </p:cNvPr>
          <p:cNvPicPr>
            <a:picLocks noChangeAspect="1"/>
          </p:cNvPicPr>
          <p:nvPr/>
        </p:nvPicPr>
        <p:blipFill rotWithShape="1">
          <a:blip r:embed="rId3"/>
          <a:srcRect l="15634" t="10763" r="21204" b="7314"/>
          <a:stretch/>
        </p:blipFill>
        <p:spPr>
          <a:xfrm>
            <a:off x="3392804" y="1"/>
            <a:ext cx="8909364" cy="6499952"/>
          </a:xfrm>
          <a:prstGeom prst="rect">
            <a:avLst/>
          </a:prstGeom>
        </p:spPr>
      </p:pic>
    </p:spTree>
    <p:extLst>
      <p:ext uri="{BB962C8B-B14F-4D97-AF65-F5344CB8AC3E}">
        <p14:creationId xmlns:p14="http://schemas.microsoft.com/office/powerpoint/2010/main" val="14614478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8D50967-A7F4-40DE-8853-1C1768661F46}"/>
              </a:ext>
            </a:extLst>
          </p:cNvPr>
          <p:cNvSpPr>
            <a:spLocks noGrp="1"/>
          </p:cNvSpPr>
          <p:nvPr>
            <p:ph type="title"/>
          </p:nvPr>
        </p:nvSpPr>
        <p:spPr>
          <a:xfrm>
            <a:off x="838200" y="401221"/>
            <a:ext cx="10515600" cy="1348065"/>
          </a:xfrm>
        </p:spPr>
        <p:txBody>
          <a:bodyPr>
            <a:normAutofit/>
          </a:bodyPr>
          <a:lstStyle/>
          <a:p>
            <a:r>
              <a:rPr lang="en-ZA" sz="4600" b="1" dirty="0">
                <a:solidFill>
                  <a:srgbClr val="FFFFFF"/>
                </a:solidFill>
              </a:rPr>
              <a:t>WHO IS ELIGIBLE TO REGISTER WITH SACE ?</a:t>
            </a:r>
          </a:p>
        </p:txBody>
      </p:sp>
      <p:sp>
        <p:nvSpPr>
          <p:cNvPr id="3" name="Content Placeholder 2">
            <a:extLst>
              <a:ext uri="{FF2B5EF4-FFF2-40B4-BE49-F238E27FC236}">
                <a16:creationId xmlns:a16="http://schemas.microsoft.com/office/drawing/2014/main" id="{32CDF594-D7F7-4C50-B25D-CBAF90BE455C}"/>
              </a:ext>
            </a:extLst>
          </p:cNvPr>
          <p:cNvSpPr>
            <a:spLocks noGrp="1"/>
          </p:cNvSpPr>
          <p:nvPr>
            <p:ph idx="1"/>
          </p:nvPr>
        </p:nvSpPr>
        <p:spPr>
          <a:xfrm>
            <a:off x="838200" y="2586789"/>
            <a:ext cx="10515600" cy="3590174"/>
          </a:xfrm>
        </p:spPr>
        <p:txBody>
          <a:bodyPr>
            <a:normAutofit/>
          </a:bodyPr>
          <a:lstStyle/>
          <a:p>
            <a:pPr marL="0" indent="0">
              <a:buNone/>
            </a:pPr>
            <a:r>
              <a:rPr lang="en-ZA" sz="2200" b="1"/>
              <a:t>Section 3 of the SACE Act: This Act applies to all educators appointed-</a:t>
            </a:r>
          </a:p>
          <a:p>
            <a:pPr lvl="0"/>
            <a:r>
              <a:rPr lang="en-ZA" sz="2200"/>
              <a:t>in terms of the Employment of Educators Act, 1998 (Act No.76 of 1998)</a:t>
            </a:r>
            <a:r>
              <a:rPr lang="en-ZA" sz="2200" b="1"/>
              <a:t>school and office-based educators, including therapists</a:t>
            </a:r>
          </a:p>
          <a:p>
            <a:pPr lvl="0"/>
            <a:r>
              <a:rPr lang="en-ZA" sz="2200"/>
              <a:t>in terms of the South African Schools Act, 1996 (Act No. 84 of 1996, </a:t>
            </a:r>
            <a:r>
              <a:rPr lang="en-ZA" sz="2200" b="1"/>
              <a:t>as amended</a:t>
            </a:r>
            <a:r>
              <a:rPr lang="en-ZA" sz="2200"/>
              <a:t>);</a:t>
            </a:r>
          </a:p>
          <a:p>
            <a:pPr lvl="0"/>
            <a:r>
              <a:rPr lang="en-ZA" sz="2200"/>
              <a:t>at an independent school;</a:t>
            </a:r>
          </a:p>
          <a:p>
            <a:pPr lvl="0"/>
            <a:r>
              <a:rPr lang="en-ZA" sz="2200"/>
              <a:t>in terms of  the Further Education and Training Act, 1998 (Act No. 98 of 1998 - </a:t>
            </a:r>
            <a:r>
              <a:rPr lang="en-ZA" sz="2200" b="1"/>
              <a:t>FETC Act no.16 of 2006 as amended)</a:t>
            </a:r>
            <a:r>
              <a:rPr lang="en-ZA" sz="2200"/>
              <a:t>;</a:t>
            </a:r>
          </a:p>
          <a:p>
            <a:pPr lvl="0"/>
            <a:r>
              <a:rPr lang="en-ZA" sz="2200"/>
              <a:t>at a further education and training institution – </a:t>
            </a:r>
            <a:r>
              <a:rPr lang="en-ZA" sz="2200" b="1"/>
              <a:t>TVET Colleges</a:t>
            </a:r>
            <a:r>
              <a:rPr lang="en-ZA" sz="2200"/>
              <a:t>;</a:t>
            </a:r>
          </a:p>
          <a:p>
            <a:pPr lvl="0"/>
            <a:r>
              <a:rPr lang="en-ZA" sz="2200"/>
              <a:t>at an adult learning centre – </a:t>
            </a:r>
            <a:r>
              <a:rPr lang="en-ZA" sz="2200" b="1"/>
              <a:t>CET Colleges</a:t>
            </a:r>
            <a:r>
              <a:rPr lang="en-ZA" sz="2200"/>
              <a:t>.</a:t>
            </a:r>
          </a:p>
          <a:p>
            <a:endParaRPr lang="en-ZA" sz="2200"/>
          </a:p>
        </p:txBody>
      </p:sp>
    </p:spTree>
    <p:extLst>
      <p:ext uri="{BB962C8B-B14F-4D97-AF65-F5344CB8AC3E}">
        <p14:creationId xmlns:p14="http://schemas.microsoft.com/office/powerpoint/2010/main" val="22173328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F0AF5B05-1749-4AD7-A355-F915B09FD3E2}"/>
              </a:ext>
            </a:extLst>
          </p:cNvPr>
          <p:cNvSpPr>
            <a:spLocks noGrp="1"/>
          </p:cNvSpPr>
          <p:nvPr>
            <p:ph type="title"/>
          </p:nvPr>
        </p:nvSpPr>
        <p:spPr>
          <a:xfrm>
            <a:off x="272143" y="152401"/>
            <a:ext cx="4865913" cy="3107198"/>
          </a:xfrm>
        </p:spPr>
        <p:txBody>
          <a:bodyPr anchor="t">
            <a:normAutofit fontScale="90000"/>
          </a:bodyPr>
          <a:lstStyle/>
          <a:p>
            <a:pPr algn="ctr"/>
            <a:r>
              <a:rPr lang="en-GB" altLang="en-US" sz="3600" b="1" dirty="0"/>
              <a:t>ECD Function Shift from DSD to DBE – </a:t>
            </a:r>
            <a:br>
              <a:rPr lang="en-GB" altLang="en-US" sz="3600" b="1" dirty="0"/>
            </a:br>
            <a:r>
              <a:rPr lang="en-GB" altLang="en-US" sz="3600" b="1" dirty="0"/>
              <a:t>Presidential </a:t>
            </a:r>
            <a:r>
              <a:rPr lang="en-GB" altLang="en-US" sz="4000" b="1" dirty="0"/>
              <a:t>Proclamation, </a:t>
            </a:r>
            <a:r>
              <a:rPr lang="en-GB" altLang="en-US" sz="3600" b="1" dirty="0"/>
              <a:t>ECD Policy, Curriculum Matters and HRD Strategy</a:t>
            </a:r>
            <a:br>
              <a:rPr lang="en-GB" altLang="en-US" sz="3600" b="1" dirty="0"/>
            </a:br>
            <a:br>
              <a:rPr lang="en-GB" altLang="en-US" sz="3600" b="1" dirty="0"/>
            </a:br>
            <a:r>
              <a:rPr lang="en-GB" altLang="en-US" sz="3600" b="1" dirty="0"/>
              <a:t>Professionalisation of the Sector (Practitioners and Educators)</a:t>
            </a:r>
            <a:br>
              <a:rPr lang="en-GB" altLang="en-US" b="1" dirty="0"/>
            </a:br>
            <a:br>
              <a:rPr lang="en-GB" altLang="en-US" b="1" dirty="0"/>
            </a:br>
            <a:r>
              <a:rPr lang="en-GB" altLang="en-US" b="1" dirty="0"/>
              <a:t>CURRENT SACE REGISTRATION </a:t>
            </a:r>
            <a:br>
              <a:rPr lang="en-GB" altLang="en-US" b="1" dirty="0"/>
            </a:br>
            <a:r>
              <a:rPr lang="en-GB" altLang="en-US" sz="3100" b="1" dirty="0"/>
              <a:t>ECD LEVEL 4, 5, Diploma in Grade R Teaching, BED (FP)</a:t>
            </a:r>
            <a:endParaRPr lang="en-ZA" altLang="en-US" sz="2800" b="1" dirty="0"/>
          </a:p>
        </p:txBody>
      </p:sp>
      <p:graphicFrame>
        <p:nvGraphicFramePr>
          <p:cNvPr id="6149" name="Content Placeholder 2">
            <a:extLst>
              <a:ext uri="{FF2B5EF4-FFF2-40B4-BE49-F238E27FC236}">
                <a16:creationId xmlns:a16="http://schemas.microsoft.com/office/drawing/2014/main" id="{12A90715-26F3-4C5A-81E1-75A111E9D2BA}"/>
              </a:ext>
            </a:extLst>
          </p:cNvPr>
          <p:cNvGraphicFramePr>
            <a:graphicFrameLocks noGrp="1"/>
          </p:cNvGraphicFramePr>
          <p:nvPr>
            <p:ph idx="1"/>
          </p:nvPr>
        </p:nvGraphicFramePr>
        <p:xfrm>
          <a:off x="5542671" y="277402"/>
          <a:ext cx="6026029" cy="62672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14956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7AC9F-EBA7-4AE6-97F7-255050E89FA6}"/>
              </a:ext>
            </a:extLst>
          </p:cNvPr>
          <p:cNvSpPr>
            <a:spLocks noGrp="1"/>
          </p:cNvSpPr>
          <p:nvPr>
            <p:ph type="title"/>
          </p:nvPr>
        </p:nvSpPr>
        <p:spPr>
          <a:xfrm>
            <a:off x="838199" y="185738"/>
            <a:ext cx="10634663" cy="542926"/>
          </a:xfrm>
        </p:spPr>
        <p:txBody>
          <a:bodyPr>
            <a:normAutofit fontScale="90000"/>
          </a:bodyPr>
          <a:lstStyle/>
          <a:p>
            <a:r>
              <a:rPr lang="en-ZA" sz="5400" b="1" dirty="0"/>
              <a:t>POST - SCHOOLING </a:t>
            </a:r>
            <a:r>
              <a:rPr lang="en-ZA" b="1" dirty="0"/>
              <a:t>(Public and Independent)</a:t>
            </a:r>
            <a:endParaRPr lang="en-ZA" dirty="0"/>
          </a:p>
        </p:txBody>
      </p:sp>
      <p:graphicFrame>
        <p:nvGraphicFramePr>
          <p:cNvPr id="4" name="Content Placeholder 3">
            <a:extLst>
              <a:ext uri="{FF2B5EF4-FFF2-40B4-BE49-F238E27FC236}">
                <a16:creationId xmlns:a16="http://schemas.microsoft.com/office/drawing/2014/main" id="{E4056340-57E1-461B-B55D-00937BE9C3B7}"/>
              </a:ext>
            </a:extLst>
          </p:cNvPr>
          <p:cNvGraphicFramePr>
            <a:graphicFrameLocks noGrp="1"/>
          </p:cNvGraphicFramePr>
          <p:nvPr>
            <p:ph idx="1"/>
          </p:nvPr>
        </p:nvGraphicFramePr>
        <p:xfrm>
          <a:off x="297655" y="728665"/>
          <a:ext cx="11715750" cy="4853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5FEFABC-42B8-4102-94F4-F8305B8081A3}"/>
              </a:ext>
            </a:extLst>
          </p:cNvPr>
          <p:cNvSpPr/>
          <p:nvPr/>
        </p:nvSpPr>
        <p:spPr>
          <a:xfrm>
            <a:off x="3290888" y="5453351"/>
            <a:ext cx="7796211" cy="140464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ZA" sz="2400" b="1" dirty="0"/>
              <a:t>HEIs Teacher Educators Outside the Scope Currently – Need to bring them on board</a:t>
            </a:r>
          </a:p>
          <a:p>
            <a:pPr algn="ctr"/>
            <a:r>
              <a:rPr lang="en-ZA" sz="2400" b="1" dirty="0"/>
              <a:t>Student Teachers – Not Mandatory / Done on an </a:t>
            </a:r>
            <a:r>
              <a:rPr lang="en-ZA" sz="2400" b="1" dirty="0" err="1"/>
              <a:t>adhoc</a:t>
            </a:r>
            <a:r>
              <a:rPr lang="en-ZA" sz="2400" b="1" dirty="0"/>
              <a:t> basis</a:t>
            </a:r>
          </a:p>
        </p:txBody>
      </p:sp>
      <p:cxnSp>
        <p:nvCxnSpPr>
          <p:cNvPr id="7" name="Straight Arrow Connector 6">
            <a:extLst>
              <a:ext uri="{FF2B5EF4-FFF2-40B4-BE49-F238E27FC236}">
                <a16:creationId xmlns:a16="http://schemas.microsoft.com/office/drawing/2014/main" id="{C36E4D2E-0061-4BC7-9CA1-77F7624C91C5}"/>
              </a:ext>
            </a:extLst>
          </p:cNvPr>
          <p:cNvCxnSpPr>
            <a:cxnSpLocks/>
          </p:cNvCxnSpPr>
          <p:nvPr/>
        </p:nvCxnSpPr>
        <p:spPr>
          <a:xfrm flipH="1">
            <a:off x="2843213" y="2657475"/>
            <a:ext cx="614362" cy="113112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8" name="TextBox 7">
            <a:extLst>
              <a:ext uri="{FF2B5EF4-FFF2-40B4-BE49-F238E27FC236}">
                <a16:creationId xmlns:a16="http://schemas.microsoft.com/office/drawing/2014/main" id="{3B20E89D-D9C3-406A-A075-3E8B4CF21F05}"/>
              </a:ext>
            </a:extLst>
          </p:cNvPr>
          <p:cNvSpPr txBox="1"/>
          <p:nvPr/>
        </p:nvSpPr>
        <p:spPr>
          <a:xfrm>
            <a:off x="178595" y="3654984"/>
            <a:ext cx="3848103" cy="2831544"/>
          </a:xfrm>
          <a:prstGeom prst="rect">
            <a:avLst/>
          </a:prstGeom>
          <a:noFill/>
        </p:spPr>
        <p:txBody>
          <a:bodyPr wrap="square" rtlCol="0">
            <a:spAutoFit/>
          </a:bodyPr>
          <a:lstStyle/>
          <a:p>
            <a:pPr marL="285750" indent="-285750">
              <a:buFont typeface="Arial" panose="020B0604020202020204" pitchFamily="34" charset="0"/>
              <a:buChar char="•"/>
            </a:pPr>
            <a:r>
              <a:rPr lang="en-ZA" sz="2000" b="1" dirty="0"/>
              <a:t>Qualified as professional teachers</a:t>
            </a:r>
          </a:p>
          <a:p>
            <a:pPr marL="285750" indent="-285750">
              <a:buFont typeface="Arial" panose="020B0604020202020204" pitchFamily="34" charset="0"/>
              <a:buChar char="•"/>
            </a:pPr>
            <a:r>
              <a:rPr lang="en-ZA" sz="2000" b="1" dirty="0"/>
              <a:t>NATED Qualifications and Trades</a:t>
            </a:r>
          </a:p>
          <a:p>
            <a:pPr marL="285750" indent="-285750">
              <a:buFont typeface="Arial" panose="020B0604020202020204" pitchFamily="34" charset="0"/>
              <a:buChar char="•"/>
            </a:pPr>
            <a:r>
              <a:rPr lang="en-ZA" sz="2000" b="1" dirty="0"/>
              <a:t>Will be qualifying in line with the new TVET qualification framework </a:t>
            </a:r>
          </a:p>
          <a:p>
            <a:r>
              <a:rPr lang="en-ZA" sz="2000" b="1" dirty="0"/>
              <a:t> </a:t>
            </a:r>
          </a:p>
          <a:p>
            <a:endParaRPr lang="en-ZA" dirty="0"/>
          </a:p>
        </p:txBody>
      </p:sp>
      <p:cxnSp>
        <p:nvCxnSpPr>
          <p:cNvPr id="13" name="Straight Arrow Connector 12">
            <a:extLst>
              <a:ext uri="{FF2B5EF4-FFF2-40B4-BE49-F238E27FC236}">
                <a16:creationId xmlns:a16="http://schemas.microsoft.com/office/drawing/2014/main" id="{C00A526B-3626-45EE-81A4-B8A949320E52}"/>
              </a:ext>
            </a:extLst>
          </p:cNvPr>
          <p:cNvCxnSpPr/>
          <p:nvPr/>
        </p:nvCxnSpPr>
        <p:spPr>
          <a:xfrm>
            <a:off x="7858122" y="4288921"/>
            <a:ext cx="614363" cy="122872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6143142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92998-CF5E-423D-ADB9-DA6B4FEA5F00}"/>
              </a:ext>
            </a:extLst>
          </p:cNvPr>
          <p:cNvSpPr>
            <a:spLocks noGrp="1"/>
          </p:cNvSpPr>
          <p:nvPr>
            <p:ph type="title"/>
          </p:nvPr>
        </p:nvSpPr>
        <p:spPr/>
        <p:txBody>
          <a:bodyPr>
            <a:normAutofit/>
          </a:bodyPr>
          <a:lstStyle/>
          <a:p>
            <a:pPr algn="ctr"/>
            <a:r>
              <a:rPr lang="en-ZA" sz="3200" b="1" dirty="0">
                <a:latin typeface="+mn-lt"/>
              </a:rPr>
              <a:t>REVISED REGISTRATION SCOPE </a:t>
            </a:r>
          </a:p>
        </p:txBody>
      </p:sp>
      <p:graphicFrame>
        <p:nvGraphicFramePr>
          <p:cNvPr id="4" name="Content Placeholder 3">
            <a:extLst>
              <a:ext uri="{FF2B5EF4-FFF2-40B4-BE49-F238E27FC236}">
                <a16:creationId xmlns:a16="http://schemas.microsoft.com/office/drawing/2014/main" id="{508A7E8A-9C14-44D1-A642-5BD320C485CA}"/>
              </a:ext>
            </a:extLst>
          </p:cNvPr>
          <p:cNvGraphicFramePr>
            <a:graphicFrameLocks noGrp="1"/>
          </p:cNvGraphicFramePr>
          <p:nvPr>
            <p:ph idx="1"/>
            <p:extLst>
              <p:ext uri="{D42A27DB-BD31-4B8C-83A1-F6EECF244321}">
                <p14:modId xmlns:p14="http://schemas.microsoft.com/office/powerpoint/2010/main" val="1003591431"/>
              </p:ext>
            </p:extLst>
          </p:nvPr>
        </p:nvGraphicFramePr>
        <p:xfrm>
          <a:off x="129118" y="535577"/>
          <a:ext cx="11832167" cy="6100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D889C475-62DB-4407-AB19-5234BCD8E166}"/>
              </a:ext>
            </a:extLst>
          </p:cNvPr>
          <p:cNvSpPr/>
          <p:nvPr/>
        </p:nvSpPr>
        <p:spPr>
          <a:xfrm>
            <a:off x="129117" y="4251960"/>
            <a:ext cx="8054763" cy="19202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ZA" sz="2400" b="1" dirty="0"/>
              <a:t>Academically Qualified and Professionally Unqualified practicing teachers MUST BE studying towards PGCE</a:t>
            </a:r>
          </a:p>
          <a:p>
            <a:pPr algn="ctr"/>
            <a:r>
              <a:rPr lang="en-ZA" sz="2400" b="1" dirty="0"/>
              <a:t>Provisional Registration Status Renewable Annually up to a period of Three Years ONLY.</a:t>
            </a:r>
          </a:p>
        </p:txBody>
      </p:sp>
    </p:spTree>
    <p:extLst>
      <p:ext uri="{BB962C8B-B14F-4D97-AF65-F5344CB8AC3E}">
        <p14:creationId xmlns:p14="http://schemas.microsoft.com/office/powerpoint/2010/main" val="7827754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8F5AB-0493-43CB-B809-4121253D133C}"/>
              </a:ext>
            </a:extLst>
          </p:cNvPr>
          <p:cNvSpPr>
            <a:spLocks noGrp="1"/>
          </p:cNvSpPr>
          <p:nvPr>
            <p:ph type="title"/>
          </p:nvPr>
        </p:nvSpPr>
        <p:spPr>
          <a:xfrm>
            <a:off x="374574" y="1981043"/>
            <a:ext cx="11292290" cy="4647397"/>
          </a:xfrm>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ZA" sz="4000" b="1" dirty="0"/>
              <a:t>WHEN WE REGISTER, YOU AGREE TO MAINTAIN THE ETHICAL STANDRADS THROUGH THE CODE OF PROFESSIONAL ETHICS </a:t>
            </a:r>
            <a:br>
              <a:rPr lang="en-ZA" sz="4000" b="1" dirty="0"/>
            </a:br>
            <a:br>
              <a:rPr lang="en-ZA" sz="4000" b="1" dirty="0"/>
            </a:br>
            <a:r>
              <a:rPr lang="en-ZA" sz="4000" b="1" dirty="0"/>
              <a:t>IN DOING SO, YOU ARE SIGNING A SOCIAL CONTRACT TO PROTECT CHILDREN WHO ARE IN OUR CARE</a:t>
            </a:r>
            <a:br>
              <a:rPr lang="en-ZA" sz="4000" b="1" dirty="0"/>
            </a:br>
            <a:br>
              <a:rPr lang="en-ZA" sz="4000" b="1" dirty="0"/>
            </a:br>
            <a:r>
              <a:rPr lang="en-ZA" sz="4000" b="1" dirty="0"/>
              <a:t>BECAUSE THE CONSTITUTION DIRECTS US THAT THE INTERESTS OF THE CHILD ARE PAROMOUNT</a:t>
            </a:r>
          </a:p>
        </p:txBody>
      </p:sp>
      <p:pic>
        <p:nvPicPr>
          <p:cNvPr id="3" name="image1.jpeg" descr="Logo&#10;&#10;Description automatically generated">
            <a:extLst>
              <a:ext uri="{FF2B5EF4-FFF2-40B4-BE49-F238E27FC236}">
                <a16:creationId xmlns:a16="http://schemas.microsoft.com/office/drawing/2014/main" id="{6E00BDE0-4BA0-4739-AB5D-386985481526}"/>
              </a:ext>
            </a:extLst>
          </p:cNvPr>
          <p:cNvPicPr/>
          <p:nvPr/>
        </p:nvPicPr>
        <p:blipFill>
          <a:blip r:embed="rId2" cstate="print"/>
          <a:stretch>
            <a:fillRect/>
          </a:stretch>
        </p:blipFill>
        <p:spPr>
          <a:xfrm>
            <a:off x="5457826" y="229304"/>
            <a:ext cx="1638300" cy="1675696"/>
          </a:xfrm>
          <a:prstGeom prst="rect">
            <a:avLst/>
          </a:prstGeom>
        </p:spPr>
      </p:pic>
    </p:spTree>
    <p:extLst>
      <p:ext uri="{BB962C8B-B14F-4D97-AF65-F5344CB8AC3E}">
        <p14:creationId xmlns:p14="http://schemas.microsoft.com/office/powerpoint/2010/main" val="3826783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34">
            <a:extLst>
              <a:ext uri="{FF2B5EF4-FFF2-40B4-BE49-F238E27FC236}">
                <a16:creationId xmlns:a16="http://schemas.microsoft.com/office/drawing/2014/main" id="{5372215C-0F65-2AA2-973F-1277AD7C224C}"/>
              </a:ext>
            </a:extLst>
          </p:cNvPr>
          <p:cNvPicPr>
            <a:picLocks noChangeAspect="1"/>
          </p:cNvPicPr>
          <p:nvPr/>
        </p:nvPicPr>
        <p:blipFill rotWithShape="1">
          <a:blip r:embed="rId2">
            <a:alphaModFix amt="35000"/>
          </a:blip>
          <a:srcRect l="16869" r="1797" b="-1"/>
          <a:stretch/>
        </p:blipFill>
        <p:spPr>
          <a:xfrm>
            <a:off x="20" y="1"/>
            <a:ext cx="12191980" cy="6857999"/>
          </a:xfrm>
          <a:prstGeom prst="rect">
            <a:avLst/>
          </a:prstGeom>
        </p:spPr>
      </p:pic>
      <p:sp>
        <p:nvSpPr>
          <p:cNvPr id="2" name="Title 1">
            <a:extLst>
              <a:ext uri="{FF2B5EF4-FFF2-40B4-BE49-F238E27FC236}">
                <a16:creationId xmlns:a16="http://schemas.microsoft.com/office/drawing/2014/main" id="{67430FA9-41C1-CAD5-08C5-2F53AC9F54B1}"/>
              </a:ext>
            </a:extLst>
          </p:cNvPr>
          <p:cNvSpPr>
            <a:spLocks noGrp="1"/>
          </p:cNvSpPr>
          <p:nvPr>
            <p:ph type="title"/>
          </p:nvPr>
        </p:nvSpPr>
        <p:spPr>
          <a:xfrm>
            <a:off x="636104" y="1065862"/>
            <a:ext cx="3922644" cy="4726276"/>
          </a:xfr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r"/>
            <a:br>
              <a:rPr lang="en-US" sz="4000" b="1" dirty="0">
                <a:solidFill>
                  <a:schemeClr val="tx1"/>
                </a:solidFill>
              </a:rPr>
            </a:br>
            <a:r>
              <a:rPr lang="en-US" sz="4000" b="1" dirty="0">
                <a:solidFill>
                  <a:schemeClr val="tx1"/>
                </a:solidFill>
              </a:rPr>
              <a:t>VISION</a:t>
            </a:r>
            <a:br>
              <a:rPr lang="en-US" sz="4000" b="1" dirty="0">
                <a:solidFill>
                  <a:schemeClr val="tx1"/>
                </a:solidFill>
              </a:rPr>
            </a:br>
            <a:r>
              <a:rPr lang="en-US" sz="4000" b="1" dirty="0">
                <a:solidFill>
                  <a:schemeClr val="tx1"/>
                </a:solidFill>
              </a:rPr>
              <a:t> </a:t>
            </a:r>
            <a:br>
              <a:rPr lang="en-US" sz="4000" b="1" dirty="0">
                <a:solidFill>
                  <a:schemeClr val="tx1"/>
                </a:solidFill>
              </a:rPr>
            </a:br>
            <a:r>
              <a:rPr lang="en-US" sz="4000" b="1" dirty="0">
                <a:solidFill>
                  <a:schemeClr val="tx1"/>
                </a:solidFill>
              </a:rPr>
              <a:t>Inspiring a Credible Teaching Profession</a:t>
            </a:r>
            <a:r>
              <a:rPr lang="en-US" sz="4000" b="1" dirty="0">
                <a:solidFill>
                  <a:srgbClr val="FFFFFF"/>
                </a:solidFill>
              </a:rPr>
              <a:t>.</a:t>
            </a:r>
            <a:endParaRPr lang="en-US" sz="4000" dirty="0">
              <a:solidFill>
                <a:srgbClr val="FFFFFF"/>
              </a:solidFill>
            </a:endParaRPr>
          </a:p>
        </p:txBody>
      </p:sp>
      <p:sp>
        <p:nvSpPr>
          <p:cNvPr id="6" name="Title 1">
            <a:extLst>
              <a:ext uri="{FF2B5EF4-FFF2-40B4-BE49-F238E27FC236}">
                <a16:creationId xmlns:a16="http://schemas.microsoft.com/office/drawing/2014/main" id="{524B4E2C-A855-B5BF-6CD9-58641FDFE8E4}"/>
              </a:ext>
            </a:extLst>
          </p:cNvPr>
          <p:cNvSpPr txBox="1">
            <a:spLocks/>
          </p:cNvSpPr>
          <p:nvPr/>
        </p:nvSpPr>
        <p:spPr>
          <a:xfrm>
            <a:off x="5155379" y="1065862"/>
            <a:ext cx="5744685" cy="4726276"/>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indent="-228600">
              <a:spcAft>
                <a:spcPts val="600"/>
              </a:spcAft>
              <a:buFont typeface="Arial" panose="020B0604020202020204" pitchFamily="34" charset="0"/>
              <a:buChar char="•"/>
            </a:pPr>
            <a:endParaRPr lang="en-US" b="1" dirty="0">
              <a:solidFill>
                <a:srgbClr val="FFFFFF"/>
              </a:solidFill>
            </a:endParaRPr>
          </a:p>
          <a:p>
            <a:pPr>
              <a:spcAft>
                <a:spcPts val="600"/>
              </a:spcAft>
            </a:pPr>
            <a:r>
              <a:rPr lang="en-US" b="1" dirty="0">
                <a:solidFill>
                  <a:srgbClr val="FFFFFF"/>
                </a:solidFill>
              </a:rPr>
              <a:t>MISSION</a:t>
            </a:r>
            <a:br>
              <a:rPr lang="en-US" sz="2000" b="1" dirty="0">
                <a:solidFill>
                  <a:srgbClr val="FFFFFF"/>
                </a:solidFill>
              </a:rPr>
            </a:br>
            <a:br>
              <a:rPr lang="en-US" sz="2000" b="1" dirty="0">
                <a:solidFill>
                  <a:srgbClr val="FFFFFF"/>
                </a:solidFill>
              </a:rPr>
            </a:br>
            <a:r>
              <a:rPr lang="en-US" sz="3200" b="1" dirty="0">
                <a:solidFill>
                  <a:srgbClr val="FFFFFF"/>
                </a:solidFill>
              </a:rPr>
              <a:t>To protect the integrity of the teaching profession through the maintenance of the professional and ethical standards.</a:t>
            </a:r>
            <a:endParaRPr lang="en-US" sz="2000" b="1" dirty="0">
              <a:solidFill>
                <a:srgbClr val="FFFFFF"/>
              </a:solidFill>
            </a:endParaRPr>
          </a:p>
        </p:txBody>
      </p:sp>
      <p:sp>
        <p:nvSpPr>
          <p:cNvPr id="3" name="Slide Number Placeholder 2">
            <a:extLst>
              <a:ext uri="{FF2B5EF4-FFF2-40B4-BE49-F238E27FC236}">
                <a16:creationId xmlns:a16="http://schemas.microsoft.com/office/drawing/2014/main" id="{93716A27-10FA-F9FA-B98A-5409C091322E}"/>
              </a:ext>
            </a:extLst>
          </p:cNvPr>
          <p:cNvSpPr>
            <a:spLocks noGrp="1"/>
          </p:cNvSpPr>
          <p:nvPr>
            <p:ph type="sldNum" sz="quarter" idx="12"/>
          </p:nvPr>
        </p:nvSpPr>
        <p:spPr>
          <a:xfrm>
            <a:off x="10453254" y="6356350"/>
            <a:ext cx="900545" cy="365125"/>
          </a:xfrm>
          <a:prstGeom prst="ellipse">
            <a:avLst/>
          </a:prstGeom>
        </p:spPr>
        <p:txBody>
          <a:bodyPr vert="horz" lIns="91440" tIns="45720" rIns="91440" bIns="45720" rtlCol="0" anchor="ctr">
            <a:normAutofit/>
          </a:bodyPr>
          <a:lstStyle/>
          <a:p>
            <a:pPr>
              <a:lnSpc>
                <a:spcPct val="90000"/>
              </a:lnSpc>
              <a:spcAft>
                <a:spcPts val="600"/>
              </a:spcAft>
              <a:defRPr/>
            </a:pPr>
            <a:fld id="{079A6B83-E2CC-41D5-82B0-6AD0E805378A}" type="slidenum">
              <a:rPr lang="en-US">
                <a:solidFill>
                  <a:srgbClr val="FFFFFF"/>
                </a:solidFill>
                <a:latin typeface="Calibri" panose="020F0502020204030204"/>
              </a:rPr>
              <a:pPr>
                <a:lnSpc>
                  <a:spcPct val="90000"/>
                </a:lnSpc>
                <a:spcAft>
                  <a:spcPts val="600"/>
                </a:spcAft>
                <a:defRPr/>
              </a:pPr>
              <a:t>7</a:t>
            </a:fld>
            <a:endParaRPr lang="en-US">
              <a:solidFill>
                <a:srgbClr val="FFFFFF"/>
              </a:solidFill>
              <a:latin typeface="Calibri" panose="020F0502020204030204"/>
            </a:endParaRPr>
          </a:p>
        </p:txBody>
      </p:sp>
    </p:spTree>
    <p:extLst>
      <p:ext uri="{BB962C8B-B14F-4D97-AF65-F5344CB8AC3E}">
        <p14:creationId xmlns:p14="http://schemas.microsoft.com/office/powerpoint/2010/main" val="8058123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D9F71-D546-4727-8CCE-6B328AA3260D}"/>
              </a:ext>
            </a:extLst>
          </p:cNvPr>
          <p:cNvSpPr>
            <a:spLocks noGrp="1"/>
          </p:cNvSpPr>
          <p:nvPr>
            <p:ph type="title"/>
          </p:nvPr>
        </p:nvSpPr>
        <p:spPr>
          <a:xfrm>
            <a:off x="841248" y="548640"/>
            <a:ext cx="3600860" cy="5431536"/>
          </a:xfrm>
        </p:spPr>
        <p:style>
          <a:lnRef idx="1">
            <a:schemeClr val="accent4"/>
          </a:lnRef>
          <a:fillRef idx="2">
            <a:schemeClr val="accent4"/>
          </a:fillRef>
          <a:effectRef idx="1">
            <a:schemeClr val="accent4"/>
          </a:effectRef>
          <a:fontRef idx="minor">
            <a:schemeClr val="dk1"/>
          </a:fontRef>
        </p:style>
        <p:txBody>
          <a:bodyPr>
            <a:normAutofit/>
          </a:bodyPr>
          <a:lstStyle/>
          <a:p>
            <a:r>
              <a:rPr lang="en-ZA" sz="5400" b="1" dirty="0"/>
              <a:t>Excluded From the SACE Scope</a:t>
            </a:r>
            <a:endParaRPr lang="en-ZA" sz="5400" dirty="0"/>
          </a:p>
        </p:txBody>
      </p:sp>
      <p:sp>
        <p:nvSpPr>
          <p:cNvPr id="3" name="Content Placeholder 2">
            <a:extLst>
              <a:ext uri="{FF2B5EF4-FFF2-40B4-BE49-F238E27FC236}">
                <a16:creationId xmlns:a16="http://schemas.microsoft.com/office/drawing/2014/main" id="{94722AEE-8DDF-4305-B236-3B82013C5738}"/>
              </a:ext>
            </a:extLst>
          </p:cNvPr>
          <p:cNvSpPr>
            <a:spLocks noGrp="1"/>
          </p:cNvSpPr>
          <p:nvPr>
            <p:ph idx="1"/>
          </p:nvPr>
        </p:nvSpPr>
        <p:spPr>
          <a:xfrm>
            <a:off x="5126418" y="552091"/>
            <a:ext cx="6224335" cy="5431536"/>
          </a:xfrm>
        </p:spPr>
        <p:txBody>
          <a:bodyPr anchor="ctr">
            <a:normAutofit/>
          </a:bodyPr>
          <a:lstStyle/>
          <a:p>
            <a:pPr lvl="1"/>
            <a:r>
              <a:rPr lang="en-ZA" sz="3600" dirty="0"/>
              <a:t>Teacher / Education Assistants</a:t>
            </a:r>
          </a:p>
          <a:p>
            <a:pPr lvl="1"/>
            <a:r>
              <a:rPr lang="en-ZA" sz="3600" dirty="0"/>
              <a:t>Sports Coaches</a:t>
            </a:r>
          </a:p>
          <a:p>
            <a:pPr lvl="1"/>
            <a:r>
              <a:rPr lang="en-ZA" sz="3600" dirty="0"/>
              <a:t>Extra-Curricula Trainers / Private Tutors</a:t>
            </a:r>
          </a:p>
          <a:p>
            <a:pPr lvl="1"/>
            <a:r>
              <a:rPr lang="en-ZA" sz="3600" dirty="0"/>
              <a:t>Food Handlers</a:t>
            </a:r>
          </a:p>
          <a:p>
            <a:pPr lvl="1"/>
            <a:r>
              <a:rPr lang="en-ZA" sz="3600" dirty="0"/>
              <a:t>After care Staff</a:t>
            </a:r>
          </a:p>
          <a:p>
            <a:pPr lvl="1"/>
            <a:r>
              <a:rPr lang="en-ZA" sz="3600" dirty="0"/>
              <a:t>Security Guards</a:t>
            </a:r>
          </a:p>
          <a:p>
            <a:pPr lvl="1"/>
            <a:r>
              <a:rPr lang="en-ZA" sz="3600" dirty="0"/>
              <a:t>Scholar Transport</a:t>
            </a:r>
          </a:p>
          <a:p>
            <a:pPr lvl="1"/>
            <a:endParaRPr lang="en-ZA" sz="2200" dirty="0"/>
          </a:p>
        </p:txBody>
      </p:sp>
    </p:spTree>
    <p:extLst>
      <p:ext uri="{BB962C8B-B14F-4D97-AF65-F5344CB8AC3E}">
        <p14:creationId xmlns:p14="http://schemas.microsoft.com/office/powerpoint/2010/main" val="30818536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115CD5-3DC4-EFB5-B4DA-86A099B46DDF}"/>
              </a:ext>
            </a:extLst>
          </p:cNvPr>
          <p:cNvSpPr>
            <a:spLocks noGrp="1"/>
          </p:cNvSpPr>
          <p:nvPr>
            <p:ph type="title"/>
          </p:nvPr>
        </p:nvSpPr>
        <p:spPr>
          <a:xfrm>
            <a:off x="838199" y="365126"/>
            <a:ext cx="10783957" cy="946840"/>
          </a:xfrm>
        </p:spPr>
        <p:txBody>
          <a:bodyPr>
            <a:normAutofit fontScale="90000"/>
          </a:bodyPr>
          <a:lstStyle/>
          <a:p>
            <a:r>
              <a:rPr lang="en-GB" sz="4000" b="1" dirty="0"/>
              <a:t>SOME PROPOSALS – SACE REVIEW &amp; REPOSITIONING</a:t>
            </a:r>
            <a:endParaRPr lang="en-ZA" sz="4000" b="1" dirty="0"/>
          </a:p>
        </p:txBody>
      </p:sp>
      <p:sp>
        <p:nvSpPr>
          <p:cNvPr id="5" name="Content Placeholder 4">
            <a:extLst>
              <a:ext uri="{FF2B5EF4-FFF2-40B4-BE49-F238E27FC236}">
                <a16:creationId xmlns:a16="http://schemas.microsoft.com/office/drawing/2014/main" id="{DD2BD1C3-A7BA-8FB0-6FD2-C21526C79937}"/>
              </a:ext>
            </a:extLst>
          </p:cNvPr>
          <p:cNvSpPr>
            <a:spLocks noGrp="1"/>
          </p:cNvSpPr>
          <p:nvPr>
            <p:ph idx="1"/>
          </p:nvPr>
        </p:nvSpPr>
        <p:spPr>
          <a:xfrm>
            <a:off x="569843" y="1431235"/>
            <a:ext cx="10783957" cy="4745728"/>
          </a:xfrm>
        </p:spPr>
        <p:txBody>
          <a:bodyPr>
            <a:normAutofit/>
          </a:bodyPr>
          <a:lstStyle/>
          <a:p>
            <a:r>
              <a:rPr lang="en-US" sz="3600" dirty="0">
                <a:latin typeface="+mj-lt"/>
                <a:ea typeface="+mj-ea"/>
                <a:cs typeface="+mj-cs"/>
              </a:rPr>
              <a:t>Registration of Student Teachers from year one</a:t>
            </a:r>
          </a:p>
          <a:p>
            <a:r>
              <a:rPr lang="en-US" sz="3600" dirty="0">
                <a:latin typeface="+mj-lt"/>
                <a:ea typeface="+mj-ea"/>
                <a:cs typeface="+mj-cs"/>
              </a:rPr>
              <a:t>T</a:t>
            </a:r>
            <a:r>
              <a:rPr lang="en-US" sz="3600" kern="1200" dirty="0">
                <a:solidFill>
                  <a:schemeClr val="tx1"/>
                </a:solidFill>
                <a:effectLst/>
                <a:latin typeface="+mj-lt"/>
                <a:ea typeface="+mj-ea"/>
                <a:cs typeface="+mj-cs"/>
              </a:rPr>
              <a:t>hree-year or five-year periodic renewal of the professional registration status</a:t>
            </a:r>
          </a:p>
          <a:p>
            <a:r>
              <a:rPr lang="en-ZA" sz="3600" dirty="0"/>
              <a:t>Exploring the need for paraprofessionals in the teaching profession – Teaching Assistants</a:t>
            </a:r>
          </a:p>
          <a:p>
            <a:r>
              <a:rPr lang="en-US" sz="3600" dirty="0">
                <a:latin typeface="+mj-lt"/>
                <a:ea typeface="+mj-ea"/>
                <a:cs typeface="+mj-cs"/>
              </a:rPr>
              <a:t>One-year mandatory induction for the newly qualified teachers</a:t>
            </a:r>
            <a:endParaRPr lang="en-ZA" sz="3600" dirty="0"/>
          </a:p>
        </p:txBody>
      </p:sp>
      <p:sp>
        <p:nvSpPr>
          <p:cNvPr id="3" name="Slide Number Placeholder 2">
            <a:extLst>
              <a:ext uri="{FF2B5EF4-FFF2-40B4-BE49-F238E27FC236}">
                <a16:creationId xmlns:a16="http://schemas.microsoft.com/office/drawing/2014/main" id="{9F1A15F1-F186-B311-8F6A-F631E3E48FCD}"/>
              </a:ext>
            </a:extLst>
          </p:cNvPr>
          <p:cNvSpPr>
            <a:spLocks noGrp="1"/>
          </p:cNvSpPr>
          <p:nvPr>
            <p:ph type="sldNum" sz="quarter" idx="12"/>
          </p:nvPr>
        </p:nvSpPr>
        <p:spPr/>
        <p:txBody>
          <a:bodyPr/>
          <a:lstStyle/>
          <a:p>
            <a:fld id="{079A6B83-E2CC-41D5-82B0-6AD0E805378A}" type="slidenum">
              <a:rPr lang="en-ZA" smtClean="0"/>
              <a:t>71</a:t>
            </a:fld>
            <a:endParaRPr lang="en-ZA"/>
          </a:p>
        </p:txBody>
      </p:sp>
    </p:spTree>
    <p:extLst>
      <p:ext uri="{BB962C8B-B14F-4D97-AF65-F5344CB8AC3E}">
        <p14:creationId xmlns:p14="http://schemas.microsoft.com/office/powerpoint/2010/main" val="28502197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877BE1-E851-4D37-ABCC-4028AAF53353}"/>
              </a:ext>
            </a:extLst>
          </p:cNvPr>
          <p:cNvSpPr>
            <a:spLocks noGrp="1"/>
          </p:cNvSpPr>
          <p:nvPr>
            <p:ph type="title"/>
          </p:nvPr>
        </p:nvSpPr>
        <p:spPr>
          <a:xfrm>
            <a:off x="643470" y="640822"/>
            <a:ext cx="3418659" cy="5583148"/>
          </a:xfrm>
        </p:spPr>
        <p:txBody>
          <a:bodyPr anchor="ctr">
            <a:normAutofit/>
          </a:bodyPr>
          <a:lstStyle/>
          <a:p>
            <a:r>
              <a:rPr lang="en-ZA" sz="5400" b="1"/>
              <a:t>SACE FEES</a:t>
            </a:r>
          </a:p>
        </p:txBody>
      </p:sp>
      <p:sp>
        <p:nvSpPr>
          <p:cNvPr id="2" name="Slide Number Placeholder 1">
            <a:extLst>
              <a:ext uri="{FF2B5EF4-FFF2-40B4-BE49-F238E27FC236}">
                <a16:creationId xmlns:a16="http://schemas.microsoft.com/office/drawing/2014/main" id="{5F20547E-01B1-4AB4-90E6-F143D16FCF01}"/>
              </a:ext>
            </a:extLst>
          </p:cNvPr>
          <p:cNvSpPr>
            <a:spLocks noGrp="1"/>
          </p:cNvSpPr>
          <p:nvPr>
            <p:ph type="sldNum" sz="quarter" idx="12"/>
          </p:nvPr>
        </p:nvSpPr>
        <p:spPr>
          <a:xfrm>
            <a:off x="8610600" y="6356350"/>
            <a:ext cx="2743200" cy="365125"/>
          </a:xfrm>
        </p:spPr>
        <p:txBody>
          <a:bodyPr>
            <a:normAutofit/>
          </a:bodyPr>
          <a:lstStyle/>
          <a:p>
            <a:pPr>
              <a:spcAft>
                <a:spcPts val="600"/>
              </a:spcAft>
            </a:pPr>
            <a:fld id="{F547E750-DA54-C34F-8612-A39648D765C1}" type="slidenum">
              <a:rPr lang="en-US" smtClean="0"/>
              <a:pPr>
                <a:spcAft>
                  <a:spcPts val="600"/>
                </a:spcAft>
              </a:pPr>
              <a:t>72</a:t>
            </a:fld>
            <a:endParaRPr lang="en-US"/>
          </a:p>
        </p:txBody>
      </p:sp>
      <p:graphicFrame>
        <p:nvGraphicFramePr>
          <p:cNvPr id="6" name="Content Placeholder 3">
            <a:extLst>
              <a:ext uri="{FF2B5EF4-FFF2-40B4-BE49-F238E27FC236}">
                <a16:creationId xmlns:a16="http://schemas.microsoft.com/office/drawing/2014/main" id="{455AE2E4-219F-4785-9B61-8E64C50B5F4F}"/>
              </a:ext>
            </a:extLst>
          </p:cNvPr>
          <p:cNvGraphicFramePr>
            <a:graphicFrameLocks noGrp="1"/>
          </p:cNvGraphicFramePr>
          <p:nvPr>
            <p:ph idx="1"/>
            <p:extLst>
              <p:ext uri="{D42A27DB-BD31-4B8C-83A1-F6EECF244321}">
                <p14:modId xmlns:p14="http://schemas.microsoft.com/office/powerpoint/2010/main" val="344132183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34172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EC6482-08F7-42FC-94CE-7D844A293369}"/>
              </a:ext>
            </a:extLst>
          </p:cNvPr>
          <p:cNvSpPr>
            <a:spLocks noGrp="1"/>
          </p:cNvSpPr>
          <p:nvPr>
            <p:ph type="title"/>
          </p:nvPr>
        </p:nvSpPr>
        <p:spPr>
          <a:xfrm>
            <a:off x="5376231" y="2926080"/>
            <a:ext cx="6444867" cy="2790507"/>
          </a:xfrm>
        </p:spPr>
        <p:txBody>
          <a:bodyPr vert="horz" lIns="91440" tIns="45720" rIns="91440" bIns="45720" rtlCol="0" anchor="t">
            <a:normAutofit fontScale="90000"/>
          </a:bodyPr>
          <a:lstStyle/>
          <a:p>
            <a:pPr algn="ctr"/>
            <a:r>
              <a:rPr lang="en-US" b="1" dirty="0"/>
              <a:t>GROWING</a:t>
            </a:r>
            <a:r>
              <a:rPr lang="en-US" sz="4100" b="1" dirty="0"/>
              <a:t> - AS AN EXPERIENCED ETHICAL AND TRUSTWORTHY TEACHER / LEADER (Continuing Professional Learning and Growth) </a:t>
            </a:r>
            <a:br>
              <a:rPr lang="en-US" sz="4100" dirty="0"/>
            </a:br>
            <a:endParaRPr lang="en-US" sz="4100" dirty="0"/>
          </a:p>
        </p:txBody>
      </p:sp>
      <p:pic>
        <p:nvPicPr>
          <p:cNvPr id="14" name="Picture 6" descr="Coloured pencils inside a pencil holder which is on top of a wood table">
            <a:extLst>
              <a:ext uri="{FF2B5EF4-FFF2-40B4-BE49-F238E27FC236}">
                <a16:creationId xmlns:a16="http://schemas.microsoft.com/office/drawing/2014/main" id="{B785C2DA-8796-4299-8BA8-A61AAAF40BA8}"/>
              </a:ext>
            </a:extLst>
          </p:cNvPr>
          <p:cNvPicPr>
            <a:picLocks noChangeAspect="1"/>
          </p:cNvPicPr>
          <p:nvPr/>
        </p:nvPicPr>
        <p:blipFill rotWithShape="1">
          <a:blip r:embed="rId2"/>
          <a:srcRect l="43741" r="1" b="1"/>
          <a:stretch/>
        </p:blipFill>
        <p:spPr>
          <a:xfrm>
            <a:off x="20" y="10"/>
            <a:ext cx="5234499" cy="6210619"/>
          </a:xfrm>
          <a:custGeom>
            <a:avLst/>
            <a:gdLst/>
            <a:ahLst/>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Tree>
    <p:extLst>
      <p:ext uri="{BB962C8B-B14F-4D97-AF65-F5344CB8AC3E}">
        <p14:creationId xmlns:p14="http://schemas.microsoft.com/office/powerpoint/2010/main" val="30189931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Coloured pencils inside a pencil holder which is on top of a wood table">
            <a:extLst>
              <a:ext uri="{FF2B5EF4-FFF2-40B4-BE49-F238E27FC236}">
                <a16:creationId xmlns:a16="http://schemas.microsoft.com/office/drawing/2014/main" id="{B785C2DA-8796-4299-8BA8-A61AAAF40BA8}"/>
              </a:ext>
            </a:extLst>
          </p:cNvPr>
          <p:cNvPicPr>
            <a:picLocks noChangeAspect="1"/>
          </p:cNvPicPr>
          <p:nvPr/>
        </p:nvPicPr>
        <p:blipFill rotWithShape="1">
          <a:blip r:embed="rId2"/>
          <a:srcRect t="15730"/>
          <a:stretch/>
        </p:blipFill>
        <p:spPr>
          <a:xfrm>
            <a:off x="23" y="-22"/>
            <a:ext cx="12191977" cy="6858022"/>
          </a:xfrm>
          <a:prstGeom prst="rect">
            <a:avLst/>
          </a:prstGeom>
        </p:spPr>
      </p:pic>
      <p:sp>
        <p:nvSpPr>
          <p:cNvPr id="5" name="Title 4">
            <a:extLst>
              <a:ext uri="{FF2B5EF4-FFF2-40B4-BE49-F238E27FC236}">
                <a16:creationId xmlns:a16="http://schemas.microsoft.com/office/drawing/2014/main" id="{C6EC6482-08F7-42FC-94CE-7D844A293369}"/>
              </a:ext>
            </a:extLst>
          </p:cNvPr>
          <p:cNvSpPr>
            <a:spLocks noGrp="1"/>
          </p:cNvSpPr>
          <p:nvPr>
            <p:ph type="title"/>
          </p:nvPr>
        </p:nvSpPr>
        <p:spPr>
          <a:xfrm>
            <a:off x="643466" y="643467"/>
            <a:ext cx="6791477" cy="4059162"/>
          </a:xfrm>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p>
            <a:r>
              <a:rPr lang="en-US" sz="3600" b="1" dirty="0">
                <a:solidFill>
                  <a:schemeClr val="tx1"/>
                </a:solidFill>
              </a:rPr>
              <a:t>Continuing Professional Learning and Growth)- Mandatory Continuing Professional Development System</a:t>
            </a:r>
            <a:br>
              <a:rPr lang="en-US" sz="3600" b="1" dirty="0">
                <a:solidFill>
                  <a:schemeClr val="tx1"/>
                </a:solidFill>
              </a:rPr>
            </a:br>
            <a:br>
              <a:rPr lang="en-US" sz="3600" b="1" dirty="0">
                <a:solidFill>
                  <a:schemeClr val="tx1"/>
                </a:solidFill>
              </a:rPr>
            </a:br>
            <a:br>
              <a:rPr lang="en-US" sz="4000" b="1" dirty="0">
                <a:solidFill>
                  <a:schemeClr val="tx1"/>
                </a:solidFill>
              </a:rPr>
            </a:br>
            <a:endParaRPr lang="en-US" sz="4000" b="1" dirty="0">
              <a:solidFill>
                <a:schemeClr val="tx1"/>
              </a:solidFill>
            </a:endParaRPr>
          </a:p>
        </p:txBody>
      </p:sp>
    </p:spTree>
    <p:extLst>
      <p:ext uri="{BB962C8B-B14F-4D97-AF65-F5344CB8AC3E}">
        <p14:creationId xmlns:p14="http://schemas.microsoft.com/office/powerpoint/2010/main" val="21044620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Plant growing in a concrete crack">
            <a:extLst>
              <a:ext uri="{FF2B5EF4-FFF2-40B4-BE49-F238E27FC236}">
                <a16:creationId xmlns:a16="http://schemas.microsoft.com/office/drawing/2014/main" id="{7A8141D4-9464-4C9B-8DD5-AFAF0EC2C822}"/>
              </a:ext>
            </a:extLst>
          </p:cNvPr>
          <p:cNvPicPr>
            <a:picLocks noChangeAspect="1"/>
          </p:cNvPicPr>
          <p:nvPr/>
        </p:nvPicPr>
        <p:blipFill rotWithShape="1">
          <a:blip r:embed="rId3"/>
          <a:srcRect t="9091" r="23298"/>
          <a:stretch/>
        </p:blipFill>
        <p:spPr>
          <a:xfrm>
            <a:off x="3523488" y="10"/>
            <a:ext cx="8668512" cy="6857990"/>
          </a:xfrm>
          <a:prstGeom prst="rect">
            <a:avLst/>
          </a:prstGeom>
        </p:spPr>
      </p:pic>
      <p:sp>
        <p:nvSpPr>
          <p:cNvPr id="2" name="Title 1">
            <a:extLst>
              <a:ext uri="{FF2B5EF4-FFF2-40B4-BE49-F238E27FC236}">
                <a16:creationId xmlns:a16="http://schemas.microsoft.com/office/drawing/2014/main" id="{C20E757B-310A-41E0-A6EA-9A4ADB75A1FD}"/>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000" b="1"/>
              <a:t>CHANGE IS THE ONLY CONSTANT IN LIFE</a:t>
            </a:r>
            <a:br>
              <a:rPr lang="en-US" sz="3000" b="1"/>
            </a:br>
            <a:br>
              <a:rPr lang="en-US" sz="3000" b="1"/>
            </a:br>
            <a:r>
              <a:rPr lang="en-US" sz="3000" b="1"/>
              <a:t>PROGRESS IS VIEWED AS THE ABILITY TO ADAPT TO CHANGE</a:t>
            </a:r>
            <a:br>
              <a:rPr lang="en-US" sz="3000" b="1"/>
            </a:br>
            <a:endParaRPr lang="en-US" sz="3000" b="1"/>
          </a:p>
        </p:txBody>
      </p:sp>
      <p:sp>
        <p:nvSpPr>
          <p:cNvPr id="3" name="Slide Number Placeholder 2">
            <a:extLst>
              <a:ext uri="{FF2B5EF4-FFF2-40B4-BE49-F238E27FC236}">
                <a16:creationId xmlns:a16="http://schemas.microsoft.com/office/drawing/2014/main" id="{D12F1C15-0C24-43E9-AD2E-09498F3F3D24}"/>
              </a:ext>
            </a:extLst>
          </p:cNvPr>
          <p:cNvSpPr>
            <a:spLocks noGrp="1"/>
          </p:cNvSpPr>
          <p:nvPr>
            <p:ph type="sldNum" sz="quarter" idx="12"/>
          </p:nvPr>
        </p:nvSpPr>
        <p:spPr>
          <a:xfrm>
            <a:off x="8970819"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079A6B83-E2CC-41D5-82B0-6AD0E805378A}" type="slidenum">
              <a:rPr lang="en-US" smtClean="0">
                <a:solidFill>
                  <a:schemeClr val="tx1"/>
                </a:solidFill>
                <a:latin typeface="Calibri" panose="020F0502020204030204"/>
              </a:rPr>
              <a:pPr>
                <a:lnSpc>
                  <a:spcPct val="90000"/>
                </a:lnSpc>
                <a:spcAft>
                  <a:spcPts val="600"/>
                </a:spcAft>
                <a:defRPr/>
              </a:pPr>
              <a:t>75</a:t>
            </a:fld>
            <a:endParaRPr lang="en-US">
              <a:solidFill>
                <a:schemeClr val="tx1"/>
              </a:solidFill>
              <a:latin typeface="Calibri" panose="020F0502020204030204"/>
            </a:endParaRPr>
          </a:p>
        </p:txBody>
      </p:sp>
    </p:spTree>
    <p:extLst>
      <p:ext uri="{BB962C8B-B14F-4D97-AF65-F5344CB8AC3E}">
        <p14:creationId xmlns:p14="http://schemas.microsoft.com/office/powerpoint/2010/main" val="212576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12"/>
                                        </p:tgtEl>
                                        <p:attrNameLst>
                                          <p:attrName>style.visibility</p:attrName>
                                        </p:attrNameLst>
                                      </p:cBhvr>
                                      <p:to>
                                        <p:strVal val="visible"/>
                                      </p:to>
                                    </p:set>
                                    <p:animEffect transition="in" filter="fade">
                                      <p:cBhvr>
                                        <p:cTn id="10" dur="7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49F6D1-88DB-49B9-A5A7-2F4D77D437D7}"/>
              </a:ext>
            </a:extLst>
          </p:cNvPr>
          <p:cNvPicPr>
            <a:picLocks noChangeAspect="1"/>
          </p:cNvPicPr>
          <p:nvPr/>
        </p:nvPicPr>
        <p:blipFill rotWithShape="1">
          <a:blip r:embed="rId2"/>
          <a:srcRect l="11786" t="27937" r="10071" b="8064"/>
          <a:stretch/>
        </p:blipFill>
        <p:spPr>
          <a:xfrm>
            <a:off x="457200" y="831280"/>
            <a:ext cx="11277600" cy="5195439"/>
          </a:xfrm>
          <a:prstGeom prst="rect">
            <a:avLst/>
          </a:prstGeom>
        </p:spPr>
      </p:pic>
    </p:spTree>
    <p:extLst>
      <p:ext uri="{BB962C8B-B14F-4D97-AF65-F5344CB8AC3E}">
        <p14:creationId xmlns:p14="http://schemas.microsoft.com/office/powerpoint/2010/main" val="41902700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3EF6CF-7154-4BDF-BE50-0B3D464F6E81}"/>
              </a:ext>
            </a:extLst>
          </p:cNvPr>
          <p:cNvSpPr>
            <a:spLocks noGrp="1"/>
          </p:cNvSpPr>
          <p:nvPr>
            <p:ph type="title"/>
          </p:nvPr>
        </p:nvSpPr>
        <p:spPr>
          <a:xfrm>
            <a:off x="838200" y="1279525"/>
            <a:ext cx="10515600" cy="3793218"/>
          </a:xfrm>
        </p:spPr>
        <p:txBody>
          <a:bodyPr>
            <a:normAutofit/>
          </a:bodyPr>
          <a:lstStyle/>
          <a:p>
            <a:pPr algn="ctr"/>
            <a:r>
              <a:rPr lang="en-GB" b="1" dirty="0"/>
              <a:t>SECTION 7 OF THE SACE CODE OF PROFESSIONAL ETHICS – KEEP ABREAST WITH EDUCATIONAL DEVELOPMENTS</a:t>
            </a:r>
            <a:br>
              <a:rPr lang="en-GB" b="1" dirty="0"/>
            </a:br>
            <a:br>
              <a:rPr lang="en-GB" b="1" dirty="0"/>
            </a:br>
            <a:r>
              <a:rPr lang="en-GB" b="1" dirty="0"/>
              <a:t>RESPOSIBILITY TO DEVELOP AND SUPPORT FELLOW EDUCATORS </a:t>
            </a:r>
            <a:endParaRPr lang="en-ZA" b="1" dirty="0"/>
          </a:p>
        </p:txBody>
      </p:sp>
      <p:sp>
        <p:nvSpPr>
          <p:cNvPr id="4" name="Slide Number Placeholder 3">
            <a:extLst>
              <a:ext uri="{FF2B5EF4-FFF2-40B4-BE49-F238E27FC236}">
                <a16:creationId xmlns:a16="http://schemas.microsoft.com/office/drawing/2014/main" id="{7CD5AAEA-9512-426F-8843-43CA94F57765}"/>
              </a:ext>
            </a:extLst>
          </p:cNvPr>
          <p:cNvSpPr>
            <a:spLocks noGrp="1"/>
          </p:cNvSpPr>
          <p:nvPr>
            <p:ph type="sldNum" sz="quarter" idx="12"/>
          </p:nvPr>
        </p:nvSpPr>
        <p:spPr/>
        <p:txBody>
          <a:bodyPr/>
          <a:lstStyle/>
          <a:p>
            <a:fld id="{079A6B83-E2CC-41D5-82B0-6AD0E805378A}" type="slidenum">
              <a:rPr lang="en-ZA" smtClean="0"/>
              <a:t>77</a:t>
            </a:fld>
            <a:endParaRPr lang="en-ZA"/>
          </a:p>
        </p:txBody>
      </p:sp>
    </p:spTree>
    <p:extLst>
      <p:ext uri="{BB962C8B-B14F-4D97-AF65-F5344CB8AC3E}">
        <p14:creationId xmlns:p14="http://schemas.microsoft.com/office/powerpoint/2010/main" val="16988262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73B8-7695-49C9-ABC4-7CA80DE6EDDF}"/>
              </a:ext>
            </a:extLst>
          </p:cNvPr>
          <p:cNvSpPr>
            <a:spLocks noGrp="1"/>
          </p:cNvSpPr>
          <p:nvPr>
            <p:ph type="title"/>
          </p:nvPr>
        </p:nvSpPr>
        <p:spPr>
          <a:xfrm>
            <a:off x="348343" y="370114"/>
            <a:ext cx="3995057" cy="5335361"/>
          </a:xfrm>
        </p:spPr>
        <p:txBody>
          <a:bodyPr vert="horz" lIns="91440" tIns="45720" rIns="91440" bIns="45720" rtlCol="0">
            <a:noAutofit/>
          </a:bodyPr>
          <a:lstStyle/>
          <a:p>
            <a:pPr algn="ctr"/>
            <a:r>
              <a:rPr lang="en-US" sz="2400" dirty="0">
                <a:solidFill>
                  <a:srgbClr val="FFFFFF"/>
                </a:solidFill>
              </a:rPr>
              <a:t>“</a:t>
            </a:r>
            <a:r>
              <a:rPr lang="en-US" sz="2400" b="1" dirty="0"/>
              <a:t>What once worked, is now obsolete. Therefore, we need to rewire ourselves with for new ways of leading</a:t>
            </a:r>
            <a:r>
              <a:rPr lang="en-US" sz="2400" dirty="0"/>
              <a:t>” (METACO Leadership Institute)</a:t>
            </a:r>
            <a:br>
              <a:rPr lang="en-US" sz="2400" dirty="0"/>
            </a:br>
            <a:br>
              <a:rPr lang="en-US" sz="2400" dirty="0"/>
            </a:br>
            <a:r>
              <a:rPr lang="en-US" sz="2400" dirty="0"/>
              <a:t>“</a:t>
            </a:r>
            <a:r>
              <a:rPr lang="en-US" sz="2400" b="1" dirty="0"/>
              <a:t>If you are not leading change then you are not leading anything. You are merely managing status quo</a:t>
            </a:r>
            <a:r>
              <a:rPr lang="en-US" sz="2400" dirty="0"/>
              <a:t>” (METACO Leadership Institute)</a:t>
            </a:r>
            <a:br>
              <a:rPr lang="en-US" sz="2400" dirty="0"/>
            </a:br>
            <a:br>
              <a:rPr lang="en-US" sz="2400" dirty="0"/>
            </a:br>
            <a:r>
              <a:rPr lang="en-US" sz="2400" dirty="0"/>
              <a:t>“</a:t>
            </a:r>
            <a:r>
              <a:rPr lang="en-US" sz="2400" b="1" dirty="0"/>
              <a:t>Those who do not read and learn, should not lead</a:t>
            </a:r>
            <a:r>
              <a:rPr lang="en-US" sz="2400" dirty="0"/>
              <a:t>” (</a:t>
            </a:r>
            <a:r>
              <a:rPr lang="en-US" sz="2400" dirty="0">
                <a:solidFill>
                  <a:srgbClr val="FFFFFF"/>
                </a:solidFill>
              </a:rPr>
              <a:t>Prof </a:t>
            </a:r>
            <a:r>
              <a:rPr lang="en-US" sz="2400" dirty="0" err="1">
                <a:solidFill>
                  <a:srgbClr val="FFFFFF"/>
                </a:solidFill>
              </a:rPr>
              <a:t>Tshilidzi</a:t>
            </a:r>
            <a:r>
              <a:rPr lang="en-US" sz="2400" dirty="0">
                <a:solidFill>
                  <a:srgbClr val="FFFFFF"/>
                </a:solidFill>
              </a:rPr>
              <a:t> </a:t>
            </a:r>
            <a:r>
              <a:rPr lang="en-US" sz="2400" dirty="0" err="1">
                <a:solidFill>
                  <a:srgbClr val="FFFFFF"/>
                </a:solidFill>
              </a:rPr>
              <a:t>Marwala</a:t>
            </a:r>
            <a:r>
              <a:rPr lang="en-US" sz="2400" dirty="0">
                <a:solidFill>
                  <a:srgbClr val="FFFFFF"/>
                </a:solidFill>
              </a:rPr>
              <a:t>)</a:t>
            </a:r>
          </a:p>
        </p:txBody>
      </p:sp>
      <p:pic>
        <p:nvPicPr>
          <p:cNvPr id="4" name="Video 3">
            <a:extLst>
              <a:ext uri="{FF2B5EF4-FFF2-40B4-BE49-F238E27FC236}">
                <a16:creationId xmlns:a16="http://schemas.microsoft.com/office/drawing/2014/main" id="{C1AE6B44-6D25-4AF3-8797-2C8702BF210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5153822" y="1595021"/>
            <a:ext cx="6553545" cy="3675899"/>
          </a:xfrm>
          <a:prstGeom prst="rect">
            <a:avLst/>
          </a:prstGeom>
        </p:spPr>
      </p:pic>
    </p:spTree>
    <p:extLst>
      <p:ext uri="{BB962C8B-B14F-4D97-AF65-F5344CB8AC3E}">
        <p14:creationId xmlns:p14="http://schemas.microsoft.com/office/powerpoint/2010/main" val="105146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nderstanding the Growth Mindset – Academic Skills Center Blog">
            <a:extLst>
              <a:ext uri="{FF2B5EF4-FFF2-40B4-BE49-F238E27FC236}">
                <a16:creationId xmlns:a16="http://schemas.microsoft.com/office/drawing/2014/main" id="{EC434837-CDE7-4657-996C-97A5DB6CE0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41" b="7776"/>
          <a:stretch/>
        </p:blipFill>
        <p:spPr bwMode="auto">
          <a:xfrm>
            <a:off x="20" y="12168"/>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732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395128" y="619689"/>
            <a:ext cx="11629567" cy="1220127"/>
          </a:xfrm>
        </p:spPr>
        <p:txBody>
          <a:bodyPr>
            <a:normAutofit fontScale="90000"/>
          </a:bodyPr>
          <a:lstStyle/>
          <a:p>
            <a:pPr algn="ctr"/>
            <a:br>
              <a:rPr lang="en-ZA" sz="3600" b="1" dirty="0">
                <a:latin typeface="Calibri" pitchFamily="34" charset="0"/>
              </a:rPr>
            </a:br>
            <a:r>
              <a:rPr lang="en-ZA" sz="3600" b="1" dirty="0">
                <a:latin typeface="Calibri" pitchFamily="34" charset="0"/>
              </a:rPr>
              <a:t>VALUES OF THE TEACHING PROFESSION</a:t>
            </a:r>
            <a:br>
              <a:rPr lang="en-ZA" sz="3600" b="1" dirty="0">
                <a:latin typeface="Calibri" pitchFamily="34" charset="0"/>
              </a:rPr>
            </a:br>
            <a:r>
              <a:rPr lang="en-ZA" sz="3600" b="1" dirty="0">
                <a:latin typeface="Calibri" pitchFamily="34" charset="0"/>
              </a:rPr>
              <a:t>This is what it means to be </a:t>
            </a:r>
            <a:r>
              <a:rPr lang="en-ZA" sz="3600" b="1" dirty="0"/>
              <a:t>a professional and ethical educator/school leader in the South African teaching profession. </a:t>
            </a:r>
            <a:br>
              <a:rPr lang="en-ZA" sz="3600" dirty="0"/>
            </a:br>
            <a:r>
              <a:rPr lang="en-ZA" sz="3600" b="1" dirty="0">
                <a:solidFill>
                  <a:srgbClr val="C00000"/>
                </a:solidFill>
              </a:rPr>
              <a:t>Professional Identity </a:t>
            </a:r>
            <a:r>
              <a:rPr lang="en-ZA" sz="3600" b="1" dirty="0"/>
              <a:t>– values, disposition, nature</a:t>
            </a:r>
            <a:br>
              <a:rPr lang="en-ZA" sz="2700" b="1" dirty="0"/>
            </a:br>
            <a:br>
              <a:rPr lang="en-ZA" sz="2700" b="1" dirty="0"/>
            </a:br>
            <a:r>
              <a:rPr lang="en-ZA" sz="6000" b="1" dirty="0">
                <a:latin typeface="Calibri" pitchFamily="34" charset="0"/>
              </a:rPr>
              <a:t> </a:t>
            </a:r>
            <a:endParaRPr lang="en-US" sz="3600" b="1" dirty="0">
              <a:latin typeface="Calibri" pitchFamily="34" charset="0"/>
            </a:endParaRPr>
          </a:p>
        </p:txBody>
      </p:sp>
      <p:sp>
        <p:nvSpPr>
          <p:cNvPr id="19" name="Rectangle 40"/>
          <p:cNvSpPr>
            <a:spLocks noChangeArrowheads="1"/>
          </p:cNvSpPr>
          <p:nvPr/>
        </p:nvSpPr>
        <p:spPr bwMode="auto">
          <a:xfrm rot="16200000">
            <a:off x="2463107" y="2709800"/>
            <a:ext cx="2296352" cy="906140"/>
          </a:xfrm>
          <a:prstGeom prst="roundRect">
            <a:avLst/>
          </a:prstGeom>
          <a:solidFill>
            <a:srgbClr val="92D050"/>
          </a:solidFill>
          <a:ln w="9525">
            <a:solidFill>
              <a:srgbClr val="996633">
                <a:lumMod val="75000"/>
              </a:srgbClr>
            </a:solidFill>
            <a:miter lim="800000"/>
            <a:headEnd/>
            <a:tailEnd/>
          </a:ln>
          <a:effectLst/>
          <a:scene3d>
            <a:camera prst="orthographicFront"/>
            <a:lightRig rig="threePt" dir="t"/>
          </a:scene3d>
          <a:sp3d>
            <a:bevelT/>
          </a:sp3d>
        </p:spPr>
        <p:txBody>
          <a:bodyPr lIns="64783" tIns="64783" rIns="64783" bIns="0" anchor="ctr"/>
          <a:lstStyle/>
          <a:p>
            <a:pPr marL="119060" lvl="1" indent="-119060" algn="ctr">
              <a:lnSpc>
                <a:spcPct val="85000"/>
              </a:lnSpc>
              <a:spcBef>
                <a:spcPct val="50000"/>
              </a:spcBef>
              <a:buSzPct val="55000"/>
              <a:defRPr/>
            </a:pPr>
            <a:r>
              <a:rPr lang="en-GB" sz="2800" b="1" kern="0">
                <a:latin typeface="Calibri" pitchFamily="34" charset="0"/>
              </a:rPr>
              <a:t>INTEGRITY</a:t>
            </a:r>
            <a:endParaRPr lang="en-US" sz="2800" b="1" kern="0" dirty="0">
              <a:latin typeface="Calibri" pitchFamily="34" charset="0"/>
            </a:endParaRPr>
          </a:p>
        </p:txBody>
      </p:sp>
      <p:sp>
        <p:nvSpPr>
          <p:cNvPr id="20" name="Rectangle 40"/>
          <p:cNvSpPr>
            <a:spLocks noChangeArrowheads="1"/>
          </p:cNvSpPr>
          <p:nvPr/>
        </p:nvSpPr>
        <p:spPr bwMode="auto">
          <a:xfrm rot="16200000">
            <a:off x="5220220" y="2632544"/>
            <a:ext cx="2296351" cy="979210"/>
          </a:xfrm>
          <a:prstGeom prst="roundRect">
            <a:avLst/>
          </a:prstGeom>
          <a:solidFill>
            <a:srgbClr val="FFC000"/>
          </a:solidFill>
          <a:ln w="9525">
            <a:solidFill>
              <a:srgbClr val="FFFF00"/>
            </a:solidFill>
            <a:miter lim="800000"/>
            <a:headEnd/>
            <a:tailEnd/>
          </a:ln>
          <a:effectLst/>
          <a:scene3d>
            <a:camera prst="orthographicFront"/>
            <a:lightRig rig="threePt" dir="t"/>
          </a:scene3d>
          <a:sp3d>
            <a:bevelT/>
          </a:sp3d>
        </p:spPr>
        <p:txBody>
          <a:bodyPr lIns="64783" tIns="64783" rIns="64783" bIns="0" anchor="ctr"/>
          <a:lstStyle/>
          <a:p>
            <a:pPr marL="119060" lvl="1" indent="-119060" algn="ctr">
              <a:lnSpc>
                <a:spcPct val="85000"/>
              </a:lnSpc>
              <a:spcBef>
                <a:spcPct val="50000"/>
              </a:spcBef>
              <a:buSzPct val="55000"/>
              <a:defRPr/>
            </a:pPr>
            <a:r>
              <a:rPr lang="en-US" sz="2800" b="1" kern="0" dirty="0">
                <a:latin typeface="Calibri" pitchFamily="34" charset="0"/>
              </a:rPr>
              <a:t>RESPECT</a:t>
            </a:r>
          </a:p>
        </p:txBody>
      </p:sp>
      <p:sp>
        <p:nvSpPr>
          <p:cNvPr id="21" name="Rectangle 40"/>
          <p:cNvSpPr>
            <a:spLocks noChangeArrowheads="1"/>
          </p:cNvSpPr>
          <p:nvPr/>
        </p:nvSpPr>
        <p:spPr bwMode="auto">
          <a:xfrm rot="16200000">
            <a:off x="-266244" y="2591264"/>
            <a:ext cx="2394319" cy="1071573"/>
          </a:xfrm>
          <a:prstGeom prst="roundRect">
            <a:avLst/>
          </a:prstGeom>
          <a:solidFill>
            <a:srgbClr val="00B050"/>
          </a:solidFill>
          <a:ln w="9525">
            <a:solidFill>
              <a:srgbClr val="996633">
                <a:lumMod val="75000"/>
              </a:srgbClr>
            </a:solidFill>
            <a:miter lim="800000"/>
            <a:headEnd/>
            <a:tailEnd/>
          </a:ln>
          <a:effectLst/>
          <a:scene3d>
            <a:camera prst="orthographicFront"/>
            <a:lightRig rig="threePt" dir="t"/>
          </a:scene3d>
          <a:sp3d>
            <a:bevelT/>
          </a:sp3d>
        </p:spPr>
        <p:txBody>
          <a:bodyPr lIns="64783" tIns="64783" rIns="64783" bIns="0" anchor="ctr"/>
          <a:lstStyle/>
          <a:p>
            <a:pPr marL="119060" lvl="1" indent="-119060" algn="ctr">
              <a:lnSpc>
                <a:spcPct val="85000"/>
              </a:lnSpc>
              <a:spcBef>
                <a:spcPct val="50000"/>
              </a:spcBef>
              <a:buSzPct val="55000"/>
              <a:defRPr/>
            </a:pPr>
            <a:r>
              <a:rPr lang="en-US" sz="2400" b="1" kern="0" dirty="0">
                <a:latin typeface="Calibri" pitchFamily="34" charset="0"/>
              </a:rPr>
              <a:t>ACCOUNTABILTY</a:t>
            </a:r>
          </a:p>
        </p:txBody>
      </p:sp>
      <p:sp>
        <p:nvSpPr>
          <p:cNvPr id="22" name="Rectangle 40"/>
          <p:cNvSpPr>
            <a:spLocks noChangeArrowheads="1"/>
          </p:cNvSpPr>
          <p:nvPr/>
        </p:nvSpPr>
        <p:spPr bwMode="auto">
          <a:xfrm rot="16200000">
            <a:off x="6550936" y="2658335"/>
            <a:ext cx="2317839" cy="906139"/>
          </a:xfrm>
          <a:prstGeom prst="roundRect">
            <a:avLst/>
          </a:prstGeom>
          <a:solidFill>
            <a:srgbClr val="002060"/>
          </a:solidFill>
          <a:ln w="9525">
            <a:solidFill>
              <a:srgbClr val="996633">
                <a:lumMod val="75000"/>
              </a:srgbClr>
            </a:solidFill>
            <a:miter lim="800000"/>
            <a:headEnd/>
            <a:tailEnd/>
          </a:ln>
          <a:effectLst/>
          <a:scene3d>
            <a:camera prst="orthographicFront"/>
            <a:lightRig rig="threePt" dir="t"/>
          </a:scene3d>
          <a:sp3d>
            <a:bevelT/>
          </a:sp3d>
        </p:spPr>
        <p:txBody>
          <a:bodyPr lIns="64783" tIns="64783" rIns="64783" bIns="0" anchor="ctr"/>
          <a:lstStyle/>
          <a:p>
            <a:pPr marL="119060" lvl="1" indent="-119060" algn="ctr">
              <a:lnSpc>
                <a:spcPct val="85000"/>
              </a:lnSpc>
              <a:spcBef>
                <a:spcPct val="50000"/>
              </a:spcBef>
              <a:buSzPct val="55000"/>
              <a:defRPr/>
            </a:pPr>
            <a:r>
              <a:rPr lang="en-GB" sz="2400" b="1" kern="0" dirty="0">
                <a:solidFill>
                  <a:schemeClr val="bg1"/>
                </a:solidFill>
                <a:latin typeface="Calibri" pitchFamily="34" charset="0"/>
              </a:rPr>
              <a:t>R</a:t>
            </a:r>
            <a:r>
              <a:rPr lang="en-ZA" sz="2400" b="1" kern="0" dirty="0">
                <a:solidFill>
                  <a:schemeClr val="bg1"/>
                </a:solidFill>
                <a:latin typeface="Calibri" pitchFamily="34" charset="0"/>
              </a:rPr>
              <a:t>ESPONSIBILITY</a:t>
            </a:r>
            <a:endParaRPr lang="en-US" sz="2400" b="1" kern="0" dirty="0">
              <a:solidFill>
                <a:schemeClr val="bg1"/>
              </a:solidFill>
              <a:latin typeface="Calibri" pitchFamily="34" charset="0"/>
            </a:endParaRPr>
          </a:p>
        </p:txBody>
      </p:sp>
      <p:sp>
        <p:nvSpPr>
          <p:cNvPr id="23" name="Rectangle 40"/>
          <p:cNvSpPr>
            <a:spLocks noChangeArrowheads="1"/>
          </p:cNvSpPr>
          <p:nvPr/>
        </p:nvSpPr>
        <p:spPr bwMode="auto">
          <a:xfrm rot="16200000">
            <a:off x="10120736" y="2594186"/>
            <a:ext cx="2280703" cy="1071571"/>
          </a:xfrm>
          <a:prstGeom prst="roundRect">
            <a:avLst/>
          </a:prstGeom>
          <a:solidFill>
            <a:schemeClr val="accent4">
              <a:lumMod val="75000"/>
            </a:schemeClr>
          </a:solidFill>
          <a:ln w="9525">
            <a:solidFill>
              <a:srgbClr val="996633">
                <a:lumMod val="75000"/>
              </a:srgbClr>
            </a:solidFill>
            <a:miter lim="800000"/>
            <a:headEnd/>
            <a:tailEnd/>
          </a:ln>
          <a:effectLst/>
          <a:scene3d>
            <a:camera prst="orthographicFront"/>
            <a:lightRig rig="threePt" dir="t"/>
          </a:scene3d>
          <a:sp3d>
            <a:bevelT/>
          </a:sp3d>
        </p:spPr>
        <p:txBody>
          <a:bodyPr lIns="64783" tIns="64783" rIns="64783" bIns="0" anchor="ctr"/>
          <a:lstStyle/>
          <a:p>
            <a:pPr marL="119060" lvl="1" indent="-119060" algn="ctr">
              <a:lnSpc>
                <a:spcPct val="85000"/>
              </a:lnSpc>
              <a:spcBef>
                <a:spcPct val="50000"/>
              </a:spcBef>
              <a:buSzPct val="55000"/>
              <a:defRPr/>
            </a:pPr>
            <a:r>
              <a:rPr lang="en-ZA" sz="2800" b="1" kern="0" dirty="0">
                <a:solidFill>
                  <a:schemeClr val="bg1"/>
                </a:solidFill>
                <a:latin typeface="Calibri" pitchFamily="34" charset="0"/>
              </a:rPr>
              <a:t>TOLERANCE</a:t>
            </a:r>
            <a:endParaRPr lang="en-US" sz="2800" b="1" kern="0" dirty="0">
              <a:solidFill>
                <a:schemeClr val="bg1"/>
              </a:solidFill>
              <a:latin typeface="Calibri" pitchFamily="34" charset="0"/>
            </a:endParaRPr>
          </a:p>
        </p:txBody>
      </p:sp>
      <p:sp>
        <p:nvSpPr>
          <p:cNvPr id="24" name="Rectangle 40">
            <a:extLst>
              <a:ext uri="{FF2B5EF4-FFF2-40B4-BE49-F238E27FC236}">
                <a16:creationId xmlns:a16="http://schemas.microsoft.com/office/drawing/2014/main" id="{A0E92C8E-B6CF-4288-B7B2-677F7D2189A1}"/>
              </a:ext>
            </a:extLst>
          </p:cNvPr>
          <p:cNvSpPr>
            <a:spLocks noChangeArrowheads="1"/>
          </p:cNvSpPr>
          <p:nvPr/>
        </p:nvSpPr>
        <p:spPr bwMode="auto">
          <a:xfrm rot="16200000">
            <a:off x="8864328" y="2655883"/>
            <a:ext cx="2322742" cy="906140"/>
          </a:xfrm>
          <a:prstGeom prst="roundRect">
            <a:avLst/>
          </a:prstGeom>
          <a:solidFill>
            <a:schemeClr val="accent2">
              <a:lumMod val="60000"/>
              <a:lumOff val="40000"/>
            </a:schemeClr>
          </a:solidFill>
          <a:ln w="9525">
            <a:solidFill>
              <a:srgbClr val="996633">
                <a:lumMod val="75000"/>
              </a:srgbClr>
            </a:solidFill>
            <a:miter lim="800000"/>
            <a:headEnd/>
            <a:tailEnd/>
          </a:ln>
          <a:effectLst/>
          <a:scene3d>
            <a:camera prst="orthographicFront"/>
            <a:lightRig rig="threePt" dir="t"/>
          </a:scene3d>
          <a:sp3d>
            <a:bevelT/>
          </a:sp3d>
        </p:spPr>
        <p:txBody>
          <a:bodyPr lIns="64783" tIns="64783" rIns="64783" bIns="0" anchor="ctr"/>
          <a:lstStyle/>
          <a:p>
            <a:pPr marL="119060" lvl="1" indent="-119060" algn="ctr">
              <a:lnSpc>
                <a:spcPct val="85000"/>
              </a:lnSpc>
              <a:spcBef>
                <a:spcPct val="50000"/>
              </a:spcBef>
              <a:buSzPct val="55000"/>
              <a:defRPr/>
            </a:pPr>
            <a:r>
              <a:rPr lang="en-ZA" sz="2400" b="1" kern="0" dirty="0">
                <a:latin typeface="Calibri" pitchFamily="34" charset="0"/>
              </a:rPr>
              <a:t>TRANSPARENCY</a:t>
            </a:r>
            <a:endParaRPr lang="en-US" sz="2400" b="1" kern="0" dirty="0">
              <a:latin typeface="Calibri" pitchFamily="34" charset="0"/>
            </a:endParaRPr>
          </a:p>
        </p:txBody>
      </p:sp>
      <p:sp>
        <p:nvSpPr>
          <p:cNvPr id="25" name="Rectangle 40">
            <a:extLst>
              <a:ext uri="{FF2B5EF4-FFF2-40B4-BE49-F238E27FC236}">
                <a16:creationId xmlns:a16="http://schemas.microsoft.com/office/drawing/2014/main" id="{C49220B7-5DEE-4DC9-8265-CB842755A62A}"/>
              </a:ext>
            </a:extLst>
          </p:cNvPr>
          <p:cNvSpPr>
            <a:spLocks noChangeArrowheads="1"/>
          </p:cNvSpPr>
          <p:nvPr/>
        </p:nvSpPr>
        <p:spPr bwMode="auto">
          <a:xfrm rot="16200000">
            <a:off x="7814715" y="2707815"/>
            <a:ext cx="2327643" cy="807178"/>
          </a:xfrm>
          <a:prstGeom prst="roundRect">
            <a:avLst/>
          </a:prstGeom>
          <a:solidFill>
            <a:srgbClr val="7030A0"/>
          </a:solidFill>
          <a:ln w="9525">
            <a:solidFill>
              <a:srgbClr val="996633">
                <a:lumMod val="75000"/>
              </a:srgbClr>
            </a:solidFill>
            <a:miter lim="800000"/>
            <a:headEnd/>
            <a:tailEnd/>
          </a:ln>
          <a:effectLst/>
          <a:scene3d>
            <a:camera prst="orthographicFront"/>
            <a:lightRig rig="threePt" dir="t"/>
          </a:scene3d>
          <a:sp3d>
            <a:bevelT/>
          </a:sp3d>
        </p:spPr>
        <p:txBody>
          <a:bodyPr lIns="64783" tIns="64783" rIns="64783" bIns="0" anchor="ctr"/>
          <a:lstStyle/>
          <a:p>
            <a:pPr marL="119060" lvl="1" indent="-119060" algn="ctr">
              <a:lnSpc>
                <a:spcPct val="85000"/>
              </a:lnSpc>
              <a:spcBef>
                <a:spcPct val="50000"/>
              </a:spcBef>
              <a:buSzPct val="55000"/>
              <a:defRPr/>
            </a:pPr>
            <a:r>
              <a:rPr lang="en-ZA" sz="2400" b="1" kern="0" dirty="0">
                <a:solidFill>
                  <a:schemeClr val="bg1"/>
                </a:solidFill>
                <a:latin typeface="Calibri" pitchFamily="34" charset="0"/>
              </a:rPr>
              <a:t>SERVICE ORIENTED</a:t>
            </a:r>
            <a:endParaRPr lang="en-US" sz="2400" b="1" kern="0" dirty="0">
              <a:solidFill>
                <a:schemeClr val="bg1"/>
              </a:solidFill>
              <a:latin typeface="Calibri" pitchFamily="34" charset="0"/>
            </a:endParaRPr>
          </a:p>
        </p:txBody>
      </p:sp>
      <p:sp>
        <p:nvSpPr>
          <p:cNvPr id="27" name="Rectangle 40">
            <a:extLst>
              <a:ext uri="{FF2B5EF4-FFF2-40B4-BE49-F238E27FC236}">
                <a16:creationId xmlns:a16="http://schemas.microsoft.com/office/drawing/2014/main" id="{22DA36DB-2A37-48A8-8000-133E8F164E45}"/>
              </a:ext>
            </a:extLst>
          </p:cNvPr>
          <p:cNvSpPr>
            <a:spLocks noChangeArrowheads="1"/>
          </p:cNvSpPr>
          <p:nvPr/>
        </p:nvSpPr>
        <p:spPr bwMode="auto">
          <a:xfrm rot="16200000">
            <a:off x="3805688" y="2684726"/>
            <a:ext cx="2296351" cy="906139"/>
          </a:xfrm>
          <a:prstGeom prst="roundRect">
            <a:avLst/>
          </a:prstGeom>
          <a:solidFill>
            <a:schemeClr val="accent5"/>
          </a:solidFill>
          <a:ln w="9525">
            <a:solidFill>
              <a:srgbClr val="996633">
                <a:lumMod val="75000"/>
              </a:srgbClr>
            </a:solidFill>
            <a:miter lim="800000"/>
            <a:headEnd/>
            <a:tailEnd/>
          </a:ln>
          <a:effectLst/>
          <a:scene3d>
            <a:camera prst="orthographicFront"/>
            <a:lightRig rig="threePt" dir="t"/>
          </a:scene3d>
          <a:sp3d>
            <a:bevelT/>
          </a:sp3d>
        </p:spPr>
        <p:txBody>
          <a:bodyPr lIns="64783" tIns="64783" rIns="64783" bIns="0" anchor="ctr"/>
          <a:lstStyle/>
          <a:p>
            <a:pPr marL="119060" lvl="1" indent="-119060" algn="ctr">
              <a:lnSpc>
                <a:spcPct val="85000"/>
              </a:lnSpc>
              <a:spcBef>
                <a:spcPct val="50000"/>
              </a:spcBef>
              <a:buSzPct val="55000"/>
              <a:defRPr/>
            </a:pPr>
            <a:r>
              <a:rPr lang="en-ZA" sz="3200" b="1" kern="0" dirty="0">
                <a:solidFill>
                  <a:schemeClr val="bg1"/>
                </a:solidFill>
                <a:latin typeface="Calibri" pitchFamily="34" charset="0"/>
              </a:rPr>
              <a:t>QUALITY</a:t>
            </a:r>
            <a:endParaRPr lang="en-US" sz="3200" b="1" kern="0" dirty="0">
              <a:solidFill>
                <a:schemeClr val="bg1"/>
              </a:solidFill>
              <a:latin typeface="Calibri" pitchFamily="34" charset="0"/>
            </a:endParaRPr>
          </a:p>
        </p:txBody>
      </p:sp>
      <p:sp>
        <p:nvSpPr>
          <p:cNvPr id="28" name="Rectangle 40">
            <a:extLst>
              <a:ext uri="{FF2B5EF4-FFF2-40B4-BE49-F238E27FC236}">
                <a16:creationId xmlns:a16="http://schemas.microsoft.com/office/drawing/2014/main" id="{4C61CEED-65CB-486B-BCDC-52B977AD641C}"/>
              </a:ext>
            </a:extLst>
          </p:cNvPr>
          <p:cNvSpPr>
            <a:spLocks noChangeArrowheads="1"/>
          </p:cNvSpPr>
          <p:nvPr/>
        </p:nvSpPr>
        <p:spPr bwMode="auto">
          <a:xfrm rot="16200000">
            <a:off x="1104482" y="2632544"/>
            <a:ext cx="2327643" cy="979211"/>
          </a:xfrm>
          <a:prstGeom prst="roundRect">
            <a:avLst/>
          </a:prstGeom>
          <a:solidFill>
            <a:schemeClr val="accent2">
              <a:lumMod val="75000"/>
            </a:schemeClr>
          </a:solidFill>
          <a:ln w="9525">
            <a:solidFill>
              <a:srgbClr val="996633">
                <a:lumMod val="75000"/>
              </a:srgbClr>
            </a:solidFill>
            <a:miter lim="800000"/>
            <a:headEnd/>
            <a:tailEnd/>
          </a:ln>
          <a:effectLst/>
          <a:scene3d>
            <a:camera prst="orthographicFront"/>
            <a:lightRig rig="threePt" dir="t"/>
          </a:scene3d>
          <a:sp3d>
            <a:bevelT/>
          </a:sp3d>
        </p:spPr>
        <p:txBody>
          <a:bodyPr lIns="64783" tIns="64783" rIns="64783" bIns="0" anchor="ctr"/>
          <a:lstStyle/>
          <a:p>
            <a:pPr marL="119060" lvl="1" indent="-119060" algn="ctr">
              <a:lnSpc>
                <a:spcPct val="85000"/>
              </a:lnSpc>
              <a:spcBef>
                <a:spcPct val="50000"/>
              </a:spcBef>
              <a:buSzPct val="55000"/>
              <a:defRPr/>
            </a:pPr>
            <a:r>
              <a:rPr lang="en-GB" sz="2800" b="1" kern="0" dirty="0">
                <a:solidFill>
                  <a:schemeClr val="bg1"/>
                </a:solidFill>
                <a:latin typeface="Calibri" pitchFamily="34" charset="0"/>
              </a:rPr>
              <a:t>D</a:t>
            </a:r>
            <a:r>
              <a:rPr lang="en-ZA" sz="2800" b="1" kern="0" dirty="0">
                <a:solidFill>
                  <a:schemeClr val="bg1"/>
                </a:solidFill>
                <a:latin typeface="Calibri" pitchFamily="34" charset="0"/>
              </a:rPr>
              <a:t>IGNITY</a:t>
            </a:r>
            <a:endParaRPr lang="en-US" sz="2800" b="1" kern="0" dirty="0">
              <a:solidFill>
                <a:schemeClr val="bg1"/>
              </a:solidFill>
              <a:latin typeface="Calibri" pitchFamily="34" charset="0"/>
            </a:endParaRPr>
          </a:p>
        </p:txBody>
      </p:sp>
      <p:sp>
        <p:nvSpPr>
          <p:cNvPr id="2" name="Slide Number Placeholder 1">
            <a:extLst>
              <a:ext uri="{FF2B5EF4-FFF2-40B4-BE49-F238E27FC236}">
                <a16:creationId xmlns:a16="http://schemas.microsoft.com/office/drawing/2014/main" id="{08861958-62A4-4000-B5ED-7604C4BC9CFA}"/>
              </a:ext>
            </a:extLst>
          </p:cNvPr>
          <p:cNvSpPr>
            <a:spLocks noGrp="1"/>
          </p:cNvSpPr>
          <p:nvPr>
            <p:ph type="sldNum" sz="quarter" idx="12"/>
          </p:nvPr>
        </p:nvSpPr>
        <p:spPr/>
        <p:txBody>
          <a:bodyPr/>
          <a:lstStyle/>
          <a:p>
            <a:fld id="{F547E750-DA54-C34F-8612-A39648D765C1}" type="slidenum">
              <a:rPr lang="en-US" smtClean="0"/>
              <a:pPr/>
              <a:t>8</a:t>
            </a:fld>
            <a:endParaRPr lang="en-US" dirty="0"/>
          </a:p>
        </p:txBody>
      </p:sp>
      <p:sp>
        <p:nvSpPr>
          <p:cNvPr id="3" name="TextBox 2">
            <a:extLst>
              <a:ext uri="{FF2B5EF4-FFF2-40B4-BE49-F238E27FC236}">
                <a16:creationId xmlns:a16="http://schemas.microsoft.com/office/drawing/2014/main" id="{7860F4EA-94CF-609C-7EBE-15ABD699381A}"/>
              </a:ext>
            </a:extLst>
          </p:cNvPr>
          <p:cNvSpPr txBox="1"/>
          <p:nvPr/>
        </p:nvSpPr>
        <p:spPr>
          <a:xfrm>
            <a:off x="838200" y="5104327"/>
            <a:ext cx="10015329" cy="1077218"/>
          </a:xfrm>
          <a:prstGeom prst="rect">
            <a:avLst/>
          </a:prstGeom>
          <a:noFill/>
        </p:spPr>
        <p:txBody>
          <a:bodyPr wrap="square" rtlCol="0">
            <a:spAutoFit/>
          </a:bodyPr>
          <a:lstStyle/>
          <a:p>
            <a:pPr algn="ctr"/>
            <a:r>
              <a:rPr lang="en-ZA" sz="3200" b="1" dirty="0">
                <a:solidFill>
                  <a:srgbClr val="008784"/>
                </a:solidFill>
                <a:latin typeface="Calibri"/>
              </a:rPr>
              <a:t>Values-based teaching profession, conduct, leadership</a:t>
            </a:r>
          </a:p>
          <a:p>
            <a:pPr algn="ctr"/>
            <a:endParaRPr lang="en-GB" sz="3200" b="1" dirty="0">
              <a:solidFill>
                <a:srgbClr val="008784"/>
              </a:solidFill>
              <a:latin typeface="Calibri"/>
            </a:endParaRPr>
          </a:p>
        </p:txBody>
      </p:sp>
      <p:sp>
        <p:nvSpPr>
          <p:cNvPr id="5" name="TextBox 4">
            <a:extLst>
              <a:ext uri="{FF2B5EF4-FFF2-40B4-BE49-F238E27FC236}">
                <a16:creationId xmlns:a16="http://schemas.microsoft.com/office/drawing/2014/main" id="{C0873C9D-0544-F79B-0B9E-AFADE8F157E0}"/>
              </a:ext>
            </a:extLst>
          </p:cNvPr>
          <p:cNvSpPr txBox="1"/>
          <p:nvPr/>
        </p:nvSpPr>
        <p:spPr>
          <a:xfrm>
            <a:off x="1586429" y="5642936"/>
            <a:ext cx="8769426" cy="830997"/>
          </a:xfrm>
          <a:prstGeom prst="rect">
            <a:avLst/>
          </a:prstGeom>
          <a:solidFill>
            <a:schemeClr val="bg1"/>
          </a:solidFill>
        </p:spPr>
        <p:txBody>
          <a:bodyPr wrap="square" rtlCol="0">
            <a:spAutoFit/>
          </a:bodyPr>
          <a:lstStyle/>
          <a:p>
            <a:pPr algn="ctr"/>
            <a:r>
              <a:rPr lang="en-ZA" sz="2400" b="1" dirty="0">
                <a:solidFill>
                  <a:prstClr val="black"/>
                </a:solidFill>
                <a:latin typeface="Calibri"/>
              </a:rPr>
              <a:t>Values are an essential component of a professional culture and commitment to the teaching profession</a:t>
            </a:r>
            <a:endParaRPr lang="en-GB" sz="2400" b="1" dirty="0">
              <a:solidFill>
                <a:prstClr val="black"/>
              </a:solidFill>
              <a:latin typeface="Calibri"/>
            </a:endParaRPr>
          </a:p>
        </p:txBody>
      </p:sp>
    </p:spTree>
    <p:extLst>
      <p:ext uri="{BB962C8B-B14F-4D97-AF65-F5344CB8AC3E}">
        <p14:creationId xmlns:p14="http://schemas.microsoft.com/office/powerpoint/2010/main" val="194052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E6C1BBB8-B782-49C5-8313-15B6FBD29947}"/>
              </a:ext>
            </a:extLst>
          </p:cNvPr>
          <p:cNvGraphicFramePr/>
          <p:nvPr/>
        </p:nvGraphicFramePr>
        <p:xfrm>
          <a:off x="306126" y="166977"/>
          <a:ext cx="11481682" cy="36496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A5BFCC5D-977B-41DE-B43D-5F0B9C94B174}"/>
              </a:ext>
            </a:extLst>
          </p:cNvPr>
          <p:cNvSpPr txBox="1"/>
          <p:nvPr/>
        </p:nvSpPr>
        <p:spPr>
          <a:xfrm>
            <a:off x="306126" y="3816626"/>
            <a:ext cx="11481682" cy="3046988"/>
          </a:xfrm>
          <a:prstGeom prst="rect">
            <a:avLst/>
          </a:prstGeom>
          <a:noFill/>
        </p:spPr>
        <p:txBody>
          <a:bodyPr wrap="square">
            <a:spAutoFit/>
          </a:bodyPr>
          <a:lstStyle/>
          <a:p>
            <a:pPr algn="ctr"/>
            <a:r>
              <a:rPr lang="en-GB" sz="3200" b="1" dirty="0"/>
              <a:t>Disruption is never comfortable, but regardless of whether positive or negative, it is a catalyst for change.</a:t>
            </a:r>
          </a:p>
          <a:p>
            <a:pPr algn="ctr"/>
            <a:r>
              <a:rPr lang="en-GB" sz="3200" b="1" dirty="0">
                <a:solidFill>
                  <a:srgbClr val="C00000"/>
                </a:solidFill>
              </a:rPr>
              <a:t>Learning for Tomorrow Today</a:t>
            </a:r>
          </a:p>
          <a:p>
            <a:pPr algn="ctr"/>
            <a:r>
              <a:rPr lang="en-GB" sz="3200" b="1" dirty="0">
                <a:solidFill>
                  <a:srgbClr val="0070C0"/>
                </a:solidFill>
              </a:rPr>
              <a:t>Creating a Culture and Climate Conducive for Change and taking the Leadership Space and World of Work Into the Future</a:t>
            </a:r>
            <a:br>
              <a:rPr lang="en-GB" sz="3200" dirty="0"/>
            </a:br>
            <a:endParaRPr lang="en-ZA" sz="3200" dirty="0"/>
          </a:p>
        </p:txBody>
      </p:sp>
    </p:spTree>
    <p:extLst>
      <p:ext uri="{BB962C8B-B14F-4D97-AF65-F5344CB8AC3E}">
        <p14:creationId xmlns:p14="http://schemas.microsoft.com/office/powerpoint/2010/main" val="42499463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570002407"/>
              </p:ext>
            </p:extLst>
          </p:nvPr>
        </p:nvGraphicFramePr>
        <p:xfrm>
          <a:off x="822592" y="130052"/>
          <a:ext cx="11369408" cy="6571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306C35-597C-49AF-8331-0707B660A59A}" type="slidenum">
              <a:rPr kumimoji="0" lang="en-Z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Z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38460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A6CE44-00F0-4523-AFE6-A212EFCD199D}"/>
              </a:ext>
            </a:extLst>
          </p:cNvPr>
          <p:cNvSpPr>
            <a:spLocks noGrp="1"/>
          </p:cNvSpPr>
          <p:nvPr>
            <p:ph type="title"/>
          </p:nvPr>
        </p:nvSpPr>
        <p:spPr>
          <a:xfrm>
            <a:off x="838200" y="-127491"/>
            <a:ext cx="10515600" cy="1012581"/>
          </a:xfrm>
        </p:spPr>
        <p:txBody>
          <a:bodyPr/>
          <a:lstStyle/>
          <a:p>
            <a:r>
              <a:rPr lang="en-ZA" b="1" dirty="0"/>
              <a:t>PROFESSIONAL DEVELOPMENT </a:t>
            </a:r>
            <a:endParaRPr lang="en-ZA" sz="5400" b="1" dirty="0">
              <a:solidFill>
                <a:schemeClr val="accent6"/>
              </a:solidFill>
            </a:endParaRPr>
          </a:p>
        </p:txBody>
      </p:sp>
      <p:sp>
        <p:nvSpPr>
          <p:cNvPr id="5" name="Content Placeholder 4">
            <a:extLst>
              <a:ext uri="{FF2B5EF4-FFF2-40B4-BE49-F238E27FC236}">
                <a16:creationId xmlns:a16="http://schemas.microsoft.com/office/drawing/2014/main" id="{AAD4BB47-C247-452D-BB4A-566C9B75FB10}"/>
              </a:ext>
            </a:extLst>
          </p:cNvPr>
          <p:cNvSpPr>
            <a:spLocks noGrp="1"/>
          </p:cNvSpPr>
          <p:nvPr>
            <p:ph idx="1"/>
          </p:nvPr>
        </p:nvSpPr>
        <p:spPr>
          <a:xfrm>
            <a:off x="211016" y="717452"/>
            <a:ext cx="11802794" cy="6004023"/>
          </a:xfrm>
        </p:spPr>
        <p:txBody>
          <a:bodyPr>
            <a:normAutofit/>
          </a:bodyPr>
          <a:lstStyle/>
          <a:p>
            <a:pPr marL="0" indent="0">
              <a:buNone/>
            </a:pPr>
            <a:r>
              <a:rPr lang="en-ZA" b="1" dirty="0">
                <a:solidFill>
                  <a:schemeClr val="accent6"/>
                </a:solidFill>
              </a:rPr>
              <a:t>MANDATORY</a:t>
            </a:r>
          </a:p>
          <a:p>
            <a:r>
              <a:rPr lang="en-ZA" b="1" dirty="0"/>
              <a:t>must</a:t>
            </a:r>
            <a:r>
              <a:rPr lang="en-ZA" dirty="0"/>
              <a:t> promote, develop and maintain a professional image; </a:t>
            </a:r>
          </a:p>
          <a:p>
            <a:r>
              <a:rPr lang="en-ZA" b="1" dirty="0"/>
              <a:t>must</a:t>
            </a:r>
            <a:r>
              <a:rPr lang="en-ZA" dirty="0"/>
              <a:t> advise the Minister on matters relating to the education and training of educators. including but not limited to:</a:t>
            </a:r>
          </a:p>
          <a:p>
            <a:pPr lvl="1"/>
            <a:r>
              <a:rPr lang="en-ZA" dirty="0"/>
              <a:t>the minimum requirements for entry to all the levels of the profession;</a:t>
            </a:r>
          </a:p>
          <a:p>
            <a:pPr lvl="1"/>
            <a:r>
              <a:rPr lang="en-ZA" dirty="0"/>
              <a:t>the standards of programmes of pre-service and in-service educator </a:t>
            </a:r>
          </a:p>
          <a:p>
            <a:pPr marL="457200" lvl="1" indent="0">
              <a:buNone/>
            </a:pPr>
            <a:r>
              <a:rPr lang="en-ZA" dirty="0"/>
              <a:t>   education: </a:t>
            </a:r>
          </a:p>
          <a:p>
            <a:pPr lvl="1"/>
            <a:r>
              <a:rPr lang="en-ZA" dirty="0"/>
              <a:t>the requirements for promotion within the education system;</a:t>
            </a:r>
          </a:p>
          <a:p>
            <a:pPr lvl="1"/>
            <a:r>
              <a:rPr lang="en-ZA" dirty="0"/>
              <a:t>educator professionalism; </a:t>
            </a:r>
          </a:p>
          <a:p>
            <a:r>
              <a:rPr lang="en-ZA" b="1" dirty="0"/>
              <a:t>must</a:t>
            </a:r>
            <a:r>
              <a:rPr lang="en-ZA" dirty="0"/>
              <a:t> research and develop a professional development policy; </a:t>
            </a:r>
          </a:p>
          <a:p>
            <a:r>
              <a:rPr lang="en-ZA" b="1" dirty="0"/>
              <a:t>must</a:t>
            </a:r>
            <a:r>
              <a:rPr lang="en-ZA" dirty="0"/>
              <a:t> </a:t>
            </a:r>
            <a:r>
              <a:rPr lang="en-ZA" b="1" dirty="0">
                <a:solidFill>
                  <a:schemeClr val="accent6"/>
                </a:solidFill>
              </a:rPr>
              <a:t>manage</a:t>
            </a:r>
            <a:r>
              <a:rPr lang="en-ZA" dirty="0">
                <a:solidFill>
                  <a:schemeClr val="accent6"/>
                </a:solidFill>
              </a:rPr>
              <a:t> </a:t>
            </a:r>
            <a:r>
              <a:rPr lang="en-ZA" dirty="0"/>
              <a:t>a system for the promotion of continuing professional development for all educators in </a:t>
            </a:r>
            <a:r>
              <a:rPr lang="en-ZA" b="1" dirty="0">
                <a:solidFill>
                  <a:schemeClr val="accent6"/>
                </a:solidFill>
              </a:rPr>
              <a:t>schools</a:t>
            </a:r>
            <a:r>
              <a:rPr lang="en-ZA" dirty="0"/>
              <a:t>; </a:t>
            </a:r>
          </a:p>
          <a:p>
            <a:pPr marL="0" indent="0">
              <a:buNone/>
            </a:pPr>
            <a:endParaRPr lang="en-ZA" dirty="0"/>
          </a:p>
        </p:txBody>
      </p:sp>
      <p:sp>
        <p:nvSpPr>
          <p:cNvPr id="3" name="Slide Number Placeholder 2">
            <a:extLst>
              <a:ext uri="{FF2B5EF4-FFF2-40B4-BE49-F238E27FC236}">
                <a16:creationId xmlns:a16="http://schemas.microsoft.com/office/drawing/2014/main" id="{08AF85F6-536D-42CE-970A-5462C195E5F5}"/>
              </a:ext>
            </a:extLst>
          </p:cNvPr>
          <p:cNvSpPr>
            <a:spLocks noGrp="1"/>
          </p:cNvSpPr>
          <p:nvPr>
            <p:ph type="sldNum" sz="quarter" idx="12"/>
          </p:nvPr>
        </p:nvSpPr>
        <p:spPr>
          <a:xfrm>
            <a:off x="9982200" y="5932700"/>
            <a:ext cx="2743200" cy="365125"/>
          </a:xfrm>
        </p:spPr>
        <p:txBody>
          <a:bodyPr/>
          <a:lstStyle/>
          <a:p>
            <a:fld id="{079A6B83-E2CC-41D5-82B0-6AD0E805378A}" type="slidenum">
              <a:rPr lang="en-ZA" smtClean="0"/>
              <a:t>82</a:t>
            </a:fld>
            <a:endParaRPr lang="en-ZA" dirty="0"/>
          </a:p>
        </p:txBody>
      </p:sp>
      <p:sp>
        <p:nvSpPr>
          <p:cNvPr id="2" name="Right Brace 1">
            <a:extLst>
              <a:ext uri="{FF2B5EF4-FFF2-40B4-BE49-F238E27FC236}">
                <a16:creationId xmlns:a16="http://schemas.microsoft.com/office/drawing/2014/main" id="{9DE305F1-26DD-4393-92A7-151F1C41695C}"/>
              </a:ext>
            </a:extLst>
          </p:cNvPr>
          <p:cNvSpPr/>
          <p:nvPr/>
        </p:nvSpPr>
        <p:spPr>
          <a:xfrm>
            <a:off x="9729215" y="1223889"/>
            <a:ext cx="149588" cy="327777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6" name="Rectangle: Rounded Corners 5">
            <a:extLst>
              <a:ext uri="{FF2B5EF4-FFF2-40B4-BE49-F238E27FC236}">
                <a16:creationId xmlns:a16="http://schemas.microsoft.com/office/drawing/2014/main" id="{95D6AD9D-C912-4259-8535-975573E9BB67}"/>
              </a:ext>
            </a:extLst>
          </p:cNvPr>
          <p:cNvSpPr/>
          <p:nvPr/>
        </p:nvSpPr>
        <p:spPr>
          <a:xfrm>
            <a:off x="9925088" y="2326651"/>
            <a:ext cx="2313197" cy="1657350"/>
          </a:xfrm>
          <a:prstGeom prst="roundRect">
            <a:avLst>
              <a:gd name="adj" fmla="val 4012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ZA" sz="2000" b="1" dirty="0"/>
              <a:t>Teacher Professionalisation/ Professional Standards</a:t>
            </a:r>
          </a:p>
        </p:txBody>
      </p:sp>
      <p:sp>
        <p:nvSpPr>
          <p:cNvPr id="7" name="Rectangle: Rounded Corners 6">
            <a:extLst>
              <a:ext uri="{FF2B5EF4-FFF2-40B4-BE49-F238E27FC236}">
                <a16:creationId xmlns:a16="http://schemas.microsoft.com/office/drawing/2014/main" id="{E8122B62-96AE-4A38-9BDB-60D827DC929D}"/>
              </a:ext>
            </a:extLst>
          </p:cNvPr>
          <p:cNvSpPr/>
          <p:nvPr/>
        </p:nvSpPr>
        <p:spPr>
          <a:xfrm>
            <a:off x="8037824" y="5541119"/>
            <a:ext cx="3315976" cy="1139483"/>
          </a:xfrm>
          <a:prstGeom prst="roundRect">
            <a:avLst>
              <a:gd name="adj" fmla="val 4012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ZA" sz="2800" b="1" dirty="0"/>
              <a:t>CPTD Management System</a:t>
            </a:r>
          </a:p>
        </p:txBody>
      </p:sp>
      <p:cxnSp>
        <p:nvCxnSpPr>
          <p:cNvPr id="9" name="Straight Arrow Connector 8">
            <a:extLst>
              <a:ext uri="{FF2B5EF4-FFF2-40B4-BE49-F238E27FC236}">
                <a16:creationId xmlns:a16="http://schemas.microsoft.com/office/drawing/2014/main" id="{1B867BDE-30FF-4122-B0CD-97C9E557BE19}"/>
              </a:ext>
            </a:extLst>
          </p:cNvPr>
          <p:cNvCxnSpPr>
            <a:cxnSpLocks/>
          </p:cNvCxnSpPr>
          <p:nvPr/>
        </p:nvCxnSpPr>
        <p:spPr>
          <a:xfrm>
            <a:off x="6611595" y="5778395"/>
            <a:ext cx="12608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4147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5" descr="Desks in empty classroom">
            <a:extLst>
              <a:ext uri="{FF2B5EF4-FFF2-40B4-BE49-F238E27FC236}">
                <a16:creationId xmlns:a16="http://schemas.microsoft.com/office/drawing/2014/main" id="{0006C046-6ACA-4240-A646-E579CF87A96C}"/>
              </a:ext>
            </a:extLst>
          </p:cNvPr>
          <p:cNvPicPr>
            <a:picLocks noChangeAspect="1"/>
          </p:cNvPicPr>
          <p:nvPr/>
        </p:nvPicPr>
        <p:blipFill rotWithShape="1">
          <a:blip r:embed="rId2"/>
          <a:srcRect l="13357" r="9982"/>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0" name="Freeform: Shape 9">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Freeform: Shape 11">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1D7A214-CFB6-4001-B588-950C0BB55537}"/>
              </a:ext>
            </a:extLst>
          </p:cNvPr>
          <p:cNvSpPr>
            <a:spLocks noGrp="1"/>
          </p:cNvSpPr>
          <p:nvPr>
            <p:ph type="title"/>
          </p:nvPr>
        </p:nvSpPr>
        <p:spPr>
          <a:xfrm>
            <a:off x="6801436" y="1396289"/>
            <a:ext cx="4819952" cy="1325563"/>
          </a:xfrm>
        </p:spPr>
        <p:txBody>
          <a:bodyPr>
            <a:normAutofit/>
          </a:bodyPr>
          <a:lstStyle/>
          <a:p>
            <a:r>
              <a:rPr lang="en-ZA" b="1" dirty="0"/>
              <a:t>PROFESSIONAL DEVELOPMENT </a:t>
            </a:r>
            <a:endParaRPr lang="en-ZA" dirty="0"/>
          </a:p>
        </p:txBody>
      </p:sp>
      <p:sp>
        <p:nvSpPr>
          <p:cNvPr id="4" name="Slide Number Placeholder 3">
            <a:extLst>
              <a:ext uri="{FF2B5EF4-FFF2-40B4-BE49-F238E27FC236}">
                <a16:creationId xmlns:a16="http://schemas.microsoft.com/office/drawing/2014/main" id="{47624BCF-E4DD-4D3E-8AA9-56DA54503BA2}"/>
              </a:ext>
            </a:extLst>
          </p:cNvPr>
          <p:cNvSpPr>
            <a:spLocks noGrp="1"/>
          </p:cNvSpPr>
          <p:nvPr>
            <p:ph type="sldNum" sz="quarter" idx="12"/>
          </p:nvPr>
        </p:nvSpPr>
        <p:spPr>
          <a:xfrm>
            <a:off x="11000232" y="599325"/>
            <a:ext cx="548640" cy="548640"/>
          </a:xfrm>
          <a:prstGeom prst="ellipse">
            <a:avLst/>
          </a:prstGeom>
          <a:solidFill>
            <a:srgbClr val="A28960"/>
          </a:solidFill>
        </p:spPr>
        <p:txBody>
          <a:bodyPr anchor="ctr">
            <a:normAutofit/>
          </a:bodyPr>
          <a:lstStyle/>
          <a:p>
            <a:pPr algn="ctr">
              <a:spcAft>
                <a:spcPts val="600"/>
              </a:spcAft>
            </a:pPr>
            <a:fld id="{079A6B83-E2CC-41D5-82B0-6AD0E805378A}" type="slidenum">
              <a:rPr lang="en-ZA" sz="1500">
                <a:solidFill>
                  <a:srgbClr val="FFFFFF"/>
                </a:solidFill>
              </a:rPr>
              <a:pPr algn="ctr">
                <a:spcAft>
                  <a:spcPts val="600"/>
                </a:spcAft>
              </a:pPr>
              <a:t>83</a:t>
            </a:fld>
            <a:endParaRPr lang="en-ZA" sz="1500">
              <a:solidFill>
                <a:srgbClr val="FFFFFF"/>
              </a:solidFill>
            </a:endParaRPr>
          </a:p>
        </p:txBody>
      </p:sp>
      <p:sp>
        <p:nvSpPr>
          <p:cNvPr id="3" name="Content Placeholder 2">
            <a:extLst>
              <a:ext uri="{FF2B5EF4-FFF2-40B4-BE49-F238E27FC236}">
                <a16:creationId xmlns:a16="http://schemas.microsoft.com/office/drawing/2014/main" id="{628CC1DD-0772-4293-9595-D0107A66534B}"/>
              </a:ext>
            </a:extLst>
          </p:cNvPr>
          <p:cNvSpPr>
            <a:spLocks noGrp="1"/>
          </p:cNvSpPr>
          <p:nvPr>
            <p:ph idx="1"/>
          </p:nvPr>
        </p:nvSpPr>
        <p:spPr>
          <a:xfrm>
            <a:off x="6801435" y="2871982"/>
            <a:ext cx="4819951" cy="3181684"/>
          </a:xfrm>
        </p:spPr>
        <p:txBody>
          <a:bodyPr anchor="t">
            <a:normAutofit/>
          </a:bodyPr>
          <a:lstStyle/>
          <a:p>
            <a:pPr marL="0" indent="0">
              <a:buNone/>
            </a:pPr>
            <a:r>
              <a:rPr lang="en-ZA" sz="1800" b="1"/>
              <a:t>DISCRETIONARY</a:t>
            </a:r>
            <a:r>
              <a:rPr lang="en-ZA" sz="1800"/>
              <a:t> FUNCTIONS</a:t>
            </a:r>
          </a:p>
          <a:p>
            <a:r>
              <a:rPr lang="en-ZA" sz="1800" b="1"/>
              <a:t>may</a:t>
            </a:r>
            <a:r>
              <a:rPr lang="en-ZA" sz="1800"/>
              <a:t> develop resource materials to initiate and run, in consultation with an employer, training programmes, workshops, seminars and short courses that are designed to enhance the profession; </a:t>
            </a:r>
          </a:p>
          <a:p>
            <a:r>
              <a:rPr lang="en-ZA" sz="1800" b="1"/>
              <a:t>may</a:t>
            </a:r>
            <a:r>
              <a:rPr lang="en-ZA" sz="1800"/>
              <a:t> compile, print and distribute a professional journal and other publications; </a:t>
            </a:r>
          </a:p>
          <a:p>
            <a:r>
              <a:rPr lang="en-ZA" sz="1800" b="1"/>
              <a:t>may</a:t>
            </a:r>
            <a:r>
              <a:rPr lang="en-ZA" sz="1800"/>
              <a:t> establish a professional assistance facility for educators</a:t>
            </a:r>
          </a:p>
        </p:txBody>
      </p:sp>
    </p:spTree>
    <p:extLst>
      <p:ext uri="{BB962C8B-B14F-4D97-AF65-F5344CB8AC3E}">
        <p14:creationId xmlns:p14="http://schemas.microsoft.com/office/powerpoint/2010/main" val="3343994308"/>
      </p:ext>
    </p:extLst>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B86E4-9A95-4406-AEA6-8746DD3C3F3B}"/>
              </a:ext>
            </a:extLst>
          </p:cNvPr>
          <p:cNvSpPr>
            <a:spLocks noGrp="1"/>
          </p:cNvSpPr>
          <p:nvPr>
            <p:ph type="title"/>
          </p:nvPr>
        </p:nvSpPr>
        <p:spPr>
          <a:xfrm>
            <a:off x="698643" y="640079"/>
            <a:ext cx="3925709" cy="4281241"/>
          </a:xfrm>
        </p:spPr>
        <p:txBody>
          <a:bodyPr vert="horz" lIns="91440" tIns="45720" rIns="91440" bIns="45720" rtlCol="0" anchor="b">
            <a:normAutofit fontScale="90000"/>
          </a:bodyPr>
          <a:lstStyle/>
          <a:p>
            <a:r>
              <a:rPr lang="en-US" sz="3400" b="1" dirty="0"/>
              <a:t>PARTICIPATION IN THE CPTD MANAGEMNET SYSTEM</a:t>
            </a:r>
            <a:br>
              <a:rPr lang="en-US" sz="3400" b="1" dirty="0"/>
            </a:br>
            <a:br>
              <a:rPr lang="en-US" sz="3400" b="1" dirty="0"/>
            </a:br>
            <a:r>
              <a:rPr lang="en-US" sz="3400" b="1" dirty="0"/>
              <a:t>ALSO SUPPORTING THE SUMMATIVE APPRAISAL DATA FROM THE QMS</a:t>
            </a:r>
          </a:p>
        </p:txBody>
      </p:sp>
      <p:pic>
        <p:nvPicPr>
          <p:cNvPr id="4" name="Picture 3" descr="Large skydiving group mid-air">
            <a:extLst>
              <a:ext uri="{FF2B5EF4-FFF2-40B4-BE49-F238E27FC236}">
                <a16:creationId xmlns:a16="http://schemas.microsoft.com/office/drawing/2014/main" id="{F53B2A26-D81D-4218-89E5-9C1B9E29BD7B}"/>
              </a:ext>
            </a:extLst>
          </p:cNvPr>
          <p:cNvPicPr>
            <a:picLocks noChangeAspect="1"/>
          </p:cNvPicPr>
          <p:nvPr/>
        </p:nvPicPr>
        <p:blipFill rotWithShape="1">
          <a:blip r:embed="rId2"/>
          <a:srcRect l="17149" r="1615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133507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descr="Light bulb on yellow background with sketched light beams and cord">
            <a:extLst>
              <a:ext uri="{FF2B5EF4-FFF2-40B4-BE49-F238E27FC236}">
                <a16:creationId xmlns:a16="http://schemas.microsoft.com/office/drawing/2014/main" id="{A48244A9-4034-4346-AC06-B603BD6497CE}"/>
              </a:ext>
            </a:extLst>
          </p:cNvPr>
          <p:cNvPicPr>
            <a:picLocks noChangeAspect="1"/>
          </p:cNvPicPr>
          <p:nvPr/>
        </p:nvPicPr>
        <p:blipFill rotWithShape="1">
          <a:blip r:embed="rId2">
            <a:alphaModFix amt="50000"/>
          </a:blip>
          <a:srcRect t="8514" r="-1" b="-1"/>
          <a:stretch/>
        </p:blipFill>
        <p:spPr>
          <a:xfrm>
            <a:off x="20" y="10"/>
            <a:ext cx="12188930" cy="6857990"/>
          </a:xfrm>
          <a:prstGeom prst="rect">
            <a:avLst/>
          </a:prstGeom>
        </p:spPr>
      </p:pic>
      <p:sp>
        <p:nvSpPr>
          <p:cNvPr id="5" name="Title 4">
            <a:extLst>
              <a:ext uri="{FF2B5EF4-FFF2-40B4-BE49-F238E27FC236}">
                <a16:creationId xmlns:a16="http://schemas.microsoft.com/office/drawing/2014/main" id="{74B5D678-9740-4BE9-BA17-4D9B93A9D5AE}"/>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b="1" dirty="0"/>
              <a:t>ETHICAL STANDARDS</a:t>
            </a:r>
          </a:p>
        </p:txBody>
      </p:sp>
      <p:sp>
        <p:nvSpPr>
          <p:cNvPr id="4" name="Slide Number Placeholder 3">
            <a:extLst>
              <a:ext uri="{FF2B5EF4-FFF2-40B4-BE49-F238E27FC236}">
                <a16:creationId xmlns:a16="http://schemas.microsoft.com/office/drawing/2014/main" id="{B8DDC254-CB4A-4AC3-A861-6C8A4B15850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079A6B83-E2CC-41D5-82B0-6AD0E805378A}" type="slidenum">
              <a:rPr lang="en-US" smtClean="0">
                <a:solidFill>
                  <a:srgbClr val="FFFFFF"/>
                </a:solidFill>
                <a:latin typeface="Calibri" panose="020F0502020204030204"/>
              </a:rPr>
              <a:pPr>
                <a:spcAft>
                  <a:spcPts val="600"/>
                </a:spcAft>
                <a:defRPr/>
              </a:pPr>
              <a:t>85</a:t>
            </a:fld>
            <a:endParaRPr lang="en-US">
              <a:solidFill>
                <a:srgbClr val="FFFFFF"/>
              </a:solidFill>
              <a:latin typeface="Calibri" panose="020F0502020204030204"/>
            </a:endParaRPr>
          </a:p>
        </p:txBody>
      </p:sp>
    </p:spTree>
    <p:extLst>
      <p:ext uri="{BB962C8B-B14F-4D97-AF65-F5344CB8AC3E}">
        <p14:creationId xmlns:p14="http://schemas.microsoft.com/office/powerpoint/2010/main" val="420518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16"/>
                                        </p:tgtEl>
                                        <p:attrNameLst>
                                          <p:attrName>style.visibility</p:attrName>
                                        </p:attrNameLst>
                                      </p:cBhvr>
                                      <p:to>
                                        <p:strVal val="visible"/>
                                      </p:to>
                                    </p:set>
                                    <p:animEffect transition="in" filter="fade">
                                      <p:cBhvr>
                                        <p:cTn id="10" dur="7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ite paper ships being led by a yellow ship">
            <a:extLst>
              <a:ext uri="{FF2B5EF4-FFF2-40B4-BE49-F238E27FC236}">
                <a16:creationId xmlns:a16="http://schemas.microsoft.com/office/drawing/2014/main" id="{F39526AE-8344-4D44-A6F0-B9ACE9C26FB9}"/>
              </a:ext>
            </a:extLst>
          </p:cNvPr>
          <p:cNvPicPr>
            <a:picLocks noChangeAspect="1"/>
          </p:cNvPicPr>
          <p:nvPr/>
        </p:nvPicPr>
        <p:blipFill rotWithShape="1">
          <a:blip r:embed="rId2">
            <a:alphaModFix amt="40000"/>
          </a:blip>
          <a:srcRect t="14944" b="787"/>
          <a:stretch/>
        </p:blipFill>
        <p:spPr>
          <a:xfrm>
            <a:off x="250391" y="96188"/>
            <a:ext cx="12191980" cy="6858000"/>
          </a:xfrm>
          <a:prstGeom prst="rect">
            <a:avLst/>
          </a:prstGeom>
        </p:spPr>
      </p:pic>
      <p:sp>
        <p:nvSpPr>
          <p:cNvPr id="2" name="Title 1">
            <a:extLst>
              <a:ext uri="{FF2B5EF4-FFF2-40B4-BE49-F238E27FC236}">
                <a16:creationId xmlns:a16="http://schemas.microsoft.com/office/drawing/2014/main" id="{DC70AF18-FFB9-4176-9EAE-0213E6C909C6}"/>
              </a:ext>
            </a:extLst>
          </p:cNvPr>
          <p:cNvSpPr>
            <a:spLocks noGrp="1"/>
          </p:cNvSpPr>
          <p:nvPr>
            <p:ph type="title"/>
          </p:nvPr>
        </p:nvSpPr>
        <p:spPr>
          <a:xfrm>
            <a:off x="838199" y="544286"/>
            <a:ext cx="10515602" cy="5628639"/>
          </a:xfrm>
        </p:spPr>
        <p:txBody>
          <a:bodyPr vert="horz" lIns="91440" tIns="45720" rIns="91440" bIns="45720" rtlCol="0" anchor="b">
            <a:normAutofit fontScale="90000"/>
          </a:bodyPr>
          <a:lstStyle/>
          <a:p>
            <a:pPr algn="ctr"/>
            <a:br>
              <a:rPr lang="en-US" sz="3700" b="1" dirty="0"/>
            </a:br>
            <a:br>
              <a:rPr lang="en-US" sz="3700" b="1" dirty="0"/>
            </a:br>
            <a:br>
              <a:rPr lang="en-US" sz="3700" b="1" dirty="0"/>
            </a:br>
            <a:br>
              <a:rPr lang="en-US" sz="3700" b="1" dirty="0"/>
            </a:br>
            <a:br>
              <a:rPr lang="en-US" sz="3700" b="1" dirty="0"/>
            </a:br>
            <a:br>
              <a:rPr lang="en-US" sz="3700" b="1" dirty="0"/>
            </a:br>
            <a:br>
              <a:rPr lang="en-US" sz="3700" b="1" dirty="0"/>
            </a:br>
            <a:r>
              <a:rPr lang="en-US" sz="3700" b="1" dirty="0"/>
              <a:t>MAINTAINING ETHICAL STANDARDS DURING TEACHING PRACTICE AS A PROSPECTIVE EDUCATOR</a:t>
            </a:r>
            <a:br>
              <a:rPr lang="en-US" sz="3700" b="1" dirty="0"/>
            </a:br>
            <a:br>
              <a:rPr lang="en-US" sz="3700" b="1" dirty="0"/>
            </a:br>
            <a:br>
              <a:rPr lang="en-US" sz="3700" dirty="0"/>
            </a:br>
            <a:r>
              <a:rPr lang="en-US" sz="3700" b="1" dirty="0"/>
              <a:t>UPHOLDING ETHICAL STANDARDS AS A NEWLY QUALIFIED AND EXPERIENCED</a:t>
            </a:r>
            <a:br>
              <a:rPr lang="en-US" sz="3700" b="1" dirty="0"/>
            </a:br>
            <a:br>
              <a:rPr lang="en-US" sz="3700" b="1" dirty="0"/>
            </a:br>
            <a:br>
              <a:rPr lang="en-US" sz="3700" b="1" dirty="0"/>
            </a:br>
            <a:r>
              <a:rPr lang="en-US" sz="3700" b="1" dirty="0"/>
              <a:t>UPHOLDING ETHICAL STANDARDS AS AN EXPERIENCED EDUCATOR</a:t>
            </a:r>
            <a:br>
              <a:rPr lang="en-US" sz="3700" b="1" dirty="0"/>
            </a:br>
            <a:r>
              <a:rPr lang="en-US" sz="3700" b="1" dirty="0"/>
              <a:t> </a:t>
            </a:r>
            <a:r>
              <a:rPr lang="en-US" sz="3700" b="1" dirty="0">
                <a:solidFill>
                  <a:srgbClr val="FFFFFF"/>
                </a:solidFill>
              </a:rPr>
              <a:t>EDUCATOR</a:t>
            </a:r>
          </a:p>
        </p:txBody>
      </p:sp>
      <p:sp>
        <p:nvSpPr>
          <p:cNvPr id="3" name="Slide Number Placeholder 2">
            <a:extLst>
              <a:ext uri="{FF2B5EF4-FFF2-40B4-BE49-F238E27FC236}">
                <a16:creationId xmlns:a16="http://schemas.microsoft.com/office/drawing/2014/main" id="{20869C51-7064-450F-92E1-872C74811BBE}"/>
              </a:ext>
            </a:extLst>
          </p:cNvPr>
          <p:cNvSpPr>
            <a:spLocks noGrp="1"/>
          </p:cNvSpPr>
          <p:nvPr>
            <p:ph type="sldNum" sz="quarter" idx="12"/>
          </p:nvPr>
        </p:nvSpPr>
        <p:spPr>
          <a:xfrm>
            <a:off x="9684689" y="4887261"/>
            <a:ext cx="1669112" cy="1008213"/>
          </a:xfrm>
        </p:spPr>
        <p:txBody>
          <a:bodyPr vert="horz" lIns="91440" tIns="45720" rIns="91440" bIns="45720" rtlCol="0" anchor="ctr">
            <a:normAutofit/>
          </a:bodyPr>
          <a:lstStyle/>
          <a:p>
            <a:pPr>
              <a:lnSpc>
                <a:spcPct val="90000"/>
              </a:lnSpc>
              <a:spcAft>
                <a:spcPts val="600"/>
              </a:spcAft>
              <a:defRPr/>
            </a:pPr>
            <a:fld id="{079A6B83-E2CC-41D5-82B0-6AD0E805378A}" type="slidenum">
              <a:rPr lang="en-US" sz="6600">
                <a:solidFill>
                  <a:srgbClr val="FFFFFF"/>
                </a:solidFill>
                <a:latin typeface="Calibri" panose="020F0502020204030204"/>
              </a:rPr>
              <a:pPr>
                <a:lnSpc>
                  <a:spcPct val="90000"/>
                </a:lnSpc>
                <a:spcAft>
                  <a:spcPts val="600"/>
                </a:spcAft>
                <a:defRPr/>
              </a:pPr>
              <a:t>86</a:t>
            </a:fld>
            <a:endParaRPr lang="en-US" sz="6600">
              <a:solidFill>
                <a:srgbClr val="FFFFFF"/>
              </a:solidFill>
              <a:latin typeface="Calibri" panose="020F0502020204030204"/>
            </a:endParaRPr>
          </a:p>
        </p:txBody>
      </p:sp>
    </p:spTree>
    <p:extLst>
      <p:ext uri="{BB962C8B-B14F-4D97-AF65-F5344CB8AC3E}">
        <p14:creationId xmlns:p14="http://schemas.microsoft.com/office/powerpoint/2010/main" val="34067156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C5222-B6F8-4B6B-9A11-932CBA2E3AE7}"/>
              </a:ext>
            </a:extLst>
          </p:cNvPr>
          <p:cNvSpPr>
            <a:spLocks noGrp="1"/>
          </p:cNvSpPr>
          <p:nvPr>
            <p:ph type="title"/>
          </p:nvPr>
        </p:nvSpPr>
        <p:spPr>
          <a:xfrm>
            <a:off x="838200" y="365125"/>
            <a:ext cx="10515600" cy="1325563"/>
          </a:xfrm>
        </p:spPr>
        <p:txBody>
          <a:bodyPr>
            <a:normAutofit/>
          </a:bodyPr>
          <a:lstStyle/>
          <a:p>
            <a:r>
              <a:rPr lang="en-ZA" sz="5400" b="1" dirty="0"/>
              <a:t>ETHICAL STANDARDS – SACE ACT</a:t>
            </a:r>
            <a:endParaRPr lang="en-ZA" sz="5400" dirty="0"/>
          </a:p>
        </p:txBody>
      </p:sp>
      <p:sp>
        <p:nvSpPr>
          <p:cNvPr id="3" name="Content Placeholder 2">
            <a:extLst>
              <a:ext uri="{FF2B5EF4-FFF2-40B4-BE49-F238E27FC236}">
                <a16:creationId xmlns:a16="http://schemas.microsoft.com/office/drawing/2014/main" id="{61178962-D8FD-440A-A14F-1CDE9D3A2B3F}"/>
              </a:ext>
            </a:extLst>
          </p:cNvPr>
          <p:cNvSpPr>
            <a:spLocks noGrp="1"/>
          </p:cNvSpPr>
          <p:nvPr>
            <p:ph idx="1"/>
          </p:nvPr>
        </p:nvSpPr>
        <p:spPr>
          <a:xfrm>
            <a:off x="543339" y="1484243"/>
            <a:ext cx="10810461" cy="5113201"/>
          </a:xfrm>
        </p:spPr>
        <p:txBody>
          <a:bodyPr>
            <a:normAutofit lnSpcReduction="10000"/>
          </a:bodyPr>
          <a:lstStyle/>
          <a:p>
            <a:r>
              <a:rPr lang="en-ZA" dirty="0"/>
              <a:t>must compile, maintain and from time to time review a code of’ professional ethics for educators who are registered or provisionally registered with the council</a:t>
            </a:r>
          </a:p>
          <a:p>
            <a:r>
              <a:rPr lang="en-ZA" dirty="0"/>
              <a:t>must determine fair hearing procedure</a:t>
            </a:r>
          </a:p>
          <a:p>
            <a:r>
              <a:rPr lang="en-ZA" dirty="0"/>
              <a:t>subject to subparagraph (ii), may— </a:t>
            </a:r>
          </a:p>
          <a:p>
            <a:pPr lvl="1"/>
            <a:r>
              <a:rPr lang="en-ZA" sz="2800" dirty="0"/>
              <a:t>(aa) caution or reprimand; </a:t>
            </a:r>
          </a:p>
          <a:p>
            <a:pPr lvl="1"/>
            <a:r>
              <a:rPr lang="en-ZA" sz="2800" dirty="0"/>
              <a:t>(bb) impose a fine not exceeding one month’s salary; or </a:t>
            </a:r>
          </a:p>
          <a:p>
            <a:pPr lvl="1"/>
            <a:r>
              <a:rPr lang="en-ZA" sz="2800" dirty="0"/>
              <a:t>(cc) remove from the register for a specified period or indefinitely. or subject to specific conditions, the name of an educator found guilty of a breach of the code of professional ethics and </a:t>
            </a:r>
          </a:p>
          <a:p>
            <a:pPr lvl="1"/>
            <a:r>
              <a:rPr lang="en-ZA" sz="2800" dirty="0"/>
              <a:t>(iv) may suspend a sanction imposed under subparagraph (iii)(bb) or (cc) for a period and on conditions determined by the council</a:t>
            </a:r>
          </a:p>
        </p:txBody>
      </p:sp>
      <p:sp>
        <p:nvSpPr>
          <p:cNvPr id="4" name="Slide Number Placeholder 3">
            <a:extLst>
              <a:ext uri="{FF2B5EF4-FFF2-40B4-BE49-F238E27FC236}">
                <a16:creationId xmlns:a16="http://schemas.microsoft.com/office/drawing/2014/main" id="{1758931F-23D7-43EF-BB97-C51D69ADE63F}"/>
              </a:ext>
            </a:extLst>
          </p:cNvPr>
          <p:cNvSpPr>
            <a:spLocks noGrp="1"/>
          </p:cNvSpPr>
          <p:nvPr>
            <p:ph type="sldNum" sz="quarter" idx="12"/>
          </p:nvPr>
        </p:nvSpPr>
        <p:spPr>
          <a:xfrm>
            <a:off x="8610600" y="6356350"/>
            <a:ext cx="2743200" cy="365125"/>
          </a:xfrm>
        </p:spPr>
        <p:txBody>
          <a:bodyPr>
            <a:normAutofit/>
          </a:bodyPr>
          <a:lstStyle/>
          <a:p>
            <a:pPr>
              <a:spcAft>
                <a:spcPts val="600"/>
              </a:spcAft>
            </a:pPr>
            <a:fld id="{079A6B83-E2CC-41D5-82B0-6AD0E805378A}" type="slidenum">
              <a:rPr lang="en-ZA" smtClean="0"/>
              <a:pPr>
                <a:spcAft>
                  <a:spcPts val="600"/>
                </a:spcAft>
              </a:pPr>
              <a:t>87</a:t>
            </a:fld>
            <a:endParaRPr lang="en-ZA"/>
          </a:p>
        </p:txBody>
      </p:sp>
    </p:spTree>
    <p:extLst>
      <p:ext uri="{BB962C8B-B14F-4D97-AF65-F5344CB8AC3E}">
        <p14:creationId xmlns:p14="http://schemas.microsoft.com/office/powerpoint/2010/main" val="14092641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C7BF1D-F5DB-48DB-9D53-F8FAD8F15D2F}"/>
              </a:ext>
            </a:extLst>
          </p:cNvPr>
          <p:cNvSpPr>
            <a:spLocks noGrp="1"/>
          </p:cNvSpPr>
          <p:nvPr>
            <p:ph type="title"/>
          </p:nvPr>
        </p:nvSpPr>
        <p:spPr>
          <a:xfrm>
            <a:off x="841248" y="548640"/>
            <a:ext cx="3600860" cy="5431536"/>
          </a:xfrm>
        </p:spPr>
        <p:txBody>
          <a:bodyPr>
            <a:normAutofit/>
          </a:bodyPr>
          <a:lstStyle/>
          <a:p>
            <a:r>
              <a:rPr lang="en-ZA" sz="5000" b="1"/>
              <a:t>Legislative and Policy Environment</a:t>
            </a:r>
          </a:p>
        </p:txBody>
      </p:sp>
      <p:sp>
        <p:nvSpPr>
          <p:cNvPr id="6" name="Content Placeholder 5">
            <a:extLst>
              <a:ext uri="{FF2B5EF4-FFF2-40B4-BE49-F238E27FC236}">
                <a16:creationId xmlns:a16="http://schemas.microsoft.com/office/drawing/2014/main" id="{6CE66C94-43AE-4060-AE0E-EF0D2E9C9FE3}"/>
              </a:ext>
            </a:extLst>
          </p:cNvPr>
          <p:cNvSpPr>
            <a:spLocks noGrp="1"/>
          </p:cNvSpPr>
          <p:nvPr>
            <p:ph idx="1"/>
          </p:nvPr>
        </p:nvSpPr>
        <p:spPr>
          <a:xfrm>
            <a:off x="5126418" y="552091"/>
            <a:ext cx="6224335" cy="5431536"/>
          </a:xfrm>
        </p:spPr>
        <p:txBody>
          <a:bodyPr anchor="ctr">
            <a:normAutofit/>
          </a:bodyPr>
          <a:lstStyle/>
          <a:p>
            <a:r>
              <a:rPr lang="en-ZA" sz="2200"/>
              <a:t>The RSA Constitution </a:t>
            </a:r>
          </a:p>
          <a:p>
            <a:r>
              <a:rPr lang="en-ZA" sz="2200"/>
              <a:t>SACE Act (Act no.31 of 2000)</a:t>
            </a:r>
          </a:p>
          <a:p>
            <a:r>
              <a:rPr lang="en-ZA" sz="2200"/>
              <a:t>SACE Code of Professional Ethics</a:t>
            </a:r>
          </a:p>
          <a:p>
            <a:r>
              <a:rPr lang="en-ZA" sz="2200"/>
              <a:t>Section 17 – Employment of Educators’ Act (Act no. of 1998)</a:t>
            </a:r>
          </a:p>
          <a:p>
            <a:r>
              <a:rPr lang="en-ZA" sz="2200"/>
              <a:t>ELRC Collective Agreement no. 3 of 2018</a:t>
            </a:r>
          </a:p>
          <a:p>
            <a:r>
              <a:rPr lang="en-ZA" sz="2200"/>
              <a:t>Department of Basic Education Protocol for Management and Reporting of Sexual Abuse </a:t>
            </a:r>
          </a:p>
          <a:p>
            <a:r>
              <a:rPr lang="en-ZA" sz="2200"/>
              <a:t>The Children’s Act </a:t>
            </a:r>
          </a:p>
          <a:p>
            <a:r>
              <a:rPr lang="en-ZA" sz="2200"/>
              <a:t>The Criminal Law (Sexual Offenses and Related Matters) Act </a:t>
            </a:r>
          </a:p>
          <a:p>
            <a:r>
              <a:rPr lang="en-ZA" sz="2200"/>
              <a:t>2020 – 2030 </a:t>
            </a:r>
            <a:r>
              <a:rPr lang="en-GB" sz="2200"/>
              <a:t>National Strategic Plan on Gender-Based Violence</a:t>
            </a:r>
            <a:endParaRPr lang="en-ZA" sz="2200"/>
          </a:p>
          <a:p>
            <a:endParaRPr lang="en-ZA" sz="2200"/>
          </a:p>
        </p:txBody>
      </p:sp>
      <p:sp>
        <p:nvSpPr>
          <p:cNvPr id="4" name="Slide Number Placeholder 3">
            <a:extLst>
              <a:ext uri="{FF2B5EF4-FFF2-40B4-BE49-F238E27FC236}">
                <a16:creationId xmlns:a16="http://schemas.microsoft.com/office/drawing/2014/main" id="{0BA458C8-BA6F-4F37-A13A-086234B2667F}"/>
              </a:ext>
            </a:extLst>
          </p:cNvPr>
          <p:cNvSpPr>
            <a:spLocks noGrp="1"/>
          </p:cNvSpPr>
          <p:nvPr>
            <p:ph type="sldNum" sz="quarter" idx="12"/>
          </p:nvPr>
        </p:nvSpPr>
        <p:spPr>
          <a:xfrm>
            <a:off x="8610600" y="6356350"/>
            <a:ext cx="2743200" cy="365125"/>
          </a:xfrm>
        </p:spPr>
        <p:txBody>
          <a:bodyPr>
            <a:normAutofit/>
          </a:bodyPr>
          <a:lstStyle/>
          <a:p>
            <a:pPr>
              <a:spcAft>
                <a:spcPts val="600"/>
              </a:spcAft>
            </a:pPr>
            <a:fld id="{F89A71B5-6231-48E6-AABE-E29979194051}" type="slidenum">
              <a:rPr lang="en-ZA"/>
              <a:pPr>
                <a:spcAft>
                  <a:spcPts val="600"/>
                </a:spcAft>
              </a:pPr>
              <a:t>88</a:t>
            </a:fld>
            <a:endParaRPr lang="en-ZA"/>
          </a:p>
        </p:txBody>
      </p:sp>
    </p:spTree>
    <p:extLst>
      <p:ext uri="{BB962C8B-B14F-4D97-AF65-F5344CB8AC3E}">
        <p14:creationId xmlns:p14="http://schemas.microsoft.com/office/powerpoint/2010/main" val="6432940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5EB29656-82AD-4EF8-B347-9AFE890E5E3C}"/>
              </a:ext>
            </a:extLst>
          </p:cNvPr>
          <p:cNvGraphicFramePr/>
          <p:nvPr/>
        </p:nvGraphicFramePr>
        <p:xfrm>
          <a:off x="3580297" y="220428"/>
          <a:ext cx="8421203" cy="5761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Graphical user interface&#10;&#10;Description automatically generated with medium confidence">
            <a:extLst>
              <a:ext uri="{FF2B5EF4-FFF2-40B4-BE49-F238E27FC236}">
                <a16:creationId xmlns:a16="http://schemas.microsoft.com/office/drawing/2014/main" id="{EA489476-767F-448A-8FF1-BD5ED768081E}"/>
              </a:ext>
            </a:extLst>
          </p:cNvPr>
          <p:cNvPicPr>
            <a:picLocks noChangeAspect="1"/>
          </p:cNvPicPr>
          <p:nvPr/>
        </p:nvPicPr>
        <p:blipFill rotWithShape="1">
          <a:blip r:embed="rId7"/>
          <a:srcRect l="27000" t="17926" r="42083" b="6028"/>
          <a:stretch/>
        </p:blipFill>
        <p:spPr>
          <a:xfrm>
            <a:off x="90335" y="1198880"/>
            <a:ext cx="3191345" cy="4632960"/>
          </a:xfrm>
          <a:prstGeom prst="rect">
            <a:avLst/>
          </a:prstGeom>
        </p:spPr>
      </p:pic>
      <p:sp>
        <p:nvSpPr>
          <p:cNvPr id="2" name="Rectangle 1">
            <a:extLst>
              <a:ext uri="{FF2B5EF4-FFF2-40B4-BE49-F238E27FC236}">
                <a16:creationId xmlns:a16="http://schemas.microsoft.com/office/drawing/2014/main" id="{191239DB-56FF-4172-918F-CA903591DF39}"/>
              </a:ext>
            </a:extLst>
          </p:cNvPr>
          <p:cNvSpPr/>
          <p:nvPr/>
        </p:nvSpPr>
        <p:spPr>
          <a:xfrm>
            <a:off x="90335" y="-9718"/>
            <a:ext cx="6178263" cy="5936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000" b="1" dirty="0"/>
              <a:t>FLOWING FROM THE SACE ACT – LEADING TO SACE BEING A QUASI COURT</a:t>
            </a:r>
            <a:endParaRPr lang="en-ZA" sz="2000" b="1" dirty="0"/>
          </a:p>
        </p:txBody>
      </p:sp>
      <p:sp>
        <p:nvSpPr>
          <p:cNvPr id="4" name="Rectangle 3">
            <a:extLst>
              <a:ext uri="{FF2B5EF4-FFF2-40B4-BE49-F238E27FC236}">
                <a16:creationId xmlns:a16="http://schemas.microsoft.com/office/drawing/2014/main" id="{161B6E04-F340-E82B-F248-087822918A90}"/>
              </a:ext>
            </a:extLst>
          </p:cNvPr>
          <p:cNvSpPr/>
          <p:nvPr/>
        </p:nvSpPr>
        <p:spPr>
          <a:xfrm>
            <a:off x="672030" y="5981700"/>
            <a:ext cx="11329470" cy="8057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ZA" b="1" dirty="0"/>
          </a:p>
          <a:p>
            <a:pPr algn="ctr"/>
            <a:r>
              <a:rPr lang="en-ZA" sz="2400" b="1" dirty="0"/>
              <a:t>WHAT IT MEANS TO BE AN ETHICAL</a:t>
            </a:r>
            <a:r>
              <a:rPr lang="en-ZA" sz="2400" dirty="0"/>
              <a:t> </a:t>
            </a:r>
            <a:r>
              <a:rPr lang="en-ZA" sz="2400" b="1" dirty="0"/>
              <a:t>SOUTH AFRICAN TEACHER</a:t>
            </a:r>
          </a:p>
          <a:p>
            <a:pPr algn="ctr"/>
            <a:r>
              <a:rPr lang="en-ZA" sz="2400" b="1" dirty="0"/>
              <a:t>Professional and Peer-Based Accountability, Commitment, Responsibility, Judgement</a:t>
            </a:r>
          </a:p>
          <a:p>
            <a:pPr algn="ctr"/>
            <a:endParaRPr lang="en-ZA" sz="2800" b="1" dirty="0"/>
          </a:p>
        </p:txBody>
      </p:sp>
    </p:spTree>
    <p:extLst>
      <p:ext uri="{BB962C8B-B14F-4D97-AF65-F5344CB8AC3E}">
        <p14:creationId xmlns:p14="http://schemas.microsoft.com/office/powerpoint/2010/main" val="1511151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A1821-3DF3-46AA-81CA-3C99EDB02126}"/>
              </a:ext>
            </a:extLst>
          </p:cNvPr>
          <p:cNvSpPr>
            <a:spLocks noGrp="1"/>
          </p:cNvSpPr>
          <p:nvPr>
            <p:ph type="title"/>
          </p:nvPr>
        </p:nvSpPr>
        <p:spPr>
          <a:xfrm>
            <a:off x="5297762" y="329184"/>
            <a:ext cx="6251110" cy="1783080"/>
          </a:xfrm>
        </p:spPr>
        <p:txBody>
          <a:bodyPr anchor="b">
            <a:normAutofit/>
          </a:bodyPr>
          <a:lstStyle/>
          <a:p>
            <a:r>
              <a:rPr lang="en-ZA" sz="4200" b="1"/>
              <a:t>VALUES OF THE PROFESSION IN YOUR SCHOOL</a:t>
            </a:r>
          </a:p>
        </p:txBody>
      </p:sp>
      <p:pic>
        <p:nvPicPr>
          <p:cNvPr id="5" name="Picture 4" descr="White paper ships being led by a yellow ship">
            <a:extLst>
              <a:ext uri="{FF2B5EF4-FFF2-40B4-BE49-F238E27FC236}">
                <a16:creationId xmlns:a16="http://schemas.microsoft.com/office/drawing/2014/main" id="{86A7CA86-7FEA-469C-BCC6-397ABC27B40F}"/>
              </a:ext>
            </a:extLst>
          </p:cNvPr>
          <p:cNvPicPr>
            <a:picLocks noChangeAspect="1"/>
          </p:cNvPicPr>
          <p:nvPr/>
        </p:nvPicPr>
        <p:blipFill rotWithShape="1">
          <a:blip r:embed="rId2"/>
          <a:srcRect l="41125" r="13544"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5E6742A8-E1E0-4092-95AB-EA53EC4EC55C}"/>
              </a:ext>
            </a:extLst>
          </p:cNvPr>
          <p:cNvSpPr>
            <a:spLocks noGrp="1"/>
          </p:cNvSpPr>
          <p:nvPr>
            <p:ph idx="1"/>
          </p:nvPr>
        </p:nvSpPr>
        <p:spPr>
          <a:xfrm>
            <a:off x="4800600" y="2655919"/>
            <a:ext cx="7151914" cy="4281764"/>
          </a:xfrm>
        </p:spPr>
        <p:txBody>
          <a:bodyPr>
            <a:normAutofit/>
          </a:bodyPr>
          <a:lstStyle/>
          <a:p>
            <a:pPr lvl="1"/>
            <a:r>
              <a:rPr lang="en-US" dirty="0"/>
              <a:t>Are the spectacles we use to view the personal, ethical and professional issues confronting us in out of our working environment.</a:t>
            </a:r>
          </a:p>
          <a:p>
            <a:pPr lvl="1"/>
            <a:r>
              <a:rPr lang="en-US" dirty="0"/>
              <a:t>Promotes teachers treating others with respect, dignity and integrity. </a:t>
            </a:r>
          </a:p>
          <a:p>
            <a:pPr lvl="1"/>
            <a:r>
              <a:rPr lang="en-US" dirty="0"/>
              <a:t>Forbid the violation of others’ rights.</a:t>
            </a:r>
          </a:p>
          <a:p>
            <a:pPr lvl="1"/>
            <a:r>
              <a:rPr lang="en-US" dirty="0"/>
              <a:t>Guides our moral compass in distinguishing between right and wrong, good and evil</a:t>
            </a:r>
          </a:p>
          <a:p>
            <a:pPr lvl="1"/>
            <a:r>
              <a:rPr lang="en-US" dirty="0"/>
              <a:t>Inform our ethical competence and judgements.</a:t>
            </a:r>
          </a:p>
          <a:p>
            <a:pPr lvl="1"/>
            <a:r>
              <a:rPr lang="en-US" dirty="0"/>
              <a:t>Guides decision making when confronted with ethical dilemmas and difficult ethical situation.</a:t>
            </a:r>
          </a:p>
          <a:p>
            <a:pPr marL="457200" lvl="1" indent="0">
              <a:buNone/>
            </a:pPr>
            <a:endParaRPr lang="en-US" dirty="0"/>
          </a:p>
          <a:p>
            <a:endParaRPr lang="en-ZA" sz="2000" dirty="0"/>
          </a:p>
        </p:txBody>
      </p:sp>
    </p:spTree>
    <p:extLst>
      <p:ext uri="{BB962C8B-B14F-4D97-AF65-F5344CB8AC3E}">
        <p14:creationId xmlns:p14="http://schemas.microsoft.com/office/powerpoint/2010/main" val="11169988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Content Placeholder 2">
            <a:extLst>
              <a:ext uri="{FF2B5EF4-FFF2-40B4-BE49-F238E27FC236}">
                <a16:creationId xmlns:a16="http://schemas.microsoft.com/office/drawing/2014/main" id="{F7BCF670-0209-49F4-8738-5CF1E0B46EDE}"/>
              </a:ext>
            </a:extLst>
          </p:cNvPr>
          <p:cNvSpPr>
            <a:spLocks noGrp="1"/>
          </p:cNvSpPr>
          <p:nvPr>
            <p:ph idx="1"/>
          </p:nvPr>
        </p:nvSpPr>
        <p:spPr>
          <a:xfrm>
            <a:off x="190500" y="136525"/>
            <a:ext cx="11417300" cy="6337300"/>
          </a:xfrm>
        </p:spPr>
        <p:txBody>
          <a:bodyPr>
            <a:normAutofit/>
          </a:bodyPr>
          <a:lstStyle/>
          <a:p>
            <a:r>
              <a:rPr lang="en-ZA" altLang="en-US" dirty="0"/>
              <a:t>Violation of the Professional Ethics - impact on children and other educators’ human rights</a:t>
            </a:r>
          </a:p>
          <a:p>
            <a:r>
              <a:rPr lang="en-ZA" altLang="en-US" dirty="0"/>
              <a:t>Fundamental right to protect children</a:t>
            </a:r>
          </a:p>
          <a:p>
            <a:r>
              <a:rPr lang="en-ZA" altLang="en-US" dirty="0"/>
              <a:t>Duty of Care and Institutional Betrayal </a:t>
            </a:r>
          </a:p>
          <a:p>
            <a:r>
              <a:rPr lang="en-ZA" altLang="en-US" b="1" dirty="0"/>
              <a:t>Unethical Through:</a:t>
            </a:r>
          </a:p>
          <a:p>
            <a:pPr lvl="1"/>
            <a:r>
              <a:rPr lang="en-ZA" altLang="en-US" b="1" dirty="0"/>
              <a:t>Professional Boundary Crossing or Transgression : </a:t>
            </a:r>
            <a:r>
              <a:rPr lang="en-ZA" altLang="en-US" dirty="0"/>
              <a:t>Departure from usual professional practice that are not necessarily exploitative. Occasionally a boundary may be crossed with the intention of assisting a child or a colleague</a:t>
            </a:r>
          </a:p>
          <a:p>
            <a:pPr lvl="1"/>
            <a:r>
              <a:rPr lang="en-ZA" altLang="en-US" dirty="0"/>
              <a:t>It can also take place as part of slippery slope of moving from outside the usual practice to inappropriate practice that end up harming a child or a colleague.</a:t>
            </a:r>
          </a:p>
          <a:p>
            <a:pPr lvl="1"/>
            <a:r>
              <a:rPr lang="en-ZA" altLang="en-US" dirty="0"/>
              <a:t>Grooming the children</a:t>
            </a:r>
          </a:p>
          <a:p>
            <a:pPr lvl="1"/>
            <a:r>
              <a:rPr lang="en-ZA" altLang="en-US" b="1" dirty="0"/>
              <a:t>Professional Violation </a:t>
            </a:r>
            <a:r>
              <a:rPr lang="en-ZA" altLang="en-US" dirty="0"/>
              <a:t>: Transgressions that harm the learner in some way. It undermines the educator-learner relationship and the respect that the community have in teachers. </a:t>
            </a:r>
          </a:p>
          <a:p>
            <a:pPr lvl="1"/>
            <a:r>
              <a:rPr lang="en-ZA" altLang="en-US" dirty="0"/>
              <a:t>This can cause profound </a:t>
            </a:r>
            <a:r>
              <a:rPr lang="en-ZA" altLang="en-US" b="1" dirty="0"/>
              <a:t>psychological and health </a:t>
            </a:r>
            <a:r>
              <a:rPr lang="en-ZA" altLang="en-US" dirty="0"/>
              <a:t>harm to learners and fellow colleagues.  </a:t>
            </a:r>
          </a:p>
          <a:p>
            <a:endParaRPr lang="en-ZA" altLang="en-US" dirty="0"/>
          </a:p>
        </p:txBody>
      </p:sp>
      <p:sp>
        <p:nvSpPr>
          <p:cNvPr id="66564" name="Slide Number Placeholder 3">
            <a:extLst>
              <a:ext uri="{FF2B5EF4-FFF2-40B4-BE49-F238E27FC236}">
                <a16:creationId xmlns:a16="http://schemas.microsoft.com/office/drawing/2014/main" id="{997C0882-3D6C-4397-B57C-D284F50AECB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C999B722-A480-49A6-BB9F-343541D34245}" type="slidenum">
              <a:rPr lang="en-ZA" altLang="en-US" sz="1200" smtClean="0">
                <a:solidFill>
                  <a:srgbClr val="898989"/>
                </a:solidFill>
              </a:rPr>
              <a:pPr>
                <a:lnSpc>
                  <a:spcPct val="100000"/>
                </a:lnSpc>
                <a:spcBef>
                  <a:spcPct val="0"/>
                </a:spcBef>
                <a:buFontTx/>
                <a:buNone/>
              </a:pPr>
              <a:t>90</a:t>
            </a:fld>
            <a:endParaRPr lang="en-ZA" altLang="en-US" sz="1200">
              <a:solidFill>
                <a:srgbClr val="898989"/>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E9CE57-B025-FC5B-612E-E80F9B2CC169}"/>
              </a:ext>
            </a:extLst>
          </p:cNvPr>
          <p:cNvSpPr>
            <a:spLocks noGrp="1"/>
          </p:cNvSpPr>
          <p:nvPr>
            <p:ph type="title"/>
          </p:nvPr>
        </p:nvSpPr>
        <p:spPr>
          <a:xfrm>
            <a:off x="957090" y="1180373"/>
            <a:ext cx="10277819" cy="3997555"/>
          </a:xfrm>
        </p:spPr>
        <p:style>
          <a:lnRef idx="2">
            <a:schemeClr val="dk1"/>
          </a:lnRef>
          <a:fillRef idx="1">
            <a:schemeClr val="lt1"/>
          </a:fillRef>
          <a:effectRef idx="0">
            <a:schemeClr val="dk1"/>
          </a:effectRef>
          <a:fontRef idx="minor">
            <a:schemeClr val="dk1"/>
          </a:fontRef>
        </p:style>
        <p:txBody>
          <a:bodyPr>
            <a:normAutofit/>
          </a:bodyPr>
          <a:lstStyle/>
          <a:p>
            <a:pPr algn="ctr"/>
            <a:r>
              <a:rPr lang="en-ZA" sz="5400" b="1" dirty="0"/>
              <a:t>Transgression / Violation of the Code of Professional Ethics Leads to…..</a:t>
            </a:r>
          </a:p>
        </p:txBody>
      </p:sp>
    </p:spTree>
    <p:extLst>
      <p:ext uri="{BB962C8B-B14F-4D97-AF65-F5344CB8AC3E}">
        <p14:creationId xmlns:p14="http://schemas.microsoft.com/office/powerpoint/2010/main" val="4932198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312A7960-ADA1-45C0-A4D0-47880F3CD1EA}"/>
              </a:ext>
            </a:extLst>
          </p:cNvPr>
          <p:cNvSpPr>
            <a:spLocks noGrp="1"/>
          </p:cNvSpPr>
          <p:nvPr>
            <p:ph type="title"/>
          </p:nvPr>
        </p:nvSpPr>
        <p:spPr>
          <a:xfrm>
            <a:off x="265113" y="107950"/>
            <a:ext cx="11088687" cy="831850"/>
          </a:xfrm>
        </p:spPr>
        <p:txBody>
          <a:bodyPr/>
          <a:lstStyle/>
          <a:p>
            <a:pPr algn="ctr"/>
            <a:r>
              <a:rPr lang="en-ZA" altLang="en-US" sz="4000" b="1" dirty="0"/>
              <a:t>VIOLATION OF THE CODE RESULTS IN..</a:t>
            </a:r>
          </a:p>
        </p:txBody>
      </p:sp>
      <p:graphicFrame>
        <p:nvGraphicFramePr>
          <p:cNvPr id="7" name="Content Placeholder 6">
            <a:extLst>
              <a:ext uri="{FF2B5EF4-FFF2-40B4-BE49-F238E27FC236}">
                <a16:creationId xmlns:a16="http://schemas.microsoft.com/office/drawing/2014/main" id="{D379932C-89E5-4126-B40F-3AC110262AC7}"/>
              </a:ext>
            </a:extLst>
          </p:cNvPr>
          <p:cNvGraphicFramePr>
            <a:graphicFrameLocks noGrp="1"/>
          </p:cNvGraphicFramePr>
          <p:nvPr>
            <p:ph idx="1"/>
          </p:nvPr>
        </p:nvGraphicFramePr>
        <p:xfrm>
          <a:off x="838199" y="939430"/>
          <a:ext cx="10954871" cy="52632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4A50C900-DC37-4A7C-AD44-3998A096D66F}"/>
              </a:ext>
            </a:extLst>
          </p:cNvPr>
          <p:cNvSpPr>
            <a:spLocks noGrp="1"/>
          </p:cNvSpPr>
          <p:nvPr>
            <p:ph type="ftr" sz="quarter" idx="11"/>
          </p:nvPr>
        </p:nvSpPr>
        <p:spPr>
          <a:xfrm>
            <a:off x="3308350" y="6356350"/>
            <a:ext cx="4921250" cy="365125"/>
          </a:xfrm>
        </p:spPr>
        <p:txBody>
          <a:bodyPr/>
          <a:lstStyle/>
          <a:p>
            <a:pPr>
              <a:defRPr/>
            </a:pPr>
            <a:r>
              <a:rPr lang="en-ZA" dirty="0"/>
              <a:t>"towards an inclusive society, free of stigma and discrimination".</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313C8EA3-5FF0-4599-AD31-CF2B65E1E1B0}"/>
              </a:ext>
            </a:extLst>
          </p:cNvPr>
          <p:cNvSpPr>
            <a:spLocks noGrp="1"/>
          </p:cNvSpPr>
          <p:nvPr>
            <p:ph type="ctrTitle"/>
          </p:nvPr>
        </p:nvSpPr>
        <p:spPr>
          <a:xfrm>
            <a:off x="-9525" y="-149225"/>
            <a:ext cx="12192000" cy="623888"/>
          </a:xfrm>
        </p:spPr>
        <p:txBody>
          <a:bodyPr/>
          <a:lstStyle/>
          <a:p>
            <a:r>
              <a:rPr lang="en-US" altLang="en-US" sz="2800" b="1" dirty="0"/>
              <a:t>COMMON AND SPECIFIC BREACHES REPORTED TO SACE ON EDUCATORS</a:t>
            </a:r>
          </a:p>
        </p:txBody>
      </p:sp>
      <p:sp>
        <p:nvSpPr>
          <p:cNvPr id="6" name="Subtitle 5">
            <a:extLst>
              <a:ext uri="{FF2B5EF4-FFF2-40B4-BE49-F238E27FC236}">
                <a16:creationId xmlns:a16="http://schemas.microsoft.com/office/drawing/2014/main" id="{8ACBC2E0-9155-459F-9371-2B867FDA36D0}"/>
              </a:ext>
            </a:extLst>
          </p:cNvPr>
          <p:cNvSpPr>
            <a:spLocks noGrp="1"/>
          </p:cNvSpPr>
          <p:nvPr>
            <p:ph type="subTitle" idx="1"/>
          </p:nvPr>
        </p:nvSpPr>
        <p:spPr>
          <a:xfrm>
            <a:off x="733425" y="1116013"/>
            <a:ext cx="9248775" cy="4833937"/>
          </a:xfrm>
        </p:spPr>
        <p:txBody>
          <a:bodyPr>
            <a:normAutofit fontScale="85000" lnSpcReduction="20000"/>
          </a:bodyPr>
          <a:lstStyle/>
          <a:p>
            <a:pPr marL="342900" indent="-342900" algn="l">
              <a:buFont typeface="Arial" panose="020B0604020202020204" pitchFamily="34" charset="0"/>
              <a:buChar char="•"/>
              <a:defRPr/>
            </a:pPr>
            <a:endParaRPr lang="en-US" sz="6400" dirty="0"/>
          </a:p>
          <a:p>
            <a:pPr marL="342900" indent="-342900" algn="l">
              <a:buFont typeface="Arial" panose="020B0604020202020204" pitchFamily="34" charset="0"/>
              <a:buChar char="•"/>
              <a:defRPr/>
            </a:pPr>
            <a:endParaRPr lang="en-US" sz="6400" dirty="0"/>
          </a:p>
          <a:p>
            <a:pPr marL="342900" indent="-342900" algn="l">
              <a:buFont typeface="Arial" panose="020B0604020202020204" pitchFamily="34" charset="0"/>
              <a:buChar char="•"/>
              <a:defRPr/>
            </a:pPr>
            <a:endParaRPr lang="en-US" sz="6400" dirty="0"/>
          </a:p>
          <a:p>
            <a:pPr marL="342900" indent="-342900" algn="l">
              <a:buFont typeface="Arial" panose="020B0604020202020204" pitchFamily="34" charset="0"/>
              <a:buChar char="•"/>
              <a:defRPr/>
            </a:pPr>
            <a:endParaRPr lang="en-US" sz="6400" dirty="0"/>
          </a:p>
          <a:p>
            <a:pPr marL="342900" indent="-342900" algn="l">
              <a:buFont typeface="Arial" panose="020B0604020202020204" pitchFamily="34" charset="0"/>
              <a:buChar char="•"/>
              <a:defRPr/>
            </a:pPr>
            <a:endParaRPr lang="en-US" sz="6400" dirty="0"/>
          </a:p>
          <a:p>
            <a:pPr marL="342900" indent="-342900" algn="l">
              <a:buFont typeface="Arial" panose="020B0604020202020204" pitchFamily="34" charset="0"/>
              <a:buChar char="•"/>
              <a:defRPr/>
            </a:pPr>
            <a:endParaRPr lang="en-ZA" sz="6400" dirty="0"/>
          </a:p>
          <a:p>
            <a:pPr algn="just">
              <a:defRPr/>
            </a:pPr>
            <a:r>
              <a:rPr lang="en-ZA" dirty="0">
                <a:solidFill>
                  <a:srgbClr val="000000"/>
                </a:solidFill>
              </a:rPr>
              <a:t> </a:t>
            </a:r>
          </a:p>
          <a:p>
            <a:pPr algn="just">
              <a:defRPr/>
            </a:pPr>
            <a:endParaRPr lang="en-US" dirty="0">
              <a:solidFill>
                <a:srgbClr val="000000"/>
              </a:solidFill>
            </a:endParaRPr>
          </a:p>
        </p:txBody>
      </p:sp>
      <p:graphicFrame>
        <p:nvGraphicFramePr>
          <p:cNvPr id="3" name="Diagram 2">
            <a:extLst>
              <a:ext uri="{FF2B5EF4-FFF2-40B4-BE49-F238E27FC236}">
                <a16:creationId xmlns:a16="http://schemas.microsoft.com/office/drawing/2014/main" id="{9AF57481-ACFF-459D-911B-79FF7AECDF2F}"/>
              </a:ext>
            </a:extLst>
          </p:cNvPr>
          <p:cNvGraphicFramePr/>
          <p:nvPr/>
        </p:nvGraphicFramePr>
        <p:xfrm>
          <a:off x="156411" y="457200"/>
          <a:ext cx="11859377" cy="62684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71509-5A16-4E2D-A2D9-5F8C03E27DFD}"/>
              </a:ext>
            </a:extLst>
          </p:cNvPr>
          <p:cNvSpPr>
            <a:spLocks noGrp="1"/>
          </p:cNvSpPr>
          <p:nvPr>
            <p:ph type="title"/>
          </p:nvPr>
        </p:nvSpPr>
        <p:spPr>
          <a:xfrm>
            <a:off x="808638" y="219076"/>
            <a:ext cx="10128690" cy="971550"/>
          </a:xfrm>
        </p:spPr>
        <p:txBody>
          <a:bodyPr anchor="b">
            <a:normAutofit/>
          </a:bodyPr>
          <a:lstStyle/>
          <a:p>
            <a:pPr algn="ctr"/>
            <a:r>
              <a:rPr lang="en-GB" altLang="en-US" sz="2600" b="1" dirty="0">
                <a:latin typeface="Calibri" panose="020F0502020204030204" pitchFamily="34" charset="0"/>
                <a:cs typeface="Calibri" panose="020F0502020204030204" pitchFamily="34" charset="0"/>
              </a:rPr>
              <a:t>MANDATORY REPORTING TO RELEVANT GOVERNMNET DEPARTMENTS / INSTITUTIONS ONCE SACTIONED BY SACE</a:t>
            </a:r>
            <a:endParaRPr lang="en-ZA" sz="2600" dirty="0"/>
          </a:p>
        </p:txBody>
      </p:sp>
      <p:sp>
        <p:nvSpPr>
          <p:cNvPr id="3" name="Content Placeholder 2">
            <a:extLst>
              <a:ext uri="{FF2B5EF4-FFF2-40B4-BE49-F238E27FC236}">
                <a16:creationId xmlns:a16="http://schemas.microsoft.com/office/drawing/2014/main" id="{8FE673E1-9F79-4B89-99CE-F14BA605FB75}"/>
              </a:ext>
            </a:extLst>
          </p:cNvPr>
          <p:cNvSpPr>
            <a:spLocks noGrp="1"/>
          </p:cNvSpPr>
          <p:nvPr>
            <p:ph idx="1"/>
          </p:nvPr>
        </p:nvSpPr>
        <p:spPr>
          <a:xfrm>
            <a:off x="561975" y="1575880"/>
            <a:ext cx="11096625" cy="4895190"/>
          </a:xfrm>
        </p:spPr>
        <p:txBody>
          <a:bodyPr anchor="ctr">
            <a:normAutofit/>
          </a:bodyPr>
          <a:lstStyle/>
          <a:p>
            <a:r>
              <a:rPr lang="en-GB" altLang="en-US" sz="2400" b="1" dirty="0">
                <a:latin typeface="Calibri" panose="020F0502020204030204" pitchFamily="34" charset="0"/>
                <a:cs typeface="Calibri" panose="020F0502020204030204" pitchFamily="34" charset="0"/>
              </a:rPr>
              <a:t>Harshest Sanctioning by SACE </a:t>
            </a:r>
            <a:r>
              <a:rPr lang="en-GB" altLang="en-US" sz="2400" dirty="0">
                <a:latin typeface="Calibri" panose="020F0502020204030204" pitchFamily="34" charset="0"/>
                <a:cs typeface="Calibri" panose="020F0502020204030204" pitchFamily="34" charset="0"/>
              </a:rPr>
              <a:t>– </a:t>
            </a:r>
          </a:p>
          <a:p>
            <a:pPr lvl="1"/>
            <a:r>
              <a:rPr lang="en-GB" altLang="en-US" dirty="0">
                <a:latin typeface="Calibri" panose="020F0502020204030204" pitchFamily="34" charset="0"/>
                <a:cs typeface="Calibri" panose="020F0502020204030204" pitchFamily="34" charset="0"/>
              </a:rPr>
              <a:t>Based on the guilty verdicts, removal of the perpetrators’ names (struck-off) from the register of educators in line with the SACE Act and SACE policy of mandatory sanctions.</a:t>
            </a:r>
          </a:p>
          <a:p>
            <a:pPr lvl="1"/>
            <a:r>
              <a:rPr lang="en-GB" altLang="en-US" dirty="0">
                <a:latin typeface="Calibri" panose="020F0502020204030204" pitchFamily="34" charset="0"/>
                <a:cs typeface="Calibri" panose="020F0502020204030204" pitchFamily="34" charset="0"/>
              </a:rPr>
              <a:t>Submit the names struck-off educators to the Provincial Education Departments for blocking against PERSAL</a:t>
            </a:r>
          </a:p>
          <a:p>
            <a:r>
              <a:rPr lang="en-GB" altLang="en-US" sz="2400" dirty="0">
                <a:latin typeface="Calibri" panose="020F0502020204030204" pitchFamily="34" charset="0"/>
                <a:cs typeface="Calibri" panose="020F0502020204030204" pitchFamily="34" charset="0"/>
              </a:rPr>
              <a:t>SACE further reports to the Provincial Education Department in line with Section 15 (2) of the Employment of Educators Act no 76 of 1998:</a:t>
            </a:r>
          </a:p>
          <a:p>
            <a:pPr marL="0" indent="0">
              <a:buNone/>
            </a:pPr>
            <a:r>
              <a:rPr lang="en-GB" altLang="en-US" sz="2400" b="1" i="1" dirty="0">
                <a:latin typeface="Calibri" panose="020F0502020204030204" pitchFamily="34" charset="0"/>
                <a:cs typeface="Calibri" panose="020F0502020204030204" pitchFamily="34" charset="0"/>
              </a:rPr>
              <a:t>“If the name of an educator is struck off the register of educators kept by the South African Council for Educators, the educator shall, notwithstanding anything to the contrary contained in this Act, be deemed to have resigned with effect from the day following immediately after the day on which the educator's name was so struck off”</a:t>
            </a:r>
            <a:endParaRPr lang="en-ZA" altLang="en-US" sz="2400" b="1" i="1" dirty="0">
              <a:latin typeface="Calibri" panose="020F0502020204030204" pitchFamily="34" charset="0"/>
              <a:cs typeface="Calibri" panose="020F0502020204030204" pitchFamily="34" charset="0"/>
            </a:endParaRPr>
          </a:p>
          <a:p>
            <a:endParaRPr lang="en-GB" altLang="en-US" sz="19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63149453-306A-4479-862E-2530725986E8}"/>
              </a:ext>
            </a:extLst>
          </p:cNvPr>
          <p:cNvSpPr>
            <a:spLocks noGrp="1"/>
          </p:cNvSpPr>
          <p:nvPr>
            <p:ph type="ftr" sz="quarter" idx="11"/>
          </p:nvPr>
        </p:nvSpPr>
        <p:spPr>
          <a:xfrm>
            <a:off x="4038600" y="6492240"/>
            <a:ext cx="4114800" cy="365125"/>
          </a:xfrm>
        </p:spPr>
        <p:txBody>
          <a:bodyPr>
            <a:normAutofit/>
          </a:bodyPr>
          <a:lstStyle/>
          <a:p>
            <a:pPr>
              <a:spcAft>
                <a:spcPts val="600"/>
              </a:spcAft>
            </a:pPr>
            <a:r>
              <a:rPr lang="en-GB"/>
              <a:t>Inspiring A Credible Teaching Profession</a:t>
            </a:r>
            <a:endParaRPr lang="en-ZA"/>
          </a:p>
        </p:txBody>
      </p:sp>
      <p:sp>
        <p:nvSpPr>
          <p:cNvPr id="5" name="Slide Number Placeholder 4">
            <a:extLst>
              <a:ext uri="{FF2B5EF4-FFF2-40B4-BE49-F238E27FC236}">
                <a16:creationId xmlns:a16="http://schemas.microsoft.com/office/drawing/2014/main" id="{BF2A97B9-FD46-4E3D-B58F-7117A2127E54}"/>
              </a:ext>
            </a:extLst>
          </p:cNvPr>
          <p:cNvSpPr>
            <a:spLocks noGrp="1"/>
          </p:cNvSpPr>
          <p:nvPr>
            <p:ph type="sldNum" sz="quarter" idx="12"/>
          </p:nvPr>
        </p:nvSpPr>
        <p:spPr>
          <a:xfrm>
            <a:off x="8610600" y="6492240"/>
            <a:ext cx="2743200" cy="365125"/>
          </a:xfrm>
        </p:spPr>
        <p:txBody>
          <a:bodyPr>
            <a:normAutofit/>
          </a:bodyPr>
          <a:lstStyle/>
          <a:p>
            <a:pPr>
              <a:spcAft>
                <a:spcPts val="600"/>
              </a:spcAft>
            </a:pPr>
            <a:fld id="{F89A71B5-6231-48E6-AABE-E29979194051}" type="slidenum">
              <a:rPr lang="en-ZA" smtClean="0"/>
              <a:pPr>
                <a:spcAft>
                  <a:spcPts val="600"/>
                </a:spcAft>
              </a:pPr>
              <a:t>94</a:t>
            </a:fld>
            <a:endParaRPr lang="en-ZA"/>
          </a:p>
        </p:txBody>
      </p:sp>
    </p:spTree>
    <p:extLst>
      <p:ext uri="{BB962C8B-B14F-4D97-AF65-F5344CB8AC3E}">
        <p14:creationId xmlns:p14="http://schemas.microsoft.com/office/powerpoint/2010/main" val="8754606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71509-5A16-4E2D-A2D9-5F8C03E27DFD}"/>
              </a:ext>
            </a:extLst>
          </p:cNvPr>
          <p:cNvSpPr>
            <a:spLocks noGrp="1"/>
          </p:cNvSpPr>
          <p:nvPr>
            <p:ph type="title"/>
          </p:nvPr>
        </p:nvSpPr>
        <p:spPr>
          <a:xfrm>
            <a:off x="808638" y="386930"/>
            <a:ext cx="10240362" cy="1188950"/>
          </a:xfrm>
        </p:spPr>
        <p:txBody>
          <a:bodyPr anchor="b">
            <a:normAutofit/>
          </a:bodyPr>
          <a:lstStyle/>
          <a:p>
            <a:pPr algn="ctr"/>
            <a:r>
              <a:rPr lang="en-GB" altLang="en-US" sz="2800" b="1" dirty="0">
                <a:latin typeface="Calibri" panose="020F0502020204030204" pitchFamily="34" charset="0"/>
                <a:cs typeface="Calibri" panose="020F0502020204030204" pitchFamily="34" charset="0"/>
              </a:rPr>
              <a:t>MANDATORY REPORTING TO RELEVANT GOVERNMNET DEPARTMENTS / INSTITUTIONS ONCE SACTIONED BY SACE ….</a:t>
            </a:r>
            <a:endParaRPr lang="en-ZA" sz="2800" dirty="0"/>
          </a:p>
        </p:txBody>
      </p:sp>
      <p:sp>
        <p:nvSpPr>
          <p:cNvPr id="3" name="Content Placeholder 2">
            <a:extLst>
              <a:ext uri="{FF2B5EF4-FFF2-40B4-BE49-F238E27FC236}">
                <a16:creationId xmlns:a16="http://schemas.microsoft.com/office/drawing/2014/main" id="{8FE673E1-9F79-4B89-99CE-F14BA605FB75}"/>
              </a:ext>
            </a:extLst>
          </p:cNvPr>
          <p:cNvSpPr>
            <a:spLocks noGrp="1"/>
          </p:cNvSpPr>
          <p:nvPr>
            <p:ph idx="1"/>
          </p:nvPr>
        </p:nvSpPr>
        <p:spPr>
          <a:xfrm>
            <a:off x="723900" y="1724025"/>
            <a:ext cx="10991850" cy="4600575"/>
          </a:xfrm>
        </p:spPr>
        <p:txBody>
          <a:bodyPr anchor="ctr">
            <a:normAutofit/>
          </a:bodyPr>
          <a:lstStyle/>
          <a:p>
            <a:r>
              <a:rPr lang="en-GB" altLang="en-US" dirty="0">
                <a:latin typeface="Calibri" panose="020F0502020204030204" pitchFamily="34" charset="0"/>
                <a:cs typeface="Calibri" panose="020F0502020204030204" pitchFamily="34" charset="0"/>
              </a:rPr>
              <a:t>Submission of the struck-off names to the Department of Social Development for inclusion in the </a:t>
            </a:r>
            <a:r>
              <a:rPr lang="en-GB" altLang="en-US" b="1" dirty="0">
                <a:latin typeface="Calibri" panose="020F0502020204030204" pitchFamily="34" charset="0"/>
                <a:cs typeface="Calibri" panose="020F0502020204030204" pitchFamily="34" charset="0"/>
              </a:rPr>
              <a:t>National Child Protection Register </a:t>
            </a:r>
            <a:r>
              <a:rPr lang="en-GB" altLang="en-US" dirty="0">
                <a:latin typeface="Calibri" panose="020F0502020204030204" pitchFamily="34" charset="0"/>
                <a:cs typeface="Calibri" panose="020F0502020204030204" pitchFamily="34" charset="0"/>
              </a:rPr>
              <a:t>for them to be declared “</a:t>
            </a:r>
            <a:r>
              <a:rPr lang="en-GB" altLang="en-US" b="1" dirty="0">
                <a:latin typeface="Calibri" panose="020F0502020204030204" pitchFamily="34" charset="0"/>
                <a:cs typeface="Calibri" panose="020F0502020204030204" pitchFamily="34" charset="0"/>
              </a:rPr>
              <a:t>NOT SUITABLE TO WORK WITH CHILDREN ANYWHERE IN THE COUNTRY</a:t>
            </a:r>
            <a:r>
              <a:rPr lang="en-GB" altLang="en-US" dirty="0">
                <a:latin typeface="Calibri" panose="020F0502020204030204" pitchFamily="34" charset="0"/>
                <a:cs typeface="Calibri" panose="020F0502020204030204" pitchFamily="34" charset="0"/>
              </a:rPr>
              <a:t>”; </a:t>
            </a:r>
          </a:p>
          <a:p>
            <a:r>
              <a:rPr lang="en-GB" altLang="en-US" b="1" dirty="0">
                <a:latin typeface="Calibri" panose="020F0502020204030204" pitchFamily="34" charset="0"/>
                <a:cs typeface="Calibri" panose="020F0502020204030204" pitchFamily="34" charset="0"/>
              </a:rPr>
              <a:t>Reporting the perpetrators to the SAPS – </a:t>
            </a:r>
            <a:r>
              <a:rPr lang="en-GB" altLang="en-US" dirty="0">
                <a:latin typeface="Calibri" panose="020F0502020204030204" pitchFamily="34" charset="0"/>
                <a:cs typeface="Calibri" panose="020F0502020204030204" pitchFamily="34" charset="0"/>
              </a:rPr>
              <a:t>for possible conviction and inclusion in the Department of Justice and Constitutional Development’s </a:t>
            </a:r>
            <a:r>
              <a:rPr lang="en-GB" altLang="en-US" b="1" dirty="0">
                <a:latin typeface="Calibri" panose="020F0502020204030204" pitchFamily="34" charset="0"/>
                <a:cs typeface="Calibri" panose="020F0502020204030204" pitchFamily="34" charset="0"/>
              </a:rPr>
              <a:t>National Register of Sexual Offenders</a:t>
            </a:r>
          </a:p>
          <a:p>
            <a:r>
              <a:rPr lang="en-GB" altLang="en-US" b="1" dirty="0">
                <a:latin typeface="Calibri" panose="020F0502020204030204" pitchFamily="34" charset="0"/>
                <a:cs typeface="Calibri" panose="020F0502020204030204" pitchFamily="34" charset="0"/>
              </a:rPr>
              <a:t>Reporting to Department of Home Affairs (Immigration)</a:t>
            </a:r>
          </a:p>
          <a:p>
            <a:r>
              <a:rPr lang="en-GB" altLang="en-US" b="1" dirty="0">
                <a:latin typeface="Calibri" panose="020F0502020204030204" pitchFamily="34" charset="0"/>
                <a:cs typeface="Calibri" panose="020F0502020204030204" pitchFamily="34" charset="0"/>
              </a:rPr>
              <a:t>Reporting to the Commission for Gender Equality</a:t>
            </a:r>
          </a:p>
          <a:p>
            <a:r>
              <a:rPr lang="en-GB" altLang="en-US" b="1" dirty="0">
                <a:latin typeface="Calibri" panose="020F0502020204030204" pitchFamily="34" charset="0"/>
                <a:cs typeface="Calibri" panose="020F0502020204030204" pitchFamily="34" charset="0"/>
              </a:rPr>
              <a:t>Reporting to Human Rights Commission</a:t>
            </a:r>
            <a:endParaRPr lang="en-ZA" dirty="0"/>
          </a:p>
        </p:txBody>
      </p:sp>
      <p:sp>
        <p:nvSpPr>
          <p:cNvPr id="4" name="Footer Placeholder 3">
            <a:extLst>
              <a:ext uri="{FF2B5EF4-FFF2-40B4-BE49-F238E27FC236}">
                <a16:creationId xmlns:a16="http://schemas.microsoft.com/office/drawing/2014/main" id="{63149453-306A-4479-862E-2530725986E8}"/>
              </a:ext>
            </a:extLst>
          </p:cNvPr>
          <p:cNvSpPr>
            <a:spLocks noGrp="1"/>
          </p:cNvSpPr>
          <p:nvPr>
            <p:ph type="ftr" sz="quarter" idx="11"/>
          </p:nvPr>
        </p:nvSpPr>
        <p:spPr>
          <a:xfrm>
            <a:off x="4038600" y="6492240"/>
            <a:ext cx="4114800" cy="365125"/>
          </a:xfrm>
        </p:spPr>
        <p:txBody>
          <a:bodyPr>
            <a:normAutofit/>
          </a:bodyPr>
          <a:lstStyle/>
          <a:p>
            <a:pPr>
              <a:spcAft>
                <a:spcPts val="600"/>
              </a:spcAft>
            </a:pPr>
            <a:r>
              <a:rPr lang="en-GB" dirty="0"/>
              <a:t>Inspiring A Credible Teaching Profession</a:t>
            </a:r>
            <a:endParaRPr lang="en-ZA"/>
          </a:p>
        </p:txBody>
      </p:sp>
      <p:sp>
        <p:nvSpPr>
          <p:cNvPr id="5" name="Slide Number Placeholder 4">
            <a:extLst>
              <a:ext uri="{FF2B5EF4-FFF2-40B4-BE49-F238E27FC236}">
                <a16:creationId xmlns:a16="http://schemas.microsoft.com/office/drawing/2014/main" id="{BF2A97B9-FD46-4E3D-B58F-7117A2127E54}"/>
              </a:ext>
            </a:extLst>
          </p:cNvPr>
          <p:cNvSpPr>
            <a:spLocks noGrp="1"/>
          </p:cNvSpPr>
          <p:nvPr>
            <p:ph type="sldNum" sz="quarter" idx="12"/>
          </p:nvPr>
        </p:nvSpPr>
        <p:spPr>
          <a:xfrm>
            <a:off x="8610600" y="6492240"/>
            <a:ext cx="2743200" cy="365125"/>
          </a:xfrm>
        </p:spPr>
        <p:txBody>
          <a:bodyPr>
            <a:normAutofit/>
          </a:bodyPr>
          <a:lstStyle/>
          <a:p>
            <a:pPr>
              <a:spcAft>
                <a:spcPts val="600"/>
              </a:spcAft>
            </a:pPr>
            <a:fld id="{F89A71B5-6231-48E6-AABE-E29979194051}" type="slidenum">
              <a:rPr lang="en-ZA" smtClean="0"/>
              <a:pPr>
                <a:spcAft>
                  <a:spcPts val="600"/>
                </a:spcAft>
              </a:pPr>
              <a:t>95</a:t>
            </a:fld>
            <a:endParaRPr lang="en-ZA"/>
          </a:p>
        </p:txBody>
      </p:sp>
    </p:spTree>
    <p:extLst>
      <p:ext uri="{BB962C8B-B14F-4D97-AF65-F5344CB8AC3E}">
        <p14:creationId xmlns:p14="http://schemas.microsoft.com/office/powerpoint/2010/main" val="4141912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6CFA8-BBB2-7085-1193-1D950ED83B7D}"/>
              </a:ext>
            </a:extLst>
          </p:cNvPr>
          <p:cNvSpPr>
            <a:spLocks noGrp="1"/>
          </p:cNvSpPr>
          <p:nvPr>
            <p:ph type="title"/>
          </p:nvPr>
        </p:nvSpPr>
        <p:spPr>
          <a:xfrm>
            <a:off x="524741" y="620392"/>
            <a:ext cx="3808268" cy="5504688"/>
          </a:xfrm>
        </p:spPr>
        <p:txBody>
          <a:bodyPr>
            <a:normAutofit/>
          </a:bodyPr>
          <a:lstStyle/>
          <a:p>
            <a:r>
              <a:rPr lang="en-GB" sz="5600" b="1" dirty="0"/>
              <a:t>Corporal Punishment</a:t>
            </a:r>
            <a:br>
              <a:rPr lang="en-GB" sz="5600" b="1" dirty="0"/>
            </a:br>
            <a:r>
              <a:rPr lang="en-GB" sz="5600" b="1" dirty="0"/>
              <a:t>UPDATE</a:t>
            </a:r>
            <a:endParaRPr lang="en-ZA" sz="5600" b="1" dirty="0"/>
          </a:p>
        </p:txBody>
      </p:sp>
      <p:graphicFrame>
        <p:nvGraphicFramePr>
          <p:cNvPr id="5" name="Content Placeholder 2">
            <a:extLst>
              <a:ext uri="{FF2B5EF4-FFF2-40B4-BE49-F238E27FC236}">
                <a16:creationId xmlns:a16="http://schemas.microsoft.com/office/drawing/2014/main" id="{5EC0B2A0-643A-831A-A33D-AFACE64463DC}"/>
              </a:ext>
            </a:extLst>
          </p:cNvPr>
          <p:cNvGraphicFramePr>
            <a:graphicFrameLocks noGrp="1"/>
          </p:cNvGraphicFramePr>
          <p:nvPr>
            <p:ph idx="1"/>
            <p:extLst>
              <p:ext uri="{D42A27DB-BD31-4B8C-83A1-F6EECF244321}">
                <p14:modId xmlns:p14="http://schemas.microsoft.com/office/powerpoint/2010/main" val="2602175348"/>
              </p:ext>
            </p:extLst>
          </p:nvPr>
        </p:nvGraphicFramePr>
        <p:xfrm>
          <a:off x="4463143" y="217715"/>
          <a:ext cx="7268886" cy="59073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73061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394" y="365125"/>
            <a:ext cx="10648406" cy="6022612"/>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en-ZA" sz="6000" b="1" dirty="0"/>
              <a:t>PROFESSIONALISING THE TEACHING PROFESSION</a:t>
            </a:r>
            <a:endParaRPr lang="en-GB" sz="6000" b="1" dirty="0"/>
          </a:p>
        </p:txBody>
      </p:sp>
    </p:spTree>
    <p:extLst>
      <p:ext uri="{BB962C8B-B14F-4D97-AF65-F5344CB8AC3E}">
        <p14:creationId xmlns:p14="http://schemas.microsoft.com/office/powerpoint/2010/main" val="23181637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2820B-522A-412A-9E0B-EAD2779B16DC}"/>
              </a:ext>
            </a:extLst>
          </p:cNvPr>
          <p:cNvSpPr>
            <a:spLocks noGrp="1"/>
          </p:cNvSpPr>
          <p:nvPr>
            <p:ph type="title" idx="4294967295"/>
          </p:nvPr>
        </p:nvSpPr>
        <p:spPr>
          <a:xfrm>
            <a:off x="182880" y="0"/>
            <a:ext cx="11871960" cy="6233160"/>
          </a:xfrm>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ZA" sz="5333" b="1" dirty="0"/>
              <a:t>PROFESSIONALISING THE TEACHING PROFESSION</a:t>
            </a:r>
            <a:br>
              <a:rPr lang="en-ZA" sz="5333" b="1" dirty="0"/>
            </a:br>
            <a:br>
              <a:rPr lang="en-ZA" sz="5333" b="1" dirty="0"/>
            </a:br>
            <a:r>
              <a:rPr lang="en-ZA" sz="4267" b="1" dirty="0">
                <a:solidFill>
                  <a:srgbClr val="0070C0"/>
                </a:solidFill>
              </a:rPr>
              <a:t>Enhancing the status and standing of the teaching profession and its internal quality across the teacher education and development continuum Because</a:t>
            </a:r>
            <a:r>
              <a:rPr lang="en-ZA" sz="4267" b="1" dirty="0"/>
              <a:t>:</a:t>
            </a:r>
            <a:br>
              <a:rPr lang="en-ZA" sz="4267" b="1" dirty="0"/>
            </a:br>
            <a:br>
              <a:rPr lang="en-ZA" sz="4267" b="1" dirty="0"/>
            </a:br>
            <a:r>
              <a:rPr lang="en-ZA" sz="3733" b="1" dirty="0">
                <a:solidFill>
                  <a:srgbClr val="FF0000"/>
                </a:solidFill>
              </a:rPr>
              <a:t>Teaching is a Profession and NOT a semi-profession </a:t>
            </a:r>
            <a:br>
              <a:rPr lang="en-ZA" sz="3733" b="1" dirty="0">
                <a:solidFill>
                  <a:srgbClr val="0070C0"/>
                </a:solidFill>
              </a:rPr>
            </a:br>
            <a:r>
              <a:rPr lang="en-ZA" sz="3733" b="1" dirty="0">
                <a:solidFill>
                  <a:srgbClr val="7030A0"/>
                </a:solidFill>
              </a:rPr>
              <a:t>Teaching is not a free for all</a:t>
            </a:r>
            <a:br>
              <a:rPr lang="en-ZA" sz="3733" b="1" dirty="0">
                <a:solidFill>
                  <a:srgbClr val="0070C0"/>
                </a:solidFill>
              </a:rPr>
            </a:br>
            <a:r>
              <a:rPr lang="en-ZA" sz="3733" b="1" dirty="0">
                <a:solidFill>
                  <a:srgbClr val="C00000"/>
                </a:solidFill>
              </a:rPr>
              <a:t>Teaching is NOT something that everyone can do</a:t>
            </a:r>
            <a:br>
              <a:rPr lang="en-ZA" sz="3733" b="1" dirty="0">
                <a:solidFill>
                  <a:srgbClr val="0070C0"/>
                </a:solidFill>
              </a:rPr>
            </a:br>
            <a:r>
              <a:rPr lang="en-ZA" sz="3733" b="1" dirty="0">
                <a:solidFill>
                  <a:srgbClr val="00B050"/>
                </a:solidFill>
              </a:rPr>
              <a:t>Teaching should not be an after thought or last resort profession</a:t>
            </a:r>
            <a:endParaRPr lang="en-ZA" sz="5333" b="1" dirty="0">
              <a:solidFill>
                <a:srgbClr val="00B050"/>
              </a:solidFill>
            </a:endParaRPr>
          </a:p>
        </p:txBody>
      </p:sp>
    </p:spTree>
    <p:extLst>
      <p:ext uri="{BB962C8B-B14F-4D97-AF65-F5344CB8AC3E}">
        <p14:creationId xmlns:p14="http://schemas.microsoft.com/office/powerpoint/2010/main" val="1350153335"/>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547" t="14387" r="23120" b="3202"/>
          <a:stretch/>
        </p:blipFill>
        <p:spPr bwMode="auto">
          <a:xfrm>
            <a:off x="694814" y="709515"/>
            <a:ext cx="10763044" cy="5926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7316" y="1"/>
            <a:ext cx="11300542" cy="892552"/>
          </a:xfrm>
          <a:prstGeom prst="rect">
            <a:avLst/>
          </a:prstGeom>
          <a:noFill/>
        </p:spPr>
        <p:txBody>
          <a:bodyPr wrap="square" rtlCol="0">
            <a:spAutoFit/>
          </a:bodyPr>
          <a:lstStyle/>
          <a:p>
            <a:pPr algn="r"/>
            <a:r>
              <a:rPr lang="en-ZA" sz="3733" dirty="0"/>
              <a:t>Professional Teaching Standards for South Africa </a:t>
            </a:r>
            <a:r>
              <a:rPr lang="en-ZA" sz="1467" dirty="0"/>
              <a:t>                              www.sace.org.za </a:t>
            </a:r>
            <a:endParaRPr lang="en-US" sz="1467" dirty="0"/>
          </a:p>
        </p:txBody>
      </p:sp>
    </p:spTree>
    <p:extLst>
      <p:ext uri="{BB962C8B-B14F-4D97-AF65-F5344CB8AC3E}">
        <p14:creationId xmlns:p14="http://schemas.microsoft.com/office/powerpoint/2010/main" val="2639767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6219</TotalTime>
  <Words>6194</Words>
  <Application>Microsoft Office PowerPoint</Application>
  <PresentationFormat>Widescreen</PresentationFormat>
  <Paragraphs>700</Paragraphs>
  <Slides>129</Slides>
  <Notes>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129</vt:i4>
      </vt:variant>
    </vt:vector>
  </HeadingPairs>
  <TitlesOfParts>
    <vt:vector size="140" baseType="lpstr">
      <vt:lpstr>Arial</vt:lpstr>
      <vt:lpstr>Arial</vt:lpstr>
      <vt:lpstr>AvantGarde-Book</vt:lpstr>
      <vt:lpstr>AvantGarde-Demi</vt:lpstr>
      <vt:lpstr>Book Antiqua</vt:lpstr>
      <vt:lpstr>Bookman Old Style</vt:lpstr>
      <vt:lpstr>Calibri</vt:lpstr>
      <vt:lpstr>Calibri Light</vt:lpstr>
      <vt:lpstr>Source Sans Pro</vt:lpstr>
      <vt:lpstr>Wingdings</vt:lpstr>
      <vt:lpstr>Office Theme</vt:lpstr>
      <vt:lpstr>UNDERSTANDING THE ROLE OF SACE</vt:lpstr>
      <vt:lpstr>PURPOSE OF THE SESSION</vt:lpstr>
      <vt:lpstr>PowerPoint Presentation</vt:lpstr>
      <vt:lpstr>TEACHERS AND PRINCIPALS ARE AT THE EPICENTER OF TRANSFORMATION AND ACHIEVING THE COUNTRY’S LEARNING OUTCOMES.       </vt:lpstr>
      <vt:lpstr>  PROFESSIONALISATION OF THE TEACHING PROFESSION  Building Capable, Ethical, and Inclusive Teaching Profession, Schools, Educators and SCHOOL LEADERS   </vt:lpstr>
      <vt:lpstr>  Building Trust, Credibility, Integrity in The Teaching Profession/Schools/School Leadership  </vt:lpstr>
      <vt:lpstr> VISION   Inspiring a Credible Teaching Profession.</vt:lpstr>
      <vt:lpstr> VALUES OF THE TEACHING PROFESSION This is what it means to be a professional and ethical educator/school leader in the South African teaching profession.  Professional Identity – values, disposition, nature   </vt:lpstr>
      <vt:lpstr>VALUES OF THE PROFESSION IN YOUR SCHOOL</vt:lpstr>
      <vt:lpstr>ALL MEMBERS OF THE TEACHING PROFESSION MATTER IN INSPIRING A CREDIBLE TEACHING PROFESSION COLLABORATIVELY WITH SACE     Quality and Effective Teaching and Learning</vt:lpstr>
      <vt:lpstr>SACE HISTORICAL BACKGROUND</vt:lpstr>
      <vt:lpstr>PRE-1994</vt:lpstr>
      <vt:lpstr>PowerPoint Presentation</vt:lpstr>
      <vt:lpstr>SACE LEGISLATION AND POLICY ENVIRONMENT</vt:lpstr>
      <vt:lpstr>NATIONAL DEVELOPMENT PLAN</vt:lpstr>
      <vt:lpstr>  SACE ACT NO.31 OF 2000 (Enabling / Founding Legislation)   The objects of the SACE Act are:  (a)  to provide for the registration of educators; (b)  to promote the professional development of educators; and (c)  to set, maintain and protect ethical and professional standards for educators, by  means of the functioning of the council.  </vt:lpstr>
      <vt:lpstr>REGULATORY FRAMEWORKS</vt:lpstr>
      <vt:lpstr>PowerPoint Presentation</vt:lpstr>
      <vt:lpstr>APPLICABILITY OF THE SACE ACT</vt:lpstr>
      <vt:lpstr> SACE IS THE HOME OF BOTH SCHOOL AND OFFICE-BASED EDUCATORS, TVET/CET COLLEGE LECTURERS, ECD PRACTITIONERS AND STUDENT TEACHERS  </vt:lpstr>
      <vt:lpstr>LEGISLATIVE AND POLICY ENVIRONMENT</vt:lpstr>
      <vt:lpstr>Source of SACE Funds as Per the SACE Act, as Amended</vt:lpstr>
      <vt:lpstr>SACE REPORTS TO THE MINISTER OF BASIC EDUCATION   SACE IS ALSO ACCOUNTABLE TO PARLIAMENT</vt:lpstr>
      <vt:lpstr>SACE AS PART OF THE INTERNATIONAL COMMUNITY</vt:lpstr>
      <vt:lpstr>SACE IS A MEMBER OF THE AFRICA FEDERATION OF TEACHER REGULATORY AUTHORITIES (AFTRA)</vt:lpstr>
      <vt:lpstr>PowerPoint Presentation</vt:lpstr>
      <vt:lpstr>INTERNATIONAL REGULATORY AUTHORITIES</vt:lpstr>
      <vt:lpstr>Letter of Good Professional Standing </vt:lpstr>
      <vt:lpstr>UNDERSTANDING SACE AS A PROFESSIONAL REGULATORY BODY IN THE TEACHING PROFESSION</vt:lpstr>
      <vt:lpstr>SACE AS AN ORGANISATION / INSTITUTION </vt:lpstr>
      <vt:lpstr>PowerPoint Presentation</vt:lpstr>
      <vt:lpstr>SACE PROVINCIAL  OFFICES</vt:lpstr>
      <vt:lpstr>SACE AS A PROFESSIONAL REGULATORY BODY  </vt:lpstr>
      <vt:lpstr>PowerPoint Presentation</vt:lpstr>
      <vt:lpstr> PROFESSIONAL STATUTORY BODIES</vt:lpstr>
      <vt:lpstr>Professional Self-Regulatory</vt:lpstr>
      <vt:lpstr>SACE ACCOUNTING AUTHORITY  (Governance Structure – The Council)</vt:lpstr>
      <vt:lpstr>COUNCIL MATTERS IN INSPIRING A CREDIBLE TEACHING PROFESSION  Efficient and Effective Governance</vt:lpstr>
      <vt:lpstr>Council Composition : 4-Year Term of Office</vt:lpstr>
      <vt:lpstr>Council Composition : 4-Year Term of Office</vt:lpstr>
      <vt:lpstr>Council Composition : 4-Year Term of Office</vt:lpstr>
      <vt:lpstr>PowerPoint Presentation</vt:lpstr>
      <vt:lpstr>PowerPoint Presentation</vt:lpstr>
      <vt:lpstr>SACE Mandate Affecting You and Powers and Duties of Council</vt:lpstr>
      <vt:lpstr>PROFESSIONAL REGISTRATION</vt:lpstr>
      <vt:lpstr>Becoming, Being, and Growing as a South African Educator</vt:lpstr>
      <vt:lpstr>Becoming A Provisionally Registered Teacher In the South African Teaching Profession  PROFESSIONALISING INITIAL TEACHER EDUCATION AND STUDENT TEACHERS </vt:lpstr>
      <vt:lpstr>PROFESSIONAL REGISTRATION OF STUDENT TEACHERS </vt:lpstr>
      <vt:lpstr>Regulating and professionalising the practice of teaching / Work Integrated Learning in Schools  </vt:lpstr>
      <vt:lpstr>PowerPoint Presentation</vt:lpstr>
      <vt:lpstr>PowerPoint Presentation</vt:lpstr>
      <vt:lpstr>UPHOLDING ETHICAL STANDARDS DURING TEACHING PRACTICE AS A STUDENT TEACHER AND PROSPECTIVE TEACHER  DRAFT Code of Professional Ethics for  Student Teachers </vt:lpstr>
      <vt:lpstr>Being – As a Newly Qualified Fit-to-Practice/Teach Educator</vt:lpstr>
      <vt:lpstr>FROM PROVISIONAL TO FULL REGISTRATION STATUS</vt:lpstr>
      <vt:lpstr>  NEWLY QUALIFIED TEACHERS (NQT)  Induction and Full Registration Status    </vt:lpstr>
      <vt:lpstr>REGISTRATION OF PROFESSIONAL EDUCATORS </vt:lpstr>
      <vt:lpstr>SACE IS THE FIRST PORT OF ENTRY INTO THE  TEACHING PROFESSION   </vt:lpstr>
      <vt:lpstr>PROTECTING AND DETERMINING ENTRY INTO ALL LEVELS OF THE TEACHING PROFESSION  requirements for entry to the profession and upholding professional and ethical standards as part of a strategy to raise the quality of the South African teacher workforce over time  Enforcement of section 21 of the SACE Act </vt:lpstr>
      <vt:lpstr>  Section 21 of the SACE Act Mandatory / Compulsory   21. ( 1 ) A person who qualifies for registration in terms of this Act must register with the council prior to being appointed as an educator.   (2) No person may be employed as an educator by any employer unless the person is registered with the council.  </vt:lpstr>
      <vt:lpstr>APPLICABILITY</vt:lpstr>
      <vt:lpstr>FIT-TO-TEACH / PRACTICE PROFESSIONAL EDUCATORS ensuring that we have a teaching profession in South Africa that is and remains fit to teach so that public trust and confidence in teachers is maintained and the learning of our children and young people is protected.  Being fit to teach means meeting the standards of professional registration and conduct that SACE expects.  Note: it does not mean being fit to teach in terms of health/medical fitness.</vt:lpstr>
      <vt:lpstr>PROFESSIONAL REGISTRATION VALUE CHAIN </vt:lpstr>
      <vt:lpstr>THE PROCESS OF VETTING TEACHERS FOR EMPLOYMENT IS DIFFERENT FROM THE SACE ONE. CRIMAL LAW (Sexual Offences and Related Matters Act), as Amended in 2021</vt:lpstr>
      <vt:lpstr>PowerPoint Presentation</vt:lpstr>
      <vt:lpstr>WHO IS ELIGIBLE TO REGISTER WITH SACE ?</vt:lpstr>
      <vt:lpstr>ECD Function Shift from DSD to DBE –  Presidential Proclamation, ECD Policy, Curriculum Matters and HRD Strategy  Professionalisation of the Sector (Practitioners and Educators)  CURRENT SACE REGISTRATION  ECD LEVEL 4, 5, Diploma in Grade R Teaching, BED (FP)</vt:lpstr>
      <vt:lpstr>POST - SCHOOLING (Public and Independent)</vt:lpstr>
      <vt:lpstr>REVISED REGISTRATION SCOPE </vt:lpstr>
      <vt:lpstr>WHEN WE REGISTER, YOU AGREE TO MAINTAIN THE ETHICAL STANDRADS THROUGH THE CODE OF PROFESSIONAL ETHICS   IN DOING SO, YOU ARE SIGNING A SOCIAL CONTRACT TO PROTECT CHILDREN WHO ARE IN OUR CARE  BECAUSE THE CONSTITUTION DIRECTS US THAT THE INTERESTS OF THE CHILD ARE PAROMOUNT</vt:lpstr>
      <vt:lpstr>Excluded From the SACE Scope</vt:lpstr>
      <vt:lpstr>SOME PROPOSALS – SACE REVIEW &amp; REPOSITIONING</vt:lpstr>
      <vt:lpstr>SACE FEES</vt:lpstr>
      <vt:lpstr>GROWING - AS AN EXPERIENCED ETHICAL AND TRUSTWORTHY TEACHER / LEADER (Continuing Professional Learning and Growth)  </vt:lpstr>
      <vt:lpstr>Continuing Professional Learning and Growth)- Mandatory Continuing Professional Development System   </vt:lpstr>
      <vt:lpstr>CHANGE IS THE ONLY CONSTANT IN LIFE  PROGRESS IS VIEWED AS THE ABILITY TO ADAPT TO CHANGE </vt:lpstr>
      <vt:lpstr>PowerPoint Presentation</vt:lpstr>
      <vt:lpstr>SECTION 7 OF THE SACE CODE OF PROFESSIONAL ETHICS – KEEP ABREAST WITH EDUCATIONAL DEVELOPMENTS  RESPOSIBILITY TO DEVELOP AND SUPPORT FELLOW EDUCATORS </vt:lpstr>
      <vt:lpstr>“What once worked, is now obsolete. Therefore, we need to rewire ourselves with for new ways of leading” (METACO Leadership Institute)  “If you are not leading change then you are not leading anything. You are merely managing status quo” (METACO Leadership Institute)  “Those who do not read and learn, should not lead” (Prof Tshilidzi Marwala)</vt:lpstr>
      <vt:lpstr>PowerPoint Presentation</vt:lpstr>
      <vt:lpstr>PowerPoint Presentation</vt:lpstr>
      <vt:lpstr>PowerPoint Presentation</vt:lpstr>
      <vt:lpstr>PROFESSIONAL DEVELOPMENT </vt:lpstr>
      <vt:lpstr>PROFESSIONAL DEVELOPMENT </vt:lpstr>
      <vt:lpstr>PARTICIPATION IN THE CPTD MANAGEMNET SYSTEM  ALSO SUPPORTING THE SUMMATIVE APPRAISAL DATA FROM THE QMS</vt:lpstr>
      <vt:lpstr>ETHICAL STANDARDS</vt:lpstr>
      <vt:lpstr>       MAINTAINING ETHICAL STANDARDS DURING TEACHING PRACTICE AS A PROSPECTIVE EDUCATOR   UPHOLDING ETHICAL STANDARDS AS A NEWLY QUALIFIED AND EXPERIENCED   UPHOLDING ETHICAL STANDARDS AS AN EXPERIENCED EDUCATOR  EDUCATOR</vt:lpstr>
      <vt:lpstr>ETHICAL STANDARDS – SACE ACT</vt:lpstr>
      <vt:lpstr>Legislative and Policy Environment</vt:lpstr>
      <vt:lpstr>PowerPoint Presentation</vt:lpstr>
      <vt:lpstr>PowerPoint Presentation</vt:lpstr>
      <vt:lpstr>Transgression / Violation of the Code of Professional Ethics Leads to…..</vt:lpstr>
      <vt:lpstr>VIOLATION OF THE CODE RESULTS IN..</vt:lpstr>
      <vt:lpstr>COMMON AND SPECIFIC BREACHES REPORTED TO SACE ON EDUCATORS</vt:lpstr>
      <vt:lpstr>MANDATORY REPORTING TO RELEVANT GOVERNMNET DEPARTMENTS / INSTITUTIONS ONCE SACTIONED BY SACE</vt:lpstr>
      <vt:lpstr>MANDATORY REPORTING TO RELEVANT GOVERNMNET DEPARTMENTS / INSTITUTIONS ONCE SACTIONED BY SACE ….</vt:lpstr>
      <vt:lpstr>Corporal Punishment UPDATE</vt:lpstr>
      <vt:lpstr>PROFESSIONALISING THE TEACHING PROFESSION</vt:lpstr>
      <vt:lpstr>PROFESSIONALISING THE TEACHING PROFESSION  Enhancing the status and standing of the teaching profession and its internal quality across the teacher education and development continuum Because:  Teaching is a Profession and NOT a semi-profession  Teaching is not a free for all Teaching is NOT something that everyone can do Teaching should not be an after thought or last resort profession</vt:lpstr>
      <vt:lpstr>PowerPoint Presentation</vt:lpstr>
      <vt:lpstr>TEACHER SAFETY AND SECURITY IN SCHOOLS A Whole School Approach</vt:lpstr>
      <vt:lpstr>PowerPoint Presentation</vt:lpstr>
      <vt:lpstr>Violation of Our Teachers’ Constitutional Rights, Dignity, Humanness</vt:lpstr>
      <vt:lpstr>PowerPoint Presentation</vt:lpstr>
      <vt:lpstr>PowerPoint Presentation</vt:lpstr>
      <vt:lpstr>PowerPoint Presentation</vt:lpstr>
      <vt:lpstr>PowerPoint Presentation</vt:lpstr>
      <vt:lpstr>PowerPoint Presentation</vt:lpstr>
      <vt:lpstr>EDUCATOR MISCONDUCT CASES REPORTED TO SACE</vt:lpstr>
      <vt:lpstr>PowerPoint Presentation</vt:lpstr>
      <vt:lpstr>PowerPoint Presentation</vt:lpstr>
      <vt:lpstr>Teachers Safety And Security In Schools: A Handbook</vt:lpstr>
      <vt:lpstr>PURPOSE OF THE HANDBOOK</vt:lpstr>
      <vt:lpstr>Summary of Handbook Content</vt:lpstr>
      <vt:lpstr> The five distinct steps to follow </vt:lpstr>
      <vt:lpstr>PowerPoint Presentation</vt:lpstr>
      <vt:lpstr>PowerPoint Presentation</vt:lpstr>
      <vt:lpstr>ONLINE TEACHER SAFETY AND SECURITY SELF-DEVELOPMENT PROGRAMME</vt:lpstr>
      <vt:lpstr>PowerPoint Presentation</vt:lpstr>
      <vt:lpstr>SACE VIRTUAL LIBRARY FOR EDUCATORS AND STAKEHOLDERS</vt:lpstr>
      <vt:lpstr>Promoting a Reading Teaching Profession</vt:lpstr>
      <vt:lpstr>ACCESSING THE SACE VIRTUAL LIBRARY </vt:lpstr>
      <vt:lpstr>Inclusivity and Equality based on sexual orientation and Identity </vt:lpstr>
      <vt:lpstr>THE PLIGHT AND RIGHTS OF  THE LGBTQI+ COMMUNITY IN OUR SCHOOLS MATTER TOO</vt:lpstr>
      <vt:lpstr>PowerPoint Presentation</vt:lpstr>
      <vt:lpstr>PowerPoint Presentation</vt:lpstr>
      <vt:lpstr>NO ONE IS THE SAME, BUT EVERYONE IS EQUAL IN OUR SCHOOLS AND THE PROFESSION</vt:lpstr>
      <vt:lpstr>LITTLE OR NO REPORTING / NORMALISING THE SITUATION</vt:lpstr>
      <vt:lpstr>PowerPoint Presentation</vt:lpstr>
      <vt:lpstr>Be the Change that you want see in your future school, staff room, classroom, circuit, CMC, district, province, community and amongst your colleagues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MAPPING THE POLITICAL ENVIRONMENT FOR THE PROFESSIONA REGISTRATION OF TEACHERS IN SOUTH AFRICA</dc:title>
  <dc:creator>Ella Mokgalane</dc:creator>
  <cp:lastModifiedBy>Ella Mokgalane</cp:lastModifiedBy>
  <cp:revision>925</cp:revision>
  <dcterms:created xsi:type="dcterms:W3CDTF">2017-08-11T18:33:40Z</dcterms:created>
  <dcterms:modified xsi:type="dcterms:W3CDTF">2023-07-20T09:10:36Z</dcterms:modified>
</cp:coreProperties>
</file>