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177" r:id="rId1"/>
  </p:sldMasterIdLst>
  <p:notesMasterIdLst>
    <p:notesMasterId r:id="rId39"/>
  </p:notesMasterIdLst>
  <p:handoutMasterIdLst>
    <p:handoutMasterId r:id="rId40"/>
  </p:handoutMasterIdLst>
  <p:sldIdLst>
    <p:sldId id="335" r:id="rId2"/>
    <p:sldId id="513" r:id="rId3"/>
    <p:sldId id="441" r:id="rId4"/>
    <p:sldId id="259" r:id="rId5"/>
    <p:sldId id="505" r:id="rId6"/>
    <p:sldId id="1226" r:id="rId7"/>
    <p:sldId id="1224" r:id="rId8"/>
    <p:sldId id="1235" r:id="rId9"/>
    <p:sldId id="1186" r:id="rId10"/>
    <p:sldId id="1229" r:id="rId11"/>
    <p:sldId id="1231" r:id="rId12"/>
    <p:sldId id="1232" r:id="rId13"/>
    <p:sldId id="1236" r:id="rId14"/>
    <p:sldId id="1233" r:id="rId15"/>
    <p:sldId id="1237" r:id="rId16"/>
    <p:sldId id="1241" r:id="rId17"/>
    <p:sldId id="1230" r:id="rId18"/>
    <p:sldId id="1234" r:id="rId19"/>
    <p:sldId id="1187" r:id="rId20"/>
    <p:sldId id="1207" r:id="rId21"/>
    <p:sldId id="1228" r:id="rId22"/>
    <p:sldId id="529" r:id="rId23"/>
    <p:sldId id="1133" r:id="rId24"/>
    <p:sldId id="313" r:id="rId25"/>
    <p:sldId id="347" r:id="rId26"/>
    <p:sldId id="545" r:id="rId27"/>
    <p:sldId id="542" r:id="rId28"/>
    <p:sldId id="543" r:id="rId29"/>
    <p:sldId id="1227" r:id="rId30"/>
    <p:sldId id="298" r:id="rId31"/>
    <p:sldId id="363" r:id="rId32"/>
    <p:sldId id="549" r:id="rId33"/>
    <p:sldId id="1240" r:id="rId34"/>
    <p:sldId id="621" r:id="rId35"/>
    <p:sldId id="546" r:id="rId36"/>
    <p:sldId id="1242" r:id="rId37"/>
    <p:sldId id="565" r:id="rId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MILIA" initials="E" lastIdx="1" clrIdx="0">
    <p:extLst>
      <p:ext uri="{19B8F6BF-5375-455C-9EA6-DF929625EA0E}">
        <p15:presenceInfo xmlns:p15="http://schemas.microsoft.com/office/powerpoint/2012/main" userId="EMILI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7B9F"/>
    <a:srgbClr val="A8C153"/>
    <a:srgbClr val="FFFFFF"/>
    <a:srgbClr val="D9D9D9"/>
    <a:srgbClr val="83ADC7"/>
    <a:srgbClr val="4F89B1"/>
    <a:srgbClr val="AEC8DA"/>
    <a:srgbClr val="7AA6C4"/>
    <a:srgbClr val="92B6CE"/>
    <a:srgbClr val="6E9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918" autoAdjust="0"/>
    <p:restoredTop sz="74783" autoAdjust="0"/>
  </p:normalViewPr>
  <p:slideViewPr>
    <p:cSldViewPr>
      <p:cViewPr varScale="1">
        <p:scale>
          <a:sx n="99" d="100"/>
          <a:sy n="99" d="100"/>
        </p:scale>
        <p:origin x="1912" y="184"/>
      </p:cViewPr>
      <p:guideLst>
        <p:guide orient="horz" pos="2160"/>
        <p:guide pos="2880"/>
      </p:guideLst>
    </p:cSldViewPr>
  </p:slideViewPr>
  <p:outlineViewPr>
    <p:cViewPr>
      <p:scale>
        <a:sx n="33" d="100"/>
        <a:sy n="33" d="100"/>
      </p:scale>
      <p:origin x="0" y="168"/>
    </p:cViewPr>
  </p:outlineViewPr>
  <p:notesTextViewPr>
    <p:cViewPr>
      <p:scale>
        <a:sx n="1" d="1"/>
        <a:sy n="1" d="1"/>
      </p:scale>
      <p:origin x="0" y="0"/>
    </p:cViewPr>
  </p:notesTextViewPr>
  <p:sorterViewPr>
    <p:cViewPr>
      <p:scale>
        <a:sx n="1" d="1"/>
        <a:sy n="1" d="1"/>
      </p:scale>
      <p:origin x="0" y="30264"/>
    </p:cViewPr>
  </p:sorterViewPr>
  <p:notesViewPr>
    <p:cSldViewPr>
      <p:cViewPr varScale="1">
        <p:scale>
          <a:sx n="97" d="100"/>
          <a:sy n="97" d="100"/>
        </p:scale>
        <p:origin x="4328" y="20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commentAuthors" Target="commentAuthors.xml"/></Relationships>
</file>

<file path=ppt/diagrams/_rels/data9.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rawing9.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69AB03-764F-46E2-A85E-A00B2B737F37}"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72F3906A-D3BB-0949-A27D-C0B770702727}">
      <dgm:prSet/>
      <dgm:spPr/>
      <dgm:t>
        <a:bodyPr/>
        <a:lstStyle/>
        <a:p>
          <a:r>
            <a:rPr lang="en-US"/>
            <a:t>Unpacking autonomy, agency &amp;  accountability </a:t>
          </a:r>
          <a:endParaRPr lang="en-US" dirty="0"/>
        </a:p>
      </dgm:t>
    </dgm:pt>
    <dgm:pt modelId="{C5CB73D3-0025-E545-940E-42614DCADE58}" type="parTrans" cxnId="{78DF905C-1FB3-8046-BE33-3F30D7A9DB72}">
      <dgm:prSet/>
      <dgm:spPr/>
      <dgm:t>
        <a:bodyPr/>
        <a:lstStyle/>
        <a:p>
          <a:endParaRPr lang="en-GB"/>
        </a:p>
      </dgm:t>
    </dgm:pt>
    <dgm:pt modelId="{56BEE4C4-98B8-AD46-83A3-75CBFF33689E}" type="sibTrans" cxnId="{78DF905C-1FB3-8046-BE33-3F30D7A9DB72}">
      <dgm:prSet/>
      <dgm:spPr/>
      <dgm:t>
        <a:bodyPr/>
        <a:lstStyle/>
        <a:p>
          <a:endParaRPr lang="en-GB"/>
        </a:p>
      </dgm:t>
    </dgm:pt>
    <dgm:pt modelId="{47931936-55A2-4F00-A019-59AE0AD92D72}">
      <dgm:prSet/>
      <dgm:spPr/>
      <dgm:t>
        <a:bodyPr/>
        <a:lstStyle/>
        <a:p>
          <a:r>
            <a:rPr lang="en-US"/>
            <a:t>Importance of teachers and teaching</a:t>
          </a:r>
          <a:endParaRPr lang="en-US" dirty="0"/>
        </a:p>
      </dgm:t>
    </dgm:pt>
    <dgm:pt modelId="{24DF6762-ACE9-44EE-AAC6-C61A702B9E46}" type="sibTrans" cxnId="{862ACF9F-254D-4DBA-9889-6A344F225042}">
      <dgm:prSet/>
      <dgm:spPr/>
      <dgm:t>
        <a:bodyPr/>
        <a:lstStyle/>
        <a:p>
          <a:endParaRPr lang="en-US"/>
        </a:p>
      </dgm:t>
    </dgm:pt>
    <dgm:pt modelId="{49439F89-A588-4D5F-A1D6-AA291F1DD6B6}" type="parTrans" cxnId="{862ACF9F-254D-4DBA-9889-6A344F225042}">
      <dgm:prSet/>
      <dgm:spPr/>
      <dgm:t>
        <a:bodyPr/>
        <a:lstStyle/>
        <a:p>
          <a:endParaRPr lang="en-US"/>
        </a:p>
      </dgm:t>
    </dgm:pt>
    <dgm:pt modelId="{9B570044-E72B-3A46-BEA5-DF3EB0EB4463}">
      <dgm:prSet/>
      <dgm:spPr/>
      <dgm:t>
        <a:bodyPr/>
        <a:lstStyle/>
        <a:p>
          <a:r>
            <a:rPr lang="en-US" dirty="0"/>
            <a:t>Autonomy, agency and knowledge claims</a:t>
          </a:r>
        </a:p>
      </dgm:t>
    </dgm:pt>
    <dgm:pt modelId="{C98F981B-2EBD-E541-962D-8673FD3E1510}" type="parTrans" cxnId="{6B74415D-5AD6-9B49-B441-0F52489A7ADB}">
      <dgm:prSet/>
      <dgm:spPr/>
      <dgm:t>
        <a:bodyPr/>
        <a:lstStyle/>
        <a:p>
          <a:endParaRPr lang="en-GB"/>
        </a:p>
      </dgm:t>
    </dgm:pt>
    <dgm:pt modelId="{56061E55-15F6-7945-9097-49AC3AF74155}" type="sibTrans" cxnId="{6B74415D-5AD6-9B49-B441-0F52489A7ADB}">
      <dgm:prSet/>
      <dgm:spPr/>
      <dgm:t>
        <a:bodyPr/>
        <a:lstStyle/>
        <a:p>
          <a:endParaRPr lang="en-GB"/>
        </a:p>
      </dgm:t>
    </dgm:pt>
    <dgm:pt modelId="{312B0245-B9EB-8F47-87FA-19643E6BF04E}">
      <dgm:prSet/>
      <dgm:spPr/>
      <dgm:t>
        <a:bodyPr/>
        <a:lstStyle/>
        <a:p>
          <a:r>
            <a:rPr lang="en-US"/>
            <a:t>Moving Forward</a:t>
          </a:r>
          <a:endParaRPr lang="en-US" dirty="0"/>
        </a:p>
      </dgm:t>
    </dgm:pt>
    <dgm:pt modelId="{144F0705-3039-3F49-A6C8-9B7421536B93}" type="parTrans" cxnId="{9FC2539A-354A-9941-BE9E-CA0B636A4254}">
      <dgm:prSet/>
      <dgm:spPr/>
      <dgm:t>
        <a:bodyPr/>
        <a:lstStyle/>
        <a:p>
          <a:endParaRPr lang="en-GB"/>
        </a:p>
      </dgm:t>
    </dgm:pt>
    <dgm:pt modelId="{387BAC40-A19E-DC44-BEF6-62A89BF38A79}" type="sibTrans" cxnId="{9FC2539A-354A-9941-BE9E-CA0B636A4254}">
      <dgm:prSet/>
      <dgm:spPr/>
      <dgm:t>
        <a:bodyPr/>
        <a:lstStyle/>
        <a:p>
          <a:endParaRPr lang="en-GB"/>
        </a:p>
      </dgm:t>
    </dgm:pt>
    <dgm:pt modelId="{560A10F5-65AC-244C-98F0-EEFCC6E81BD8}">
      <dgm:prSet/>
      <dgm:spPr/>
      <dgm:t>
        <a:bodyPr/>
        <a:lstStyle/>
        <a:p>
          <a:pPr marL="0" marR="0" lvl="0" indent="0" defTabSz="914400" eaLnBrk="1" fontAlgn="auto" latinLnBrk="0" hangingPunct="1">
            <a:spcBef>
              <a:spcPts val="0"/>
            </a:spcBef>
            <a:spcAft>
              <a:spcPts val="0"/>
            </a:spcAft>
            <a:buClrTx/>
            <a:buSzTx/>
            <a:buFontTx/>
            <a:buNone/>
            <a:tabLst/>
            <a:defRPr/>
          </a:pPr>
          <a:r>
            <a:rPr lang="en-US" dirty="0"/>
            <a:t>Autonomy, agency and teacher/teaching standards</a:t>
          </a:r>
        </a:p>
      </dgm:t>
    </dgm:pt>
    <dgm:pt modelId="{AA0A7901-49DF-8C43-8FF4-30638A42693C}" type="parTrans" cxnId="{994A9532-4CD2-E44F-B053-D65B9B3CEA04}">
      <dgm:prSet/>
      <dgm:spPr/>
      <dgm:t>
        <a:bodyPr/>
        <a:lstStyle/>
        <a:p>
          <a:endParaRPr lang="en-GB"/>
        </a:p>
      </dgm:t>
    </dgm:pt>
    <dgm:pt modelId="{A382A357-3578-9841-A516-3A5BA8BACC2B}" type="sibTrans" cxnId="{994A9532-4CD2-E44F-B053-D65B9B3CEA04}">
      <dgm:prSet/>
      <dgm:spPr/>
      <dgm:t>
        <a:bodyPr/>
        <a:lstStyle/>
        <a:p>
          <a:endParaRPr lang="en-GB"/>
        </a:p>
      </dgm:t>
    </dgm:pt>
    <dgm:pt modelId="{2BA406C1-855B-984A-8036-CD42485F8BCA}" type="pres">
      <dgm:prSet presAssocID="{0069AB03-764F-46E2-A85E-A00B2B737F37}" presName="linear" presStyleCnt="0">
        <dgm:presLayoutVars>
          <dgm:animLvl val="lvl"/>
          <dgm:resizeHandles val="exact"/>
        </dgm:presLayoutVars>
      </dgm:prSet>
      <dgm:spPr/>
    </dgm:pt>
    <dgm:pt modelId="{5080CD45-AE0F-8D44-B2C7-F7A0D32BE054}" type="pres">
      <dgm:prSet presAssocID="{47931936-55A2-4F00-A019-59AE0AD92D72}" presName="parentText" presStyleLbl="node1" presStyleIdx="0" presStyleCnt="5">
        <dgm:presLayoutVars>
          <dgm:chMax val="0"/>
          <dgm:bulletEnabled val="1"/>
        </dgm:presLayoutVars>
      </dgm:prSet>
      <dgm:spPr/>
    </dgm:pt>
    <dgm:pt modelId="{9E9CD383-9A6C-524B-BD17-DBBB318D23F3}" type="pres">
      <dgm:prSet presAssocID="{24DF6762-ACE9-44EE-AAC6-C61A702B9E46}" presName="spacer" presStyleCnt="0"/>
      <dgm:spPr/>
    </dgm:pt>
    <dgm:pt modelId="{DFF85FEB-90B0-F74B-89D1-EE4DDE74847C}" type="pres">
      <dgm:prSet presAssocID="{72F3906A-D3BB-0949-A27D-C0B770702727}" presName="parentText" presStyleLbl="node1" presStyleIdx="1" presStyleCnt="5">
        <dgm:presLayoutVars>
          <dgm:chMax val="0"/>
          <dgm:bulletEnabled val="1"/>
        </dgm:presLayoutVars>
      </dgm:prSet>
      <dgm:spPr/>
    </dgm:pt>
    <dgm:pt modelId="{EB12FF6F-0A0C-8240-9714-AFDB158B1EFF}" type="pres">
      <dgm:prSet presAssocID="{56BEE4C4-98B8-AD46-83A3-75CBFF33689E}" presName="spacer" presStyleCnt="0"/>
      <dgm:spPr/>
    </dgm:pt>
    <dgm:pt modelId="{E8166096-EF5C-F543-AC24-B9CA678CBA3B}" type="pres">
      <dgm:prSet presAssocID="{9B570044-E72B-3A46-BEA5-DF3EB0EB4463}" presName="parentText" presStyleLbl="node1" presStyleIdx="2" presStyleCnt="5">
        <dgm:presLayoutVars>
          <dgm:chMax val="0"/>
          <dgm:bulletEnabled val="1"/>
        </dgm:presLayoutVars>
      </dgm:prSet>
      <dgm:spPr/>
    </dgm:pt>
    <dgm:pt modelId="{C12D6F7D-973E-C042-8A81-D65183379FC6}" type="pres">
      <dgm:prSet presAssocID="{56061E55-15F6-7945-9097-49AC3AF74155}" presName="spacer" presStyleCnt="0"/>
      <dgm:spPr/>
    </dgm:pt>
    <dgm:pt modelId="{EE838641-824B-F140-B4BC-BA7A53829842}" type="pres">
      <dgm:prSet presAssocID="{560A10F5-65AC-244C-98F0-EEFCC6E81BD8}" presName="parentText" presStyleLbl="node1" presStyleIdx="3" presStyleCnt="5">
        <dgm:presLayoutVars>
          <dgm:chMax val="0"/>
          <dgm:bulletEnabled val="1"/>
        </dgm:presLayoutVars>
      </dgm:prSet>
      <dgm:spPr/>
    </dgm:pt>
    <dgm:pt modelId="{8B5BC5F7-203D-AF4C-B803-26686E31E493}" type="pres">
      <dgm:prSet presAssocID="{A382A357-3578-9841-A516-3A5BA8BACC2B}" presName="spacer" presStyleCnt="0"/>
      <dgm:spPr/>
    </dgm:pt>
    <dgm:pt modelId="{88810153-EA49-D64C-BF77-710B00A7A715}" type="pres">
      <dgm:prSet presAssocID="{312B0245-B9EB-8F47-87FA-19643E6BF04E}" presName="parentText" presStyleLbl="node1" presStyleIdx="4" presStyleCnt="5">
        <dgm:presLayoutVars>
          <dgm:chMax val="0"/>
          <dgm:bulletEnabled val="1"/>
        </dgm:presLayoutVars>
      </dgm:prSet>
      <dgm:spPr/>
    </dgm:pt>
  </dgm:ptLst>
  <dgm:cxnLst>
    <dgm:cxn modelId="{7CF9EC1D-4688-6F4A-835A-4A207B8D4FC3}" type="presOf" srcId="{47931936-55A2-4F00-A019-59AE0AD92D72}" destId="{5080CD45-AE0F-8D44-B2C7-F7A0D32BE054}" srcOrd="0" destOrd="0" presId="urn:microsoft.com/office/officeart/2005/8/layout/vList2"/>
    <dgm:cxn modelId="{F11CD02D-BFD2-FE4D-83B7-7F7A14CDB6AD}" type="presOf" srcId="{9B570044-E72B-3A46-BEA5-DF3EB0EB4463}" destId="{E8166096-EF5C-F543-AC24-B9CA678CBA3B}" srcOrd="0" destOrd="0" presId="urn:microsoft.com/office/officeart/2005/8/layout/vList2"/>
    <dgm:cxn modelId="{056B992E-E71E-B34A-8DD1-8B5CC3E02D00}" type="presOf" srcId="{312B0245-B9EB-8F47-87FA-19643E6BF04E}" destId="{88810153-EA49-D64C-BF77-710B00A7A715}" srcOrd="0" destOrd="0" presId="urn:microsoft.com/office/officeart/2005/8/layout/vList2"/>
    <dgm:cxn modelId="{E4AC9730-0833-B24F-9C4A-E5615E8E8C35}" type="presOf" srcId="{0069AB03-764F-46E2-A85E-A00B2B737F37}" destId="{2BA406C1-855B-984A-8036-CD42485F8BCA}" srcOrd="0" destOrd="0" presId="urn:microsoft.com/office/officeart/2005/8/layout/vList2"/>
    <dgm:cxn modelId="{994A9532-4CD2-E44F-B053-D65B9B3CEA04}" srcId="{0069AB03-764F-46E2-A85E-A00B2B737F37}" destId="{560A10F5-65AC-244C-98F0-EEFCC6E81BD8}" srcOrd="3" destOrd="0" parTransId="{AA0A7901-49DF-8C43-8FF4-30638A42693C}" sibTransId="{A382A357-3578-9841-A516-3A5BA8BACC2B}"/>
    <dgm:cxn modelId="{78DF905C-1FB3-8046-BE33-3F30D7A9DB72}" srcId="{0069AB03-764F-46E2-A85E-A00B2B737F37}" destId="{72F3906A-D3BB-0949-A27D-C0B770702727}" srcOrd="1" destOrd="0" parTransId="{C5CB73D3-0025-E545-940E-42614DCADE58}" sibTransId="{56BEE4C4-98B8-AD46-83A3-75CBFF33689E}"/>
    <dgm:cxn modelId="{6B74415D-5AD6-9B49-B441-0F52489A7ADB}" srcId="{0069AB03-764F-46E2-A85E-A00B2B737F37}" destId="{9B570044-E72B-3A46-BEA5-DF3EB0EB4463}" srcOrd="2" destOrd="0" parTransId="{C98F981B-2EBD-E541-962D-8673FD3E1510}" sibTransId="{56061E55-15F6-7945-9097-49AC3AF74155}"/>
    <dgm:cxn modelId="{8241506B-A09E-E540-848C-A4EADF593F03}" type="presOf" srcId="{560A10F5-65AC-244C-98F0-EEFCC6E81BD8}" destId="{EE838641-824B-F140-B4BC-BA7A53829842}" srcOrd="0" destOrd="0" presId="urn:microsoft.com/office/officeart/2005/8/layout/vList2"/>
    <dgm:cxn modelId="{9FC2539A-354A-9941-BE9E-CA0B636A4254}" srcId="{0069AB03-764F-46E2-A85E-A00B2B737F37}" destId="{312B0245-B9EB-8F47-87FA-19643E6BF04E}" srcOrd="4" destOrd="0" parTransId="{144F0705-3039-3F49-A6C8-9B7421536B93}" sibTransId="{387BAC40-A19E-DC44-BEF6-62A89BF38A79}"/>
    <dgm:cxn modelId="{862ACF9F-254D-4DBA-9889-6A344F225042}" srcId="{0069AB03-764F-46E2-A85E-A00B2B737F37}" destId="{47931936-55A2-4F00-A019-59AE0AD92D72}" srcOrd="0" destOrd="0" parTransId="{49439F89-A588-4D5F-A1D6-AA291F1DD6B6}" sibTransId="{24DF6762-ACE9-44EE-AAC6-C61A702B9E46}"/>
    <dgm:cxn modelId="{E7571FBA-8D0C-CC4A-8B2E-273B92977F48}" type="presOf" srcId="{72F3906A-D3BB-0949-A27D-C0B770702727}" destId="{DFF85FEB-90B0-F74B-89D1-EE4DDE74847C}" srcOrd="0" destOrd="0" presId="urn:microsoft.com/office/officeart/2005/8/layout/vList2"/>
    <dgm:cxn modelId="{734709BA-DBBC-FB49-9A0E-769855D31E9F}" type="presParOf" srcId="{2BA406C1-855B-984A-8036-CD42485F8BCA}" destId="{5080CD45-AE0F-8D44-B2C7-F7A0D32BE054}" srcOrd="0" destOrd="0" presId="urn:microsoft.com/office/officeart/2005/8/layout/vList2"/>
    <dgm:cxn modelId="{E3FEE224-79DB-D343-B10A-8018F72E26B6}" type="presParOf" srcId="{2BA406C1-855B-984A-8036-CD42485F8BCA}" destId="{9E9CD383-9A6C-524B-BD17-DBBB318D23F3}" srcOrd="1" destOrd="0" presId="urn:microsoft.com/office/officeart/2005/8/layout/vList2"/>
    <dgm:cxn modelId="{2232C061-8359-1B43-90BA-3780218389D5}" type="presParOf" srcId="{2BA406C1-855B-984A-8036-CD42485F8BCA}" destId="{DFF85FEB-90B0-F74B-89D1-EE4DDE74847C}" srcOrd="2" destOrd="0" presId="urn:microsoft.com/office/officeart/2005/8/layout/vList2"/>
    <dgm:cxn modelId="{48DE308C-27C1-F24D-9E77-2E22B13BE727}" type="presParOf" srcId="{2BA406C1-855B-984A-8036-CD42485F8BCA}" destId="{EB12FF6F-0A0C-8240-9714-AFDB158B1EFF}" srcOrd="3" destOrd="0" presId="urn:microsoft.com/office/officeart/2005/8/layout/vList2"/>
    <dgm:cxn modelId="{DC523F5D-640F-EC42-A395-B88B96720B81}" type="presParOf" srcId="{2BA406C1-855B-984A-8036-CD42485F8BCA}" destId="{E8166096-EF5C-F543-AC24-B9CA678CBA3B}" srcOrd="4" destOrd="0" presId="urn:microsoft.com/office/officeart/2005/8/layout/vList2"/>
    <dgm:cxn modelId="{CCD4B45A-35C2-BC42-9DC3-C7CDCEE2BCC7}" type="presParOf" srcId="{2BA406C1-855B-984A-8036-CD42485F8BCA}" destId="{C12D6F7D-973E-C042-8A81-D65183379FC6}" srcOrd="5" destOrd="0" presId="urn:microsoft.com/office/officeart/2005/8/layout/vList2"/>
    <dgm:cxn modelId="{82BFB985-6F36-DC48-BC60-FD943E206BE2}" type="presParOf" srcId="{2BA406C1-855B-984A-8036-CD42485F8BCA}" destId="{EE838641-824B-F140-B4BC-BA7A53829842}" srcOrd="6" destOrd="0" presId="urn:microsoft.com/office/officeart/2005/8/layout/vList2"/>
    <dgm:cxn modelId="{E8CAB5D6-724B-B147-9D35-02BE456B4F5C}" type="presParOf" srcId="{2BA406C1-855B-984A-8036-CD42485F8BCA}" destId="{8B5BC5F7-203D-AF4C-B803-26686E31E493}" srcOrd="7" destOrd="0" presId="urn:microsoft.com/office/officeart/2005/8/layout/vList2"/>
    <dgm:cxn modelId="{B1B67949-928A-EB4F-95CC-3BD95CA88250}" type="presParOf" srcId="{2BA406C1-855B-984A-8036-CD42485F8BCA}" destId="{88810153-EA49-D64C-BF77-710B00A7A715}"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7C86D13-4254-4D8C-9621-1AB28E36890F}" type="doc">
      <dgm:prSet loTypeId="urn:microsoft.com/office/officeart/2005/8/layout/hList1" loCatId="list" qsTypeId="urn:microsoft.com/office/officeart/2005/8/quickstyle/simple1" qsCatId="simple" csTypeId="urn:microsoft.com/office/officeart/2005/8/colors/colorful2" csCatId="colorful"/>
      <dgm:spPr/>
      <dgm:t>
        <a:bodyPr/>
        <a:lstStyle/>
        <a:p>
          <a:endParaRPr lang="en-US"/>
        </a:p>
      </dgm:t>
    </dgm:pt>
    <dgm:pt modelId="{80D1529E-58D5-4E50-BE94-260B0ABDF7FC}">
      <dgm:prSet/>
      <dgm:spPr/>
      <dgm:t>
        <a:bodyPr/>
        <a:lstStyle/>
        <a:p>
          <a:r>
            <a:rPr lang="en-GB"/>
            <a:t>Agency of teachers requires involving teachers in</a:t>
          </a:r>
          <a:endParaRPr lang="en-US"/>
        </a:p>
      </dgm:t>
    </dgm:pt>
    <dgm:pt modelId="{6B5F69B5-1F91-4143-8077-6B3CC30C4434}" type="parTrans" cxnId="{8B879FBE-2AF6-42E7-8EEE-C181630CFEA1}">
      <dgm:prSet/>
      <dgm:spPr/>
      <dgm:t>
        <a:bodyPr/>
        <a:lstStyle/>
        <a:p>
          <a:endParaRPr lang="en-US"/>
        </a:p>
      </dgm:t>
    </dgm:pt>
    <dgm:pt modelId="{99E8F98D-0992-4EBD-AB28-74C03CC0DB1F}" type="sibTrans" cxnId="{8B879FBE-2AF6-42E7-8EEE-C181630CFEA1}">
      <dgm:prSet/>
      <dgm:spPr/>
      <dgm:t>
        <a:bodyPr/>
        <a:lstStyle/>
        <a:p>
          <a:endParaRPr lang="en-US"/>
        </a:p>
      </dgm:t>
    </dgm:pt>
    <dgm:pt modelId="{735E933C-729C-46CC-AE05-5579C9F03283}">
      <dgm:prSet/>
      <dgm:spPr/>
      <dgm:t>
        <a:bodyPr/>
        <a:lstStyle/>
        <a:p>
          <a:r>
            <a:rPr lang="en-GB"/>
            <a:t>Policy determination</a:t>
          </a:r>
          <a:endParaRPr lang="en-US"/>
        </a:p>
      </dgm:t>
    </dgm:pt>
    <dgm:pt modelId="{40ABB30B-D22F-486A-8AA1-F3B7406766FA}" type="parTrans" cxnId="{B6194AA8-5683-44CA-A21B-960BD3F46C7D}">
      <dgm:prSet/>
      <dgm:spPr/>
      <dgm:t>
        <a:bodyPr/>
        <a:lstStyle/>
        <a:p>
          <a:endParaRPr lang="en-US"/>
        </a:p>
      </dgm:t>
    </dgm:pt>
    <dgm:pt modelId="{14E34950-8D35-4D63-8E26-2E15A8546447}" type="sibTrans" cxnId="{B6194AA8-5683-44CA-A21B-960BD3F46C7D}">
      <dgm:prSet/>
      <dgm:spPr/>
      <dgm:t>
        <a:bodyPr/>
        <a:lstStyle/>
        <a:p>
          <a:endParaRPr lang="en-US"/>
        </a:p>
      </dgm:t>
    </dgm:pt>
    <dgm:pt modelId="{FE087719-80A9-475C-AF12-5715AD2D812D}">
      <dgm:prSet/>
      <dgm:spPr/>
      <dgm:t>
        <a:bodyPr/>
        <a:lstStyle/>
        <a:p>
          <a:r>
            <a:rPr lang="en-GB"/>
            <a:t>Identifying what they need professionally, but also what is appropriate to their own learning</a:t>
          </a:r>
          <a:endParaRPr lang="en-US"/>
        </a:p>
      </dgm:t>
    </dgm:pt>
    <dgm:pt modelId="{E42EFA62-24C6-4FE6-8100-825A58251E4F}" type="parTrans" cxnId="{18E555D2-E090-4B6F-880E-7BB77F602F9D}">
      <dgm:prSet/>
      <dgm:spPr/>
      <dgm:t>
        <a:bodyPr/>
        <a:lstStyle/>
        <a:p>
          <a:endParaRPr lang="en-US"/>
        </a:p>
      </dgm:t>
    </dgm:pt>
    <dgm:pt modelId="{EE36687C-1211-471D-ADD6-1A3605534C62}" type="sibTrans" cxnId="{18E555D2-E090-4B6F-880E-7BB77F602F9D}">
      <dgm:prSet/>
      <dgm:spPr/>
      <dgm:t>
        <a:bodyPr/>
        <a:lstStyle/>
        <a:p>
          <a:endParaRPr lang="en-US"/>
        </a:p>
      </dgm:t>
    </dgm:pt>
    <dgm:pt modelId="{C2C7F5D8-DBA4-401B-AC26-74B668842FF0}">
      <dgm:prSet/>
      <dgm:spPr/>
      <dgm:t>
        <a:bodyPr/>
        <a:lstStyle/>
        <a:p>
          <a:r>
            <a:rPr lang="en-GB"/>
            <a:t>Agency of teachers requires education systems that:</a:t>
          </a:r>
          <a:endParaRPr lang="en-US"/>
        </a:p>
      </dgm:t>
    </dgm:pt>
    <dgm:pt modelId="{916490DA-806C-4E77-A6E9-C0129F0255BF}" type="parTrans" cxnId="{1862DE4E-BD81-4A06-AF59-33F50E0902F3}">
      <dgm:prSet/>
      <dgm:spPr/>
      <dgm:t>
        <a:bodyPr/>
        <a:lstStyle/>
        <a:p>
          <a:endParaRPr lang="en-US"/>
        </a:p>
      </dgm:t>
    </dgm:pt>
    <dgm:pt modelId="{07E23A70-92C4-488F-80CA-50EEFDA1D95E}" type="sibTrans" cxnId="{1862DE4E-BD81-4A06-AF59-33F50E0902F3}">
      <dgm:prSet/>
      <dgm:spPr/>
      <dgm:t>
        <a:bodyPr/>
        <a:lstStyle/>
        <a:p>
          <a:endParaRPr lang="en-US"/>
        </a:p>
      </dgm:t>
    </dgm:pt>
    <dgm:pt modelId="{9912786B-1BFF-497F-B8FE-9D26FCE7250E}">
      <dgm:prSet/>
      <dgm:spPr/>
      <dgm:t>
        <a:bodyPr/>
        <a:lstStyle/>
        <a:p>
          <a:r>
            <a:rPr lang="en-GB"/>
            <a:t>Functioning and effective</a:t>
          </a:r>
          <a:endParaRPr lang="en-US"/>
        </a:p>
      </dgm:t>
    </dgm:pt>
    <dgm:pt modelId="{FC82A562-6482-4AE8-A8A9-53EACD164D2B}" type="parTrans" cxnId="{05CEC32D-EC02-4DA6-AF6A-83388777E244}">
      <dgm:prSet/>
      <dgm:spPr/>
      <dgm:t>
        <a:bodyPr/>
        <a:lstStyle/>
        <a:p>
          <a:endParaRPr lang="en-US"/>
        </a:p>
      </dgm:t>
    </dgm:pt>
    <dgm:pt modelId="{8435A533-FFF2-4F9A-B85C-606DAFCDE93C}" type="sibTrans" cxnId="{05CEC32D-EC02-4DA6-AF6A-83388777E244}">
      <dgm:prSet/>
      <dgm:spPr/>
      <dgm:t>
        <a:bodyPr/>
        <a:lstStyle/>
        <a:p>
          <a:endParaRPr lang="en-US"/>
        </a:p>
      </dgm:t>
    </dgm:pt>
    <dgm:pt modelId="{F2DAD9BF-9727-40F2-8EE8-FBDBA446CF23}">
      <dgm:prSet/>
      <dgm:spPr/>
      <dgm:t>
        <a:bodyPr/>
        <a:lstStyle/>
        <a:p>
          <a:r>
            <a:rPr lang="en-GB" dirty="0"/>
            <a:t>Are supportive of the work of teachers in their diverse school and classroom context</a:t>
          </a:r>
          <a:endParaRPr lang="en-US" dirty="0"/>
        </a:p>
      </dgm:t>
    </dgm:pt>
    <dgm:pt modelId="{B0A053DC-3ABE-41AB-AB40-5911C6CB1A7B}" type="parTrans" cxnId="{370226E1-4829-4B18-B799-27A13A561AA7}">
      <dgm:prSet/>
      <dgm:spPr/>
      <dgm:t>
        <a:bodyPr/>
        <a:lstStyle/>
        <a:p>
          <a:endParaRPr lang="en-US"/>
        </a:p>
      </dgm:t>
    </dgm:pt>
    <dgm:pt modelId="{D9A4A7F4-313F-498E-A57A-503FFF3213D7}" type="sibTrans" cxnId="{370226E1-4829-4B18-B799-27A13A561AA7}">
      <dgm:prSet/>
      <dgm:spPr/>
      <dgm:t>
        <a:bodyPr/>
        <a:lstStyle/>
        <a:p>
          <a:endParaRPr lang="en-US"/>
        </a:p>
      </dgm:t>
    </dgm:pt>
    <dgm:pt modelId="{8072BC96-6E5E-455F-B481-32D42114C673}">
      <dgm:prSet/>
      <dgm:spPr/>
      <dgm:t>
        <a:bodyPr/>
        <a:lstStyle/>
        <a:p>
          <a:r>
            <a:rPr lang="en-GB"/>
            <a:t>Transparent, fair and equitable in decision making </a:t>
          </a:r>
          <a:endParaRPr lang="en-US"/>
        </a:p>
      </dgm:t>
    </dgm:pt>
    <dgm:pt modelId="{ECE06BE0-A006-4E2C-81F2-1AF508AADE51}" type="parTrans" cxnId="{9A3F102E-C691-47D4-B9E7-3FC9D9C31CE2}">
      <dgm:prSet/>
      <dgm:spPr/>
      <dgm:t>
        <a:bodyPr/>
        <a:lstStyle/>
        <a:p>
          <a:endParaRPr lang="en-US"/>
        </a:p>
      </dgm:t>
    </dgm:pt>
    <dgm:pt modelId="{A9900D7C-4A46-46B9-A506-ECDD5532BB58}" type="sibTrans" cxnId="{9A3F102E-C691-47D4-B9E7-3FC9D9C31CE2}">
      <dgm:prSet/>
      <dgm:spPr/>
      <dgm:t>
        <a:bodyPr/>
        <a:lstStyle/>
        <a:p>
          <a:endParaRPr lang="en-US"/>
        </a:p>
      </dgm:t>
    </dgm:pt>
    <dgm:pt modelId="{5E102CD4-7D62-4DFF-AC4C-F57891AD8C3E}">
      <dgm:prSet/>
      <dgm:spPr/>
      <dgm:t>
        <a:bodyPr/>
        <a:lstStyle/>
        <a:p>
          <a:r>
            <a:rPr lang="en-GB"/>
            <a:t>Provide teachers with regular, and sustainable professional development including  encouraging teachers to with their peers and in communities of practice</a:t>
          </a:r>
          <a:endParaRPr lang="en-US"/>
        </a:p>
      </dgm:t>
    </dgm:pt>
    <dgm:pt modelId="{1ECBE586-56F4-4FAD-9E93-36C6DDA2D6B8}" type="parTrans" cxnId="{09A592F9-77FF-4601-A153-4724F1FD8774}">
      <dgm:prSet/>
      <dgm:spPr/>
      <dgm:t>
        <a:bodyPr/>
        <a:lstStyle/>
        <a:p>
          <a:endParaRPr lang="en-US"/>
        </a:p>
      </dgm:t>
    </dgm:pt>
    <dgm:pt modelId="{7085B7BC-1BB2-440D-9C60-26BC91F5FD2D}" type="sibTrans" cxnId="{09A592F9-77FF-4601-A153-4724F1FD8774}">
      <dgm:prSet/>
      <dgm:spPr/>
      <dgm:t>
        <a:bodyPr/>
        <a:lstStyle/>
        <a:p>
          <a:endParaRPr lang="en-US"/>
        </a:p>
      </dgm:t>
    </dgm:pt>
    <dgm:pt modelId="{777CC6BE-FFC4-8B40-9B36-681C600D217B}" type="pres">
      <dgm:prSet presAssocID="{27C86D13-4254-4D8C-9621-1AB28E36890F}" presName="Name0" presStyleCnt="0">
        <dgm:presLayoutVars>
          <dgm:dir/>
          <dgm:animLvl val="lvl"/>
          <dgm:resizeHandles val="exact"/>
        </dgm:presLayoutVars>
      </dgm:prSet>
      <dgm:spPr/>
    </dgm:pt>
    <dgm:pt modelId="{37B6DA97-A2EB-6E41-85D8-D875C3E17731}" type="pres">
      <dgm:prSet presAssocID="{80D1529E-58D5-4E50-BE94-260B0ABDF7FC}" presName="composite" presStyleCnt="0"/>
      <dgm:spPr/>
    </dgm:pt>
    <dgm:pt modelId="{2ED49B30-531E-3A44-A838-3116E7E56394}" type="pres">
      <dgm:prSet presAssocID="{80D1529E-58D5-4E50-BE94-260B0ABDF7FC}" presName="parTx" presStyleLbl="alignNode1" presStyleIdx="0" presStyleCnt="2">
        <dgm:presLayoutVars>
          <dgm:chMax val="0"/>
          <dgm:chPref val="0"/>
          <dgm:bulletEnabled val="1"/>
        </dgm:presLayoutVars>
      </dgm:prSet>
      <dgm:spPr/>
    </dgm:pt>
    <dgm:pt modelId="{B0B079C8-B234-664B-A2EB-30DA2C7D7DEF}" type="pres">
      <dgm:prSet presAssocID="{80D1529E-58D5-4E50-BE94-260B0ABDF7FC}" presName="desTx" presStyleLbl="alignAccFollowNode1" presStyleIdx="0" presStyleCnt="2">
        <dgm:presLayoutVars>
          <dgm:bulletEnabled val="1"/>
        </dgm:presLayoutVars>
      </dgm:prSet>
      <dgm:spPr/>
    </dgm:pt>
    <dgm:pt modelId="{94AB4447-1A39-8047-8959-9EDA68F2A04E}" type="pres">
      <dgm:prSet presAssocID="{99E8F98D-0992-4EBD-AB28-74C03CC0DB1F}" presName="space" presStyleCnt="0"/>
      <dgm:spPr/>
    </dgm:pt>
    <dgm:pt modelId="{BD11D394-9CB3-9D42-8D16-E9478F02BBD0}" type="pres">
      <dgm:prSet presAssocID="{C2C7F5D8-DBA4-401B-AC26-74B668842FF0}" presName="composite" presStyleCnt="0"/>
      <dgm:spPr/>
    </dgm:pt>
    <dgm:pt modelId="{C990B311-7045-6D43-8742-A0FDBDF1C276}" type="pres">
      <dgm:prSet presAssocID="{C2C7F5D8-DBA4-401B-AC26-74B668842FF0}" presName="parTx" presStyleLbl="alignNode1" presStyleIdx="1" presStyleCnt="2">
        <dgm:presLayoutVars>
          <dgm:chMax val="0"/>
          <dgm:chPref val="0"/>
          <dgm:bulletEnabled val="1"/>
        </dgm:presLayoutVars>
      </dgm:prSet>
      <dgm:spPr/>
    </dgm:pt>
    <dgm:pt modelId="{0FEAB6D1-0C9E-F041-BA1A-492C1C123B3D}" type="pres">
      <dgm:prSet presAssocID="{C2C7F5D8-DBA4-401B-AC26-74B668842FF0}" presName="desTx" presStyleLbl="alignAccFollowNode1" presStyleIdx="1" presStyleCnt="2">
        <dgm:presLayoutVars>
          <dgm:bulletEnabled val="1"/>
        </dgm:presLayoutVars>
      </dgm:prSet>
      <dgm:spPr/>
    </dgm:pt>
  </dgm:ptLst>
  <dgm:cxnLst>
    <dgm:cxn modelId="{63FD2128-18B5-1941-873A-D4A8238B7C82}" type="presOf" srcId="{735E933C-729C-46CC-AE05-5579C9F03283}" destId="{B0B079C8-B234-664B-A2EB-30DA2C7D7DEF}" srcOrd="0" destOrd="0" presId="urn:microsoft.com/office/officeart/2005/8/layout/hList1"/>
    <dgm:cxn modelId="{05CEC32D-EC02-4DA6-AF6A-83388777E244}" srcId="{C2C7F5D8-DBA4-401B-AC26-74B668842FF0}" destId="{9912786B-1BFF-497F-B8FE-9D26FCE7250E}" srcOrd="0" destOrd="0" parTransId="{FC82A562-6482-4AE8-A8A9-53EACD164D2B}" sibTransId="{8435A533-FFF2-4F9A-B85C-606DAFCDE93C}"/>
    <dgm:cxn modelId="{9A3F102E-C691-47D4-B9E7-3FC9D9C31CE2}" srcId="{C2C7F5D8-DBA4-401B-AC26-74B668842FF0}" destId="{8072BC96-6E5E-455F-B481-32D42114C673}" srcOrd="2" destOrd="0" parTransId="{ECE06BE0-A006-4E2C-81F2-1AF508AADE51}" sibTransId="{A9900D7C-4A46-46B9-A506-ECDD5532BB58}"/>
    <dgm:cxn modelId="{F863BF4A-D9B3-4642-818F-8D614411D4C0}" type="presOf" srcId="{C2C7F5D8-DBA4-401B-AC26-74B668842FF0}" destId="{C990B311-7045-6D43-8742-A0FDBDF1C276}" srcOrd="0" destOrd="0" presId="urn:microsoft.com/office/officeart/2005/8/layout/hList1"/>
    <dgm:cxn modelId="{1862DE4E-BD81-4A06-AF59-33F50E0902F3}" srcId="{27C86D13-4254-4D8C-9621-1AB28E36890F}" destId="{C2C7F5D8-DBA4-401B-AC26-74B668842FF0}" srcOrd="1" destOrd="0" parTransId="{916490DA-806C-4E77-A6E9-C0129F0255BF}" sibTransId="{07E23A70-92C4-488F-80CA-50EEFDA1D95E}"/>
    <dgm:cxn modelId="{DC96D154-D157-B44F-85D0-A2954262C449}" type="presOf" srcId="{5E102CD4-7D62-4DFF-AC4C-F57891AD8C3E}" destId="{0FEAB6D1-0C9E-F041-BA1A-492C1C123B3D}" srcOrd="0" destOrd="3" presId="urn:microsoft.com/office/officeart/2005/8/layout/hList1"/>
    <dgm:cxn modelId="{169A2258-F18C-7749-89F2-B71FBF744246}" type="presOf" srcId="{FE087719-80A9-475C-AF12-5715AD2D812D}" destId="{B0B079C8-B234-664B-A2EB-30DA2C7D7DEF}" srcOrd="0" destOrd="1" presId="urn:microsoft.com/office/officeart/2005/8/layout/hList1"/>
    <dgm:cxn modelId="{E46DC885-7EC8-1449-B09F-16DC32B214E6}" type="presOf" srcId="{27C86D13-4254-4D8C-9621-1AB28E36890F}" destId="{777CC6BE-FFC4-8B40-9B36-681C600D217B}" srcOrd="0" destOrd="0" presId="urn:microsoft.com/office/officeart/2005/8/layout/hList1"/>
    <dgm:cxn modelId="{0E3BE091-6373-0042-BF74-07DBD84CAACB}" type="presOf" srcId="{80D1529E-58D5-4E50-BE94-260B0ABDF7FC}" destId="{2ED49B30-531E-3A44-A838-3116E7E56394}" srcOrd="0" destOrd="0" presId="urn:microsoft.com/office/officeart/2005/8/layout/hList1"/>
    <dgm:cxn modelId="{865E0598-F982-164B-98C9-04575108DDAD}" type="presOf" srcId="{F2DAD9BF-9727-40F2-8EE8-FBDBA446CF23}" destId="{0FEAB6D1-0C9E-F041-BA1A-492C1C123B3D}" srcOrd="0" destOrd="1" presId="urn:microsoft.com/office/officeart/2005/8/layout/hList1"/>
    <dgm:cxn modelId="{58CA969E-EEEC-3F41-B252-E2CEF2214B3A}" type="presOf" srcId="{9912786B-1BFF-497F-B8FE-9D26FCE7250E}" destId="{0FEAB6D1-0C9E-F041-BA1A-492C1C123B3D}" srcOrd="0" destOrd="0" presId="urn:microsoft.com/office/officeart/2005/8/layout/hList1"/>
    <dgm:cxn modelId="{B6194AA8-5683-44CA-A21B-960BD3F46C7D}" srcId="{80D1529E-58D5-4E50-BE94-260B0ABDF7FC}" destId="{735E933C-729C-46CC-AE05-5579C9F03283}" srcOrd="0" destOrd="0" parTransId="{40ABB30B-D22F-486A-8AA1-F3B7406766FA}" sibTransId="{14E34950-8D35-4D63-8E26-2E15A8546447}"/>
    <dgm:cxn modelId="{8B879FBE-2AF6-42E7-8EEE-C181630CFEA1}" srcId="{27C86D13-4254-4D8C-9621-1AB28E36890F}" destId="{80D1529E-58D5-4E50-BE94-260B0ABDF7FC}" srcOrd="0" destOrd="0" parTransId="{6B5F69B5-1F91-4143-8077-6B3CC30C4434}" sibTransId="{99E8F98D-0992-4EBD-AB28-74C03CC0DB1F}"/>
    <dgm:cxn modelId="{18E555D2-E090-4B6F-880E-7BB77F602F9D}" srcId="{80D1529E-58D5-4E50-BE94-260B0ABDF7FC}" destId="{FE087719-80A9-475C-AF12-5715AD2D812D}" srcOrd="1" destOrd="0" parTransId="{E42EFA62-24C6-4FE6-8100-825A58251E4F}" sibTransId="{EE36687C-1211-471D-ADD6-1A3605534C62}"/>
    <dgm:cxn modelId="{370226E1-4829-4B18-B799-27A13A561AA7}" srcId="{C2C7F5D8-DBA4-401B-AC26-74B668842FF0}" destId="{F2DAD9BF-9727-40F2-8EE8-FBDBA446CF23}" srcOrd="1" destOrd="0" parTransId="{B0A053DC-3ABE-41AB-AB40-5911C6CB1A7B}" sibTransId="{D9A4A7F4-313F-498E-A57A-503FFF3213D7}"/>
    <dgm:cxn modelId="{8A018AF8-7FAF-7441-B39B-C67911291528}" type="presOf" srcId="{8072BC96-6E5E-455F-B481-32D42114C673}" destId="{0FEAB6D1-0C9E-F041-BA1A-492C1C123B3D}" srcOrd="0" destOrd="2" presId="urn:microsoft.com/office/officeart/2005/8/layout/hList1"/>
    <dgm:cxn modelId="{09A592F9-77FF-4601-A153-4724F1FD8774}" srcId="{C2C7F5D8-DBA4-401B-AC26-74B668842FF0}" destId="{5E102CD4-7D62-4DFF-AC4C-F57891AD8C3E}" srcOrd="3" destOrd="0" parTransId="{1ECBE586-56F4-4FAD-9E93-36C6DDA2D6B8}" sibTransId="{7085B7BC-1BB2-440D-9C60-26BC91F5FD2D}"/>
    <dgm:cxn modelId="{722E1EFC-E0B9-514E-8136-1D5575EB9B24}" type="presParOf" srcId="{777CC6BE-FFC4-8B40-9B36-681C600D217B}" destId="{37B6DA97-A2EB-6E41-85D8-D875C3E17731}" srcOrd="0" destOrd="0" presId="urn:microsoft.com/office/officeart/2005/8/layout/hList1"/>
    <dgm:cxn modelId="{C8CDE61C-A6B2-FD4A-A629-952AA83F6E11}" type="presParOf" srcId="{37B6DA97-A2EB-6E41-85D8-D875C3E17731}" destId="{2ED49B30-531E-3A44-A838-3116E7E56394}" srcOrd="0" destOrd="0" presId="urn:microsoft.com/office/officeart/2005/8/layout/hList1"/>
    <dgm:cxn modelId="{1DC20C2F-EFA5-8843-A482-D0BFBDCF5087}" type="presParOf" srcId="{37B6DA97-A2EB-6E41-85D8-D875C3E17731}" destId="{B0B079C8-B234-664B-A2EB-30DA2C7D7DEF}" srcOrd="1" destOrd="0" presId="urn:microsoft.com/office/officeart/2005/8/layout/hList1"/>
    <dgm:cxn modelId="{103151D1-928C-F64E-ADA7-B238118F2ED2}" type="presParOf" srcId="{777CC6BE-FFC4-8B40-9B36-681C600D217B}" destId="{94AB4447-1A39-8047-8959-9EDA68F2A04E}" srcOrd="1" destOrd="0" presId="urn:microsoft.com/office/officeart/2005/8/layout/hList1"/>
    <dgm:cxn modelId="{9F1E7AAE-C23B-AA4B-B902-3659B26CF34D}" type="presParOf" srcId="{777CC6BE-FFC4-8B40-9B36-681C600D217B}" destId="{BD11D394-9CB3-9D42-8D16-E9478F02BBD0}" srcOrd="2" destOrd="0" presId="urn:microsoft.com/office/officeart/2005/8/layout/hList1"/>
    <dgm:cxn modelId="{E90DE1E4-DE21-2245-8641-F3B336FB97EC}" type="presParOf" srcId="{BD11D394-9CB3-9D42-8D16-E9478F02BBD0}" destId="{C990B311-7045-6D43-8742-A0FDBDF1C276}" srcOrd="0" destOrd="0" presId="urn:microsoft.com/office/officeart/2005/8/layout/hList1"/>
    <dgm:cxn modelId="{E8BE8E9D-A60B-1E4C-A0B1-2284C6D7AE6E}" type="presParOf" srcId="{BD11D394-9CB3-9D42-8D16-E9478F02BBD0}" destId="{0FEAB6D1-0C9E-F041-BA1A-492C1C123B3D}"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76E411A-9D00-45AF-8074-04EE875132CB}"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B6049772-8B98-4039-B27E-855C27193EF2}">
      <dgm:prSet/>
      <dgm:spPr/>
      <dgm:t>
        <a:bodyPr/>
        <a:lstStyle/>
        <a:p>
          <a:r>
            <a:rPr lang="en-GB"/>
            <a:t>Agency of teachers requires teachers to render themselves as accountable professionals to</a:t>
          </a:r>
          <a:endParaRPr lang="en-US"/>
        </a:p>
      </dgm:t>
    </dgm:pt>
    <dgm:pt modelId="{DAE4A34D-82A5-4479-9C2F-42BC92F6BC85}" type="parTrans" cxnId="{2D853DA1-1C74-421C-8F8D-615EDA497F15}">
      <dgm:prSet/>
      <dgm:spPr/>
      <dgm:t>
        <a:bodyPr/>
        <a:lstStyle/>
        <a:p>
          <a:endParaRPr lang="en-US"/>
        </a:p>
      </dgm:t>
    </dgm:pt>
    <dgm:pt modelId="{AA0A16FF-F804-4968-8D3B-2E4036793F2D}" type="sibTrans" cxnId="{2D853DA1-1C74-421C-8F8D-615EDA497F15}">
      <dgm:prSet/>
      <dgm:spPr/>
      <dgm:t>
        <a:bodyPr/>
        <a:lstStyle/>
        <a:p>
          <a:endParaRPr lang="en-US"/>
        </a:p>
      </dgm:t>
    </dgm:pt>
    <dgm:pt modelId="{24164F05-8C45-44BE-B235-7B6C88C0C221}">
      <dgm:prSet/>
      <dgm:spPr/>
      <dgm:t>
        <a:bodyPr/>
        <a:lstStyle/>
        <a:p>
          <a:r>
            <a:rPr lang="en-GB"/>
            <a:t>Learners for their teaching</a:t>
          </a:r>
          <a:endParaRPr lang="en-US"/>
        </a:p>
      </dgm:t>
    </dgm:pt>
    <dgm:pt modelId="{4C1885EA-2B1B-4688-AC84-1841A499FF6F}" type="parTrans" cxnId="{47822147-7A73-4FC6-AE10-3964B2084B9D}">
      <dgm:prSet/>
      <dgm:spPr/>
      <dgm:t>
        <a:bodyPr/>
        <a:lstStyle/>
        <a:p>
          <a:endParaRPr lang="en-US"/>
        </a:p>
      </dgm:t>
    </dgm:pt>
    <dgm:pt modelId="{0058F0DB-3320-4527-8395-F67F71ED701D}" type="sibTrans" cxnId="{47822147-7A73-4FC6-AE10-3964B2084B9D}">
      <dgm:prSet/>
      <dgm:spPr/>
      <dgm:t>
        <a:bodyPr/>
        <a:lstStyle/>
        <a:p>
          <a:endParaRPr lang="en-US"/>
        </a:p>
      </dgm:t>
    </dgm:pt>
    <dgm:pt modelId="{2386989D-1E2B-4EB4-BB52-0BD6D36FD330}">
      <dgm:prSet/>
      <dgm:spPr/>
      <dgm:t>
        <a:bodyPr/>
        <a:lstStyle/>
        <a:p>
          <a:r>
            <a:rPr lang="en-GB"/>
            <a:t>To parents and the state to account for their professional work</a:t>
          </a:r>
          <a:endParaRPr lang="en-US"/>
        </a:p>
      </dgm:t>
    </dgm:pt>
    <dgm:pt modelId="{06F95FEA-7CF5-4F94-BED1-D234F33E968F}" type="parTrans" cxnId="{222092C8-884E-41BE-AD6A-AF38B04B6CB4}">
      <dgm:prSet/>
      <dgm:spPr/>
      <dgm:t>
        <a:bodyPr/>
        <a:lstStyle/>
        <a:p>
          <a:endParaRPr lang="en-US"/>
        </a:p>
      </dgm:t>
    </dgm:pt>
    <dgm:pt modelId="{C5F0F582-0B86-4E84-90BA-3EF61C860EDE}" type="sibTrans" cxnId="{222092C8-884E-41BE-AD6A-AF38B04B6CB4}">
      <dgm:prSet/>
      <dgm:spPr/>
      <dgm:t>
        <a:bodyPr/>
        <a:lstStyle/>
        <a:p>
          <a:endParaRPr lang="en-US"/>
        </a:p>
      </dgm:t>
    </dgm:pt>
    <dgm:pt modelId="{329D5834-CA9C-47FD-A4D1-0CD601366B4B}">
      <dgm:prSet/>
      <dgm:spPr/>
      <dgm:t>
        <a:bodyPr/>
        <a:lstStyle/>
        <a:p>
          <a:r>
            <a:rPr lang="en-GB" b="0" i="1" baseline="0" dirty="0"/>
            <a:t>[balancing intrinsic and extrinsic forms of accountability]</a:t>
          </a:r>
          <a:endParaRPr lang="en-US" b="0" i="1" baseline="0" dirty="0"/>
        </a:p>
      </dgm:t>
    </dgm:pt>
    <dgm:pt modelId="{F7C66176-7E0A-49B1-9146-2A8827A04364}" type="parTrans" cxnId="{C188637C-988F-402E-B4D5-569E68EEF12C}">
      <dgm:prSet/>
      <dgm:spPr/>
      <dgm:t>
        <a:bodyPr/>
        <a:lstStyle/>
        <a:p>
          <a:endParaRPr lang="en-US"/>
        </a:p>
      </dgm:t>
    </dgm:pt>
    <dgm:pt modelId="{E2DEB630-9FE8-4E5A-B7A5-3E6F25FC252E}" type="sibTrans" cxnId="{C188637C-988F-402E-B4D5-569E68EEF12C}">
      <dgm:prSet/>
      <dgm:spPr/>
      <dgm:t>
        <a:bodyPr/>
        <a:lstStyle/>
        <a:p>
          <a:endParaRPr lang="en-US"/>
        </a:p>
      </dgm:t>
    </dgm:pt>
    <dgm:pt modelId="{815EF433-C6E9-4E41-81B7-F64D0AB9759F}">
      <dgm:prSet/>
      <dgm:spPr/>
      <dgm:t>
        <a:bodyPr/>
        <a:lstStyle/>
        <a:p>
          <a:r>
            <a:rPr lang="en-GB" dirty="0"/>
            <a:t>Agency of teachers requires teacher autonomy and choice in </a:t>
          </a:r>
          <a:endParaRPr lang="en-US" dirty="0"/>
        </a:p>
      </dgm:t>
    </dgm:pt>
    <dgm:pt modelId="{F31F69A6-9744-4F5C-88FC-8F26935133D0}" type="parTrans" cxnId="{4C8DEBF0-EF1E-48F3-A2B0-C0138AD72BCC}">
      <dgm:prSet/>
      <dgm:spPr/>
      <dgm:t>
        <a:bodyPr/>
        <a:lstStyle/>
        <a:p>
          <a:endParaRPr lang="en-US"/>
        </a:p>
      </dgm:t>
    </dgm:pt>
    <dgm:pt modelId="{048A750E-C21C-4754-8081-C00E8659F53D}" type="sibTrans" cxnId="{4C8DEBF0-EF1E-48F3-A2B0-C0138AD72BCC}">
      <dgm:prSet/>
      <dgm:spPr/>
      <dgm:t>
        <a:bodyPr/>
        <a:lstStyle/>
        <a:p>
          <a:endParaRPr lang="en-US"/>
        </a:p>
      </dgm:t>
    </dgm:pt>
    <dgm:pt modelId="{C8E52A03-FD54-4115-9F55-CBA3253929E7}">
      <dgm:prSet/>
      <dgm:spPr/>
      <dgm:t>
        <a:bodyPr/>
        <a:lstStyle/>
        <a:p>
          <a:r>
            <a:rPr lang="en-GB"/>
            <a:t>Mediating the curriculum in their classroom</a:t>
          </a:r>
          <a:endParaRPr lang="en-US"/>
        </a:p>
      </dgm:t>
    </dgm:pt>
    <dgm:pt modelId="{05428309-E01D-4D8C-B513-055DCE4040A6}" type="parTrans" cxnId="{93E4E637-BB62-435E-87F3-B3E671C4595B}">
      <dgm:prSet/>
      <dgm:spPr/>
      <dgm:t>
        <a:bodyPr/>
        <a:lstStyle/>
        <a:p>
          <a:endParaRPr lang="en-US"/>
        </a:p>
      </dgm:t>
    </dgm:pt>
    <dgm:pt modelId="{1783161E-323A-48DA-9953-76E1C7754B1D}" type="sibTrans" cxnId="{93E4E637-BB62-435E-87F3-B3E671C4595B}">
      <dgm:prSet/>
      <dgm:spPr/>
      <dgm:t>
        <a:bodyPr/>
        <a:lstStyle/>
        <a:p>
          <a:endParaRPr lang="en-US"/>
        </a:p>
      </dgm:t>
    </dgm:pt>
    <dgm:pt modelId="{221EF2E3-CD01-4C36-A2CC-413949DDA74B}">
      <dgm:prSet/>
      <dgm:spPr/>
      <dgm:t>
        <a:bodyPr/>
        <a:lstStyle/>
        <a:p>
          <a:r>
            <a:rPr lang="en-GB" dirty="0"/>
            <a:t>Pedagogic enactment </a:t>
          </a:r>
          <a:endParaRPr lang="en-US" dirty="0"/>
        </a:p>
      </dgm:t>
    </dgm:pt>
    <dgm:pt modelId="{FDAADB63-6590-4139-8207-54F52C7BFCE8}" type="parTrans" cxnId="{5F3370BB-0B7D-45F2-A7E2-862DCA910149}">
      <dgm:prSet/>
      <dgm:spPr/>
      <dgm:t>
        <a:bodyPr/>
        <a:lstStyle/>
        <a:p>
          <a:endParaRPr lang="en-US"/>
        </a:p>
      </dgm:t>
    </dgm:pt>
    <dgm:pt modelId="{6269C1C9-7156-4C47-861D-7907A1929A33}" type="sibTrans" cxnId="{5F3370BB-0B7D-45F2-A7E2-862DCA910149}">
      <dgm:prSet/>
      <dgm:spPr/>
      <dgm:t>
        <a:bodyPr/>
        <a:lstStyle/>
        <a:p>
          <a:endParaRPr lang="en-US"/>
        </a:p>
      </dgm:t>
    </dgm:pt>
    <dgm:pt modelId="{42A3247D-C93D-9F40-B09E-EDFA396478E7}" type="pres">
      <dgm:prSet presAssocID="{576E411A-9D00-45AF-8074-04EE875132CB}" presName="linear" presStyleCnt="0">
        <dgm:presLayoutVars>
          <dgm:animLvl val="lvl"/>
          <dgm:resizeHandles val="exact"/>
        </dgm:presLayoutVars>
      </dgm:prSet>
      <dgm:spPr/>
    </dgm:pt>
    <dgm:pt modelId="{9BA048F2-DA02-7341-8373-89E428F8A8DC}" type="pres">
      <dgm:prSet presAssocID="{B6049772-8B98-4039-B27E-855C27193EF2}" presName="parentText" presStyleLbl="node1" presStyleIdx="0" presStyleCnt="3">
        <dgm:presLayoutVars>
          <dgm:chMax val="0"/>
          <dgm:bulletEnabled val="1"/>
        </dgm:presLayoutVars>
      </dgm:prSet>
      <dgm:spPr/>
    </dgm:pt>
    <dgm:pt modelId="{224ED4CD-26D1-2D49-A2B2-CFD3789467EE}" type="pres">
      <dgm:prSet presAssocID="{B6049772-8B98-4039-B27E-855C27193EF2}" presName="childText" presStyleLbl="revTx" presStyleIdx="0" presStyleCnt="2">
        <dgm:presLayoutVars>
          <dgm:bulletEnabled val="1"/>
        </dgm:presLayoutVars>
      </dgm:prSet>
      <dgm:spPr/>
    </dgm:pt>
    <dgm:pt modelId="{55BA04C2-BCF0-ED4A-B040-E14C547D04C0}" type="pres">
      <dgm:prSet presAssocID="{329D5834-CA9C-47FD-A4D1-0CD601366B4B}" presName="parentText" presStyleLbl="node1" presStyleIdx="1" presStyleCnt="3" custLinFactY="6127" custLinFactNeighborX="1131" custLinFactNeighborY="100000">
        <dgm:presLayoutVars>
          <dgm:chMax val="0"/>
          <dgm:bulletEnabled val="1"/>
        </dgm:presLayoutVars>
      </dgm:prSet>
      <dgm:spPr/>
    </dgm:pt>
    <dgm:pt modelId="{3AD36DBE-D93D-464E-A340-ABCB988C3ADD}" type="pres">
      <dgm:prSet presAssocID="{E2DEB630-9FE8-4E5A-B7A5-3E6F25FC252E}" presName="spacer" presStyleCnt="0"/>
      <dgm:spPr/>
    </dgm:pt>
    <dgm:pt modelId="{04D40D78-A985-834C-8219-B8859E0784CA}" type="pres">
      <dgm:prSet presAssocID="{815EF433-C6E9-4E41-81B7-F64D0AB9759F}" presName="parentText" presStyleLbl="node1" presStyleIdx="2" presStyleCnt="3">
        <dgm:presLayoutVars>
          <dgm:chMax val="0"/>
          <dgm:bulletEnabled val="1"/>
        </dgm:presLayoutVars>
      </dgm:prSet>
      <dgm:spPr/>
    </dgm:pt>
    <dgm:pt modelId="{D972A53A-569B-074E-8764-A862E7602973}" type="pres">
      <dgm:prSet presAssocID="{815EF433-C6E9-4E41-81B7-F64D0AB9759F}" presName="childText" presStyleLbl="revTx" presStyleIdx="1" presStyleCnt="2">
        <dgm:presLayoutVars>
          <dgm:bulletEnabled val="1"/>
        </dgm:presLayoutVars>
      </dgm:prSet>
      <dgm:spPr/>
    </dgm:pt>
  </dgm:ptLst>
  <dgm:cxnLst>
    <dgm:cxn modelId="{118F610F-9B9F-2A48-ACE3-A5893F432E51}" type="presOf" srcId="{329D5834-CA9C-47FD-A4D1-0CD601366B4B}" destId="{55BA04C2-BCF0-ED4A-B040-E14C547D04C0}" srcOrd="0" destOrd="0" presId="urn:microsoft.com/office/officeart/2005/8/layout/vList2"/>
    <dgm:cxn modelId="{22C7081B-A07D-3543-AD40-0D17121B747E}" type="presOf" srcId="{576E411A-9D00-45AF-8074-04EE875132CB}" destId="{42A3247D-C93D-9F40-B09E-EDFA396478E7}" srcOrd="0" destOrd="0" presId="urn:microsoft.com/office/officeart/2005/8/layout/vList2"/>
    <dgm:cxn modelId="{39E4651F-1E17-144B-B4F0-6AA1D6F3981A}" type="presOf" srcId="{221EF2E3-CD01-4C36-A2CC-413949DDA74B}" destId="{D972A53A-569B-074E-8764-A862E7602973}" srcOrd="0" destOrd="1" presId="urn:microsoft.com/office/officeart/2005/8/layout/vList2"/>
    <dgm:cxn modelId="{A3F08328-F9E9-FF45-B7D2-F9315CDE16C4}" type="presOf" srcId="{815EF433-C6E9-4E41-81B7-F64D0AB9759F}" destId="{04D40D78-A985-834C-8219-B8859E0784CA}" srcOrd="0" destOrd="0" presId="urn:microsoft.com/office/officeart/2005/8/layout/vList2"/>
    <dgm:cxn modelId="{93E4E637-BB62-435E-87F3-B3E671C4595B}" srcId="{815EF433-C6E9-4E41-81B7-F64D0AB9759F}" destId="{C8E52A03-FD54-4115-9F55-CBA3253929E7}" srcOrd="0" destOrd="0" parTransId="{05428309-E01D-4D8C-B513-055DCE4040A6}" sibTransId="{1783161E-323A-48DA-9953-76E1C7754B1D}"/>
    <dgm:cxn modelId="{47822147-7A73-4FC6-AE10-3964B2084B9D}" srcId="{B6049772-8B98-4039-B27E-855C27193EF2}" destId="{24164F05-8C45-44BE-B235-7B6C88C0C221}" srcOrd="0" destOrd="0" parTransId="{4C1885EA-2B1B-4688-AC84-1841A499FF6F}" sibTransId="{0058F0DB-3320-4527-8395-F67F71ED701D}"/>
    <dgm:cxn modelId="{7B219A6C-51C8-A549-BF6E-E40A3914E291}" type="presOf" srcId="{24164F05-8C45-44BE-B235-7B6C88C0C221}" destId="{224ED4CD-26D1-2D49-A2B2-CFD3789467EE}" srcOrd="0" destOrd="0" presId="urn:microsoft.com/office/officeart/2005/8/layout/vList2"/>
    <dgm:cxn modelId="{C188637C-988F-402E-B4D5-569E68EEF12C}" srcId="{576E411A-9D00-45AF-8074-04EE875132CB}" destId="{329D5834-CA9C-47FD-A4D1-0CD601366B4B}" srcOrd="1" destOrd="0" parTransId="{F7C66176-7E0A-49B1-9146-2A8827A04364}" sibTransId="{E2DEB630-9FE8-4E5A-B7A5-3E6F25FC252E}"/>
    <dgm:cxn modelId="{61F6BC91-F9D7-B347-8F6C-F5434D052264}" type="presOf" srcId="{2386989D-1E2B-4EB4-BB52-0BD6D36FD330}" destId="{224ED4CD-26D1-2D49-A2B2-CFD3789467EE}" srcOrd="0" destOrd="1" presId="urn:microsoft.com/office/officeart/2005/8/layout/vList2"/>
    <dgm:cxn modelId="{62E87A95-3360-7044-B9BF-F0F070539798}" type="presOf" srcId="{B6049772-8B98-4039-B27E-855C27193EF2}" destId="{9BA048F2-DA02-7341-8373-89E428F8A8DC}" srcOrd="0" destOrd="0" presId="urn:microsoft.com/office/officeart/2005/8/layout/vList2"/>
    <dgm:cxn modelId="{2D853DA1-1C74-421C-8F8D-615EDA497F15}" srcId="{576E411A-9D00-45AF-8074-04EE875132CB}" destId="{B6049772-8B98-4039-B27E-855C27193EF2}" srcOrd="0" destOrd="0" parTransId="{DAE4A34D-82A5-4479-9C2F-42BC92F6BC85}" sibTransId="{AA0A16FF-F804-4968-8D3B-2E4036793F2D}"/>
    <dgm:cxn modelId="{00E79BB4-A2FD-D44A-AFA3-6616AB03DE4A}" type="presOf" srcId="{C8E52A03-FD54-4115-9F55-CBA3253929E7}" destId="{D972A53A-569B-074E-8764-A862E7602973}" srcOrd="0" destOrd="0" presId="urn:microsoft.com/office/officeart/2005/8/layout/vList2"/>
    <dgm:cxn modelId="{5F3370BB-0B7D-45F2-A7E2-862DCA910149}" srcId="{815EF433-C6E9-4E41-81B7-F64D0AB9759F}" destId="{221EF2E3-CD01-4C36-A2CC-413949DDA74B}" srcOrd="1" destOrd="0" parTransId="{FDAADB63-6590-4139-8207-54F52C7BFCE8}" sibTransId="{6269C1C9-7156-4C47-861D-7907A1929A33}"/>
    <dgm:cxn modelId="{222092C8-884E-41BE-AD6A-AF38B04B6CB4}" srcId="{B6049772-8B98-4039-B27E-855C27193EF2}" destId="{2386989D-1E2B-4EB4-BB52-0BD6D36FD330}" srcOrd="1" destOrd="0" parTransId="{06F95FEA-7CF5-4F94-BED1-D234F33E968F}" sibTransId="{C5F0F582-0B86-4E84-90BA-3EF61C860EDE}"/>
    <dgm:cxn modelId="{4C8DEBF0-EF1E-48F3-A2B0-C0138AD72BCC}" srcId="{576E411A-9D00-45AF-8074-04EE875132CB}" destId="{815EF433-C6E9-4E41-81B7-F64D0AB9759F}" srcOrd="2" destOrd="0" parTransId="{F31F69A6-9744-4F5C-88FC-8F26935133D0}" sibTransId="{048A750E-C21C-4754-8081-C00E8659F53D}"/>
    <dgm:cxn modelId="{6F24F2E7-A1EE-A346-83B8-6829F52C7735}" type="presParOf" srcId="{42A3247D-C93D-9F40-B09E-EDFA396478E7}" destId="{9BA048F2-DA02-7341-8373-89E428F8A8DC}" srcOrd="0" destOrd="0" presId="urn:microsoft.com/office/officeart/2005/8/layout/vList2"/>
    <dgm:cxn modelId="{AC240821-F0DF-214B-B574-0BCEC2DA4F33}" type="presParOf" srcId="{42A3247D-C93D-9F40-B09E-EDFA396478E7}" destId="{224ED4CD-26D1-2D49-A2B2-CFD3789467EE}" srcOrd="1" destOrd="0" presId="urn:microsoft.com/office/officeart/2005/8/layout/vList2"/>
    <dgm:cxn modelId="{D293C50D-B1D4-E743-B974-3892017F8908}" type="presParOf" srcId="{42A3247D-C93D-9F40-B09E-EDFA396478E7}" destId="{55BA04C2-BCF0-ED4A-B040-E14C547D04C0}" srcOrd="2" destOrd="0" presId="urn:microsoft.com/office/officeart/2005/8/layout/vList2"/>
    <dgm:cxn modelId="{EC06353E-FE84-2C48-9525-91226F79A77E}" type="presParOf" srcId="{42A3247D-C93D-9F40-B09E-EDFA396478E7}" destId="{3AD36DBE-D93D-464E-A340-ABCB988C3ADD}" srcOrd="3" destOrd="0" presId="urn:microsoft.com/office/officeart/2005/8/layout/vList2"/>
    <dgm:cxn modelId="{6CEF7914-18E2-C34B-B762-F6F88855481A}" type="presParOf" srcId="{42A3247D-C93D-9F40-B09E-EDFA396478E7}" destId="{04D40D78-A985-834C-8219-B8859E0784CA}" srcOrd="4" destOrd="0" presId="urn:microsoft.com/office/officeart/2005/8/layout/vList2"/>
    <dgm:cxn modelId="{05F29097-9B6C-9C43-BFEF-7AA62360FDA2}" type="presParOf" srcId="{42A3247D-C93D-9F40-B09E-EDFA396478E7}" destId="{D972A53A-569B-074E-8764-A862E7602973}"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FBA9F6B-53AB-48B7-BBCB-0F7DA54426E3}"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8B9DC48D-4AFF-416A-BAAA-82BE5D228304}">
      <dgm:prSet/>
      <dgm:spPr/>
      <dgm:t>
        <a:bodyPr/>
        <a:lstStyle/>
        <a:p>
          <a:r>
            <a:rPr lang="en-GB"/>
            <a:t>What a teacher is is based on several claims</a:t>
          </a:r>
          <a:endParaRPr lang="en-US"/>
        </a:p>
      </dgm:t>
    </dgm:pt>
    <dgm:pt modelId="{058497A9-0573-4BD7-A711-83BBED27A108}" type="parTrans" cxnId="{0CB26FEA-1AC4-4089-B19D-B2A90D969472}">
      <dgm:prSet/>
      <dgm:spPr/>
      <dgm:t>
        <a:bodyPr/>
        <a:lstStyle/>
        <a:p>
          <a:endParaRPr lang="en-US"/>
        </a:p>
      </dgm:t>
    </dgm:pt>
    <dgm:pt modelId="{B5B505AB-C4B6-4A82-8C59-A14919F9F797}" type="sibTrans" cxnId="{0CB26FEA-1AC4-4089-B19D-B2A90D969472}">
      <dgm:prSet/>
      <dgm:spPr/>
      <dgm:t>
        <a:bodyPr/>
        <a:lstStyle/>
        <a:p>
          <a:endParaRPr lang="en-US"/>
        </a:p>
      </dgm:t>
    </dgm:pt>
    <dgm:pt modelId="{C1E70512-0512-41EB-A50F-10B0B7C482A9}">
      <dgm:prSet/>
      <dgm:spPr/>
      <dgm:t>
        <a:bodyPr/>
        <a:lstStyle/>
        <a:p>
          <a:r>
            <a:rPr lang="en-GB"/>
            <a:t>Knowledge claim </a:t>
          </a:r>
          <a:endParaRPr lang="en-US"/>
        </a:p>
      </dgm:t>
    </dgm:pt>
    <dgm:pt modelId="{B99ECC3B-A16C-4C8E-A5DC-53DA9436CC1C}" type="parTrans" cxnId="{8A900603-F17C-4B0F-88C1-BCB5DDBDE742}">
      <dgm:prSet/>
      <dgm:spPr/>
      <dgm:t>
        <a:bodyPr/>
        <a:lstStyle/>
        <a:p>
          <a:endParaRPr lang="en-US"/>
        </a:p>
      </dgm:t>
    </dgm:pt>
    <dgm:pt modelId="{9A700686-9ACA-467B-8FA9-44435368922F}" type="sibTrans" cxnId="{8A900603-F17C-4B0F-88C1-BCB5DDBDE742}">
      <dgm:prSet/>
      <dgm:spPr/>
      <dgm:t>
        <a:bodyPr/>
        <a:lstStyle/>
        <a:p>
          <a:endParaRPr lang="en-US"/>
        </a:p>
      </dgm:t>
    </dgm:pt>
    <dgm:pt modelId="{FB5C2195-4C80-437B-9446-5AB1378DC9F2}">
      <dgm:prSet/>
      <dgm:spPr/>
      <dgm:t>
        <a:bodyPr/>
        <a:lstStyle/>
        <a:p>
          <a:r>
            <a:rPr lang="en-GB"/>
            <a:t>Autonomy claim</a:t>
          </a:r>
          <a:endParaRPr lang="en-US"/>
        </a:p>
      </dgm:t>
    </dgm:pt>
    <dgm:pt modelId="{2FED4341-F41A-4DA4-AFA7-E72BC71D57E2}" type="parTrans" cxnId="{2399B363-CF4A-4691-8139-E7B290C5A3FF}">
      <dgm:prSet/>
      <dgm:spPr/>
      <dgm:t>
        <a:bodyPr/>
        <a:lstStyle/>
        <a:p>
          <a:endParaRPr lang="en-US"/>
        </a:p>
      </dgm:t>
    </dgm:pt>
    <dgm:pt modelId="{78C7D4CC-4696-4EFD-8B0E-9A24DD783EC8}" type="sibTrans" cxnId="{2399B363-CF4A-4691-8139-E7B290C5A3FF}">
      <dgm:prSet/>
      <dgm:spPr/>
      <dgm:t>
        <a:bodyPr/>
        <a:lstStyle/>
        <a:p>
          <a:endParaRPr lang="en-US"/>
        </a:p>
      </dgm:t>
    </dgm:pt>
    <dgm:pt modelId="{48ABB9BB-96B0-4C74-B6B3-51484A1FE4EB}">
      <dgm:prSet/>
      <dgm:spPr/>
      <dgm:t>
        <a:bodyPr/>
        <a:lstStyle/>
        <a:p>
          <a:r>
            <a:rPr lang="en-GB"/>
            <a:t>Agency claim</a:t>
          </a:r>
          <a:endParaRPr lang="en-US"/>
        </a:p>
      </dgm:t>
    </dgm:pt>
    <dgm:pt modelId="{DC3757BF-EFBA-49CA-B59D-2D7DD77B8AB5}" type="parTrans" cxnId="{B4DE8996-09DE-410A-8075-A9BA8F857E67}">
      <dgm:prSet/>
      <dgm:spPr/>
      <dgm:t>
        <a:bodyPr/>
        <a:lstStyle/>
        <a:p>
          <a:endParaRPr lang="en-US"/>
        </a:p>
      </dgm:t>
    </dgm:pt>
    <dgm:pt modelId="{02893A5F-5B39-48F5-A001-3A642D3656FF}" type="sibTrans" cxnId="{B4DE8996-09DE-410A-8075-A9BA8F857E67}">
      <dgm:prSet/>
      <dgm:spPr/>
      <dgm:t>
        <a:bodyPr/>
        <a:lstStyle/>
        <a:p>
          <a:endParaRPr lang="en-US"/>
        </a:p>
      </dgm:t>
    </dgm:pt>
    <dgm:pt modelId="{CFC28A08-248C-41A6-BFF9-CDD063EEF27A}">
      <dgm:prSet/>
      <dgm:spPr/>
      <dgm:t>
        <a:bodyPr/>
        <a:lstStyle/>
        <a:p>
          <a:r>
            <a:rPr lang="en-GB" dirty="0"/>
            <a:t>Service orientation claim</a:t>
          </a:r>
          <a:endParaRPr lang="en-US" dirty="0"/>
        </a:p>
      </dgm:t>
    </dgm:pt>
    <dgm:pt modelId="{7BB9E0B2-4B1E-413A-B365-F933C2A27A1D}" type="parTrans" cxnId="{F63858E9-EC75-49B0-9C8F-CD6E95749AE0}">
      <dgm:prSet/>
      <dgm:spPr/>
      <dgm:t>
        <a:bodyPr/>
        <a:lstStyle/>
        <a:p>
          <a:endParaRPr lang="en-US"/>
        </a:p>
      </dgm:t>
    </dgm:pt>
    <dgm:pt modelId="{1CABE88D-8459-450E-97F0-F35B4480A573}" type="sibTrans" cxnId="{F63858E9-EC75-49B0-9C8F-CD6E95749AE0}">
      <dgm:prSet/>
      <dgm:spPr/>
      <dgm:t>
        <a:bodyPr/>
        <a:lstStyle/>
        <a:p>
          <a:endParaRPr lang="en-US"/>
        </a:p>
      </dgm:t>
    </dgm:pt>
    <dgm:pt modelId="{C7B37293-0004-428E-B5CF-96B64FA0C783}">
      <dgm:prSet/>
      <dgm:spPr/>
      <dgm:t>
        <a:bodyPr/>
        <a:lstStyle/>
        <a:p>
          <a:r>
            <a:rPr lang="en-GB"/>
            <a:t>Belonging claim</a:t>
          </a:r>
          <a:endParaRPr lang="en-US"/>
        </a:p>
      </dgm:t>
    </dgm:pt>
    <dgm:pt modelId="{0D0D2025-D886-48E7-95CA-C4894DEA42F0}" type="parTrans" cxnId="{B422F0E9-04CC-4721-9B80-6D0AC31838C7}">
      <dgm:prSet/>
      <dgm:spPr/>
      <dgm:t>
        <a:bodyPr/>
        <a:lstStyle/>
        <a:p>
          <a:endParaRPr lang="en-US"/>
        </a:p>
      </dgm:t>
    </dgm:pt>
    <dgm:pt modelId="{7DEC95C9-2E53-41C4-B299-A34D004F4555}" type="sibTrans" cxnId="{B422F0E9-04CC-4721-9B80-6D0AC31838C7}">
      <dgm:prSet/>
      <dgm:spPr/>
      <dgm:t>
        <a:bodyPr/>
        <a:lstStyle/>
        <a:p>
          <a:endParaRPr lang="en-US"/>
        </a:p>
      </dgm:t>
    </dgm:pt>
    <dgm:pt modelId="{D198CD73-1C31-42C4-A8BB-4CC1BB6AA9C5}">
      <dgm:prSet/>
      <dgm:spPr/>
      <dgm:t>
        <a:bodyPr/>
        <a:lstStyle/>
        <a:p>
          <a:r>
            <a:rPr lang="en-GB" dirty="0"/>
            <a:t>Within context</a:t>
          </a:r>
          <a:endParaRPr lang="en-US" dirty="0"/>
        </a:p>
      </dgm:t>
    </dgm:pt>
    <dgm:pt modelId="{8777C43C-DA00-4C0B-8647-E66C12B6A07A}" type="parTrans" cxnId="{22FD6369-8C12-4887-9285-3174F1E5E6FA}">
      <dgm:prSet/>
      <dgm:spPr/>
      <dgm:t>
        <a:bodyPr/>
        <a:lstStyle/>
        <a:p>
          <a:endParaRPr lang="en-US"/>
        </a:p>
      </dgm:t>
    </dgm:pt>
    <dgm:pt modelId="{A49B9593-8C39-4E65-845B-8B84019894C2}" type="sibTrans" cxnId="{22FD6369-8C12-4887-9285-3174F1E5E6FA}">
      <dgm:prSet/>
      <dgm:spPr/>
      <dgm:t>
        <a:bodyPr/>
        <a:lstStyle/>
        <a:p>
          <a:endParaRPr lang="en-US"/>
        </a:p>
      </dgm:t>
    </dgm:pt>
    <dgm:pt modelId="{E37A5F6A-CCCA-9342-A8CB-33DCB875BDE8}" type="pres">
      <dgm:prSet presAssocID="{DFBA9F6B-53AB-48B7-BBCB-0F7DA54426E3}" presName="linear" presStyleCnt="0">
        <dgm:presLayoutVars>
          <dgm:animLvl val="lvl"/>
          <dgm:resizeHandles val="exact"/>
        </dgm:presLayoutVars>
      </dgm:prSet>
      <dgm:spPr/>
    </dgm:pt>
    <dgm:pt modelId="{CA73184A-6E0E-5C4D-83AA-B1B0ED45B0C8}" type="pres">
      <dgm:prSet presAssocID="{8B9DC48D-4AFF-416A-BAAA-82BE5D228304}" presName="parentText" presStyleLbl="node1" presStyleIdx="0" presStyleCnt="2">
        <dgm:presLayoutVars>
          <dgm:chMax val="0"/>
          <dgm:bulletEnabled val="1"/>
        </dgm:presLayoutVars>
      </dgm:prSet>
      <dgm:spPr/>
    </dgm:pt>
    <dgm:pt modelId="{8E1D2B82-4DE7-2E4B-8AC7-FEA6A154A05D}" type="pres">
      <dgm:prSet presAssocID="{8B9DC48D-4AFF-416A-BAAA-82BE5D228304}" presName="childText" presStyleLbl="revTx" presStyleIdx="0" presStyleCnt="1">
        <dgm:presLayoutVars>
          <dgm:bulletEnabled val="1"/>
        </dgm:presLayoutVars>
      </dgm:prSet>
      <dgm:spPr/>
    </dgm:pt>
    <dgm:pt modelId="{AE53581F-98B1-114F-9A93-976F5FA80C5D}" type="pres">
      <dgm:prSet presAssocID="{D198CD73-1C31-42C4-A8BB-4CC1BB6AA9C5}" presName="parentText" presStyleLbl="node1" presStyleIdx="1" presStyleCnt="2">
        <dgm:presLayoutVars>
          <dgm:chMax val="0"/>
          <dgm:bulletEnabled val="1"/>
        </dgm:presLayoutVars>
      </dgm:prSet>
      <dgm:spPr/>
    </dgm:pt>
  </dgm:ptLst>
  <dgm:cxnLst>
    <dgm:cxn modelId="{8A900603-F17C-4B0F-88C1-BCB5DDBDE742}" srcId="{8B9DC48D-4AFF-416A-BAAA-82BE5D228304}" destId="{C1E70512-0512-41EB-A50F-10B0B7C482A9}" srcOrd="0" destOrd="0" parTransId="{B99ECC3B-A16C-4C8E-A5DC-53DA9436CC1C}" sibTransId="{9A700686-9ACA-467B-8FA9-44435368922F}"/>
    <dgm:cxn modelId="{25BD7141-03F8-8945-9DAB-25185D6590D4}" type="presOf" srcId="{DFBA9F6B-53AB-48B7-BBCB-0F7DA54426E3}" destId="{E37A5F6A-CCCA-9342-A8CB-33DCB875BDE8}" srcOrd="0" destOrd="0" presId="urn:microsoft.com/office/officeart/2005/8/layout/vList2"/>
    <dgm:cxn modelId="{615A6658-8F30-0645-B49C-9E1264816117}" type="presOf" srcId="{8B9DC48D-4AFF-416A-BAAA-82BE5D228304}" destId="{CA73184A-6E0E-5C4D-83AA-B1B0ED45B0C8}" srcOrd="0" destOrd="0" presId="urn:microsoft.com/office/officeart/2005/8/layout/vList2"/>
    <dgm:cxn modelId="{BC6D7C61-54F8-5144-A610-61EB07493775}" type="presOf" srcId="{48ABB9BB-96B0-4C74-B6B3-51484A1FE4EB}" destId="{8E1D2B82-4DE7-2E4B-8AC7-FEA6A154A05D}" srcOrd="0" destOrd="2" presId="urn:microsoft.com/office/officeart/2005/8/layout/vList2"/>
    <dgm:cxn modelId="{07B26F63-CE7E-D44A-BA87-C2A23270AEAC}" type="presOf" srcId="{D198CD73-1C31-42C4-A8BB-4CC1BB6AA9C5}" destId="{AE53581F-98B1-114F-9A93-976F5FA80C5D}" srcOrd="0" destOrd="0" presId="urn:microsoft.com/office/officeart/2005/8/layout/vList2"/>
    <dgm:cxn modelId="{2399B363-CF4A-4691-8139-E7B290C5A3FF}" srcId="{8B9DC48D-4AFF-416A-BAAA-82BE5D228304}" destId="{FB5C2195-4C80-437B-9446-5AB1378DC9F2}" srcOrd="1" destOrd="0" parTransId="{2FED4341-F41A-4DA4-AFA7-E72BC71D57E2}" sibTransId="{78C7D4CC-4696-4EFD-8B0E-9A24DD783EC8}"/>
    <dgm:cxn modelId="{22FD6369-8C12-4887-9285-3174F1E5E6FA}" srcId="{DFBA9F6B-53AB-48B7-BBCB-0F7DA54426E3}" destId="{D198CD73-1C31-42C4-A8BB-4CC1BB6AA9C5}" srcOrd="1" destOrd="0" parTransId="{8777C43C-DA00-4C0B-8647-E66C12B6A07A}" sibTransId="{A49B9593-8C39-4E65-845B-8B84019894C2}"/>
    <dgm:cxn modelId="{D1C14D77-FDCB-8340-97C8-9BAC1ED56EF7}" type="presOf" srcId="{C7B37293-0004-428E-B5CF-96B64FA0C783}" destId="{8E1D2B82-4DE7-2E4B-8AC7-FEA6A154A05D}" srcOrd="0" destOrd="4" presId="urn:microsoft.com/office/officeart/2005/8/layout/vList2"/>
    <dgm:cxn modelId="{3A5BEE86-397E-494D-8616-7B4C30870F09}" type="presOf" srcId="{FB5C2195-4C80-437B-9446-5AB1378DC9F2}" destId="{8E1D2B82-4DE7-2E4B-8AC7-FEA6A154A05D}" srcOrd="0" destOrd="1" presId="urn:microsoft.com/office/officeart/2005/8/layout/vList2"/>
    <dgm:cxn modelId="{B4DE8996-09DE-410A-8075-A9BA8F857E67}" srcId="{8B9DC48D-4AFF-416A-BAAA-82BE5D228304}" destId="{48ABB9BB-96B0-4C74-B6B3-51484A1FE4EB}" srcOrd="2" destOrd="0" parTransId="{DC3757BF-EFBA-49CA-B59D-2D7DD77B8AB5}" sibTransId="{02893A5F-5B39-48F5-A001-3A642D3656FF}"/>
    <dgm:cxn modelId="{AF9BBBDF-9848-DE4D-B062-EA22B1C4395A}" type="presOf" srcId="{C1E70512-0512-41EB-A50F-10B0B7C482A9}" destId="{8E1D2B82-4DE7-2E4B-8AC7-FEA6A154A05D}" srcOrd="0" destOrd="0" presId="urn:microsoft.com/office/officeart/2005/8/layout/vList2"/>
    <dgm:cxn modelId="{8D7CC4E7-2C77-8C49-9F1E-4528DCCFDE51}" type="presOf" srcId="{CFC28A08-248C-41A6-BFF9-CDD063EEF27A}" destId="{8E1D2B82-4DE7-2E4B-8AC7-FEA6A154A05D}" srcOrd="0" destOrd="3" presId="urn:microsoft.com/office/officeart/2005/8/layout/vList2"/>
    <dgm:cxn modelId="{F63858E9-EC75-49B0-9C8F-CD6E95749AE0}" srcId="{8B9DC48D-4AFF-416A-BAAA-82BE5D228304}" destId="{CFC28A08-248C-41A6-BFF9-CDD063EEF27A}" srcOrd="3" destOrd="0" parTransId="{7BB9E0B2-4B1E-413A-B365-F933C2A27A1D}" sibTransId="{1CABE88D-8459-450E-97F0-F35B4480A573}"/>
    <dgm:cxn modelId="{B422F0E9-04CC-4721-9B80-6D0AC31838C7}" srcId="{8B9DC48D-4AFF-416A-BAAA-82BE5D228304}" destId="{C7B37293-0004-428E-B5CF-96B64FA0C783}" srcOrd="4" destOrd="0" parTransId="{0D0D2025-D886-48E7-95CA-C4894DEA42F0}" sibTransId="{7DEC95C9-2E53-41C4-B299-A34D004F4555}"/>
    <dgm:cxn modelId="{0CB26FEA-1AC4-4089-B19D-B2A90D969472}" srcId="{DFBA9F6B-53AB-48B7-BBCB-0F7DA54426E3}" destId="{8B9DC48D-4AFF-416A-BAAA-82BE5D228304}" srcOrd="0" destOrd="0" parTransId="{058497A9-0573-4BD7-A711-83BBED27A108}" sibTransId="{B5B505AB-C4B6-4A82-8C59-A14919F9F797}"/>
    <dgm:cxn modelId="{CD4F3B75-D0AC-3B4B-A2DE-39C85D7A2842}" type="presParOf" srcId="{E37A5F6A-CCCA-9342-A8CB-33DCB875BDE8}" destId="{CA73184A-6E0E-5C4D-83AA-B1B0ED45B0C8}" srcOrd="0" destOrd="0" presId="urn:microsoft.com/office/officeart/2005/8/layout/vList2"/>
    <dgm:cxn modelId="{416015E7-1D88-014F-9FD4-AB697A1474A3}" type="presParOf" srcId="{E37A5F6A-CCCA-9342-A8CB-33DCB875BDE8}" destId="{8E1D2B82-4DE7-2E4B-8AC7-FEA6A154A05D}" srcOrd="1" destOrd="0" presId="urn:microsoft.com/office/officeart/2005/8/layout/vList2"/>
    <dgm:cxn modelId="{AC15727E-D05C-A44F-AB88-AC4901A7057A}" type="presParOf" srcId="{E37A5F6A-CCCA-9342-A8CB-33DCB875BDE8}" destId="{AE53581F-98B1-114F-9A93-976F5FA80C5D}"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2B5BC9A-F66C-4402-BC1E-1B1A43084240}" type="doc">
      <dgm:prSet loTypeId="urn:microsoft.com/office/officeart/2005/8/layout/radial6" loCatId="cycle" qsTypeId="urn:microsoft.com/office/officeart/2005/8/quickstyle/simple1" qsCatId="simple" csTypeId="urn:microsoft.com/office/officeart/2005/8/colors/colorful4" csCatId="colorful" phldr="1"/>
      <dgm:spPr/>
      <dgm:t>
        <a:bodyPr/>
        <a:lstStyle/>
        <a:p>
          <a:endParaRPr lang="en-IN"/>
        </a:p>
      </dgm:t>
    </dgm:pt>
    <dgm:pt modelId="{EF8C20AC-2719-4B98-B5AE-1F7AC2E1FF17}">
      <dgm:prSet phldrT="[Text]" custT="1"/>
      <dgm:spPr/>
      <dgm:t>
        <a:bodyPr/>
        <a:lstStyle/>
        <a:p>
          <a:r>
            <a:rPr lang="en-IN" sz="2000" b="0" dirty="0">
              <a:solidFill>
                <a:schemeClr val="tx1"/>
              </a:solidFill>
            </a:rPr>
            <a:t>Profession a focus on the core</a:t>
          </a:r>
        </a:p>
      </dgm:t>
    </dgm:pt>
    <dgm:pt modelId="{CE918E0E-37FA-4E6E-B5A8-10EC86223C7A}" type="parTrans" cxnId="{D4785965-93B8-4599-BE0D-CAC6A441E745}">
      <dgm:prSet/>
      <dgm:spPr/>
      <dgm:t>
        <a:bodyPr/>
        <a:lstStyle/>
        <a:p>
          <a:endParaRPr lang="en-IN" sz="1500" b="0">
            <a:solidFill>
              <a:schemeClr val="tx1"/>
            </a:solidFill>
          </a:endParaRPr>
        </a:p>
      </dgm:t>
    </dgm:pt>
    <dgm:pt modelId="{75D71163-F1AF-4137-8373-63CDFB00F7EF}" type="sibTrans" cxnId="{D4785965-93B8-4599-BE0D-CAC6A441E745}">
      <dgm:prSet/>
      <dgm:spPr/>
      <dgm:t>
        <a:bodyPr/>
        <a:lstStyle/>
        <a:p>
          <a:endParaRPr lang="en-IN" sz="1500" b="0">
            <a:solidFill>
              <a:schemeClr val="tx1"/>
            </a:solidFill>
          </a:endParaRPr>
        </a:p>
      </dgm:t>
    </dgm:pt>
    <dgm:pt modelId="{3DC7E7D7-8543-4BA7-8CC5-81ED9A196A7C}">
      <dgm:prSet phldrT="[Text]" custT="1"/>
      <dgm:spPr/>
      <dgm:t>
        <a:bodyPr/>
        <a:lstStyle/>
        <a:p>
          <a:r>
            <a:rPr lang="en-IN" sz="1500" b="0">
              <a:solidFill>
                <a:schemeClr val="tx1"/>
              </a:solidFill>
            </a:rPr>
            <a:t>A defined body of knowledge</a:t>
          </a:r>
        </a:p>
      </dgm:t>
    </dgm:pt>
    <dgm:pt modelId="{DDF7F03C-CE7E-476B-9EB2-7311B6BE0560}" type="parTrans" cxnId="{F8C38D6A-A350-485B-BD2B-00EC75A0D550}">
      <dgm:prSet/>
      <dgm:spPr/>
      <dgm:t>
        <a:bodyPr/>
        <a:lstStyle/>
        <a:p>
          <a:endParaRPr lang="en-IN" sz="1500" b="0">
            <a:solidFill>
              <a:schemeClr val="tx1"/>
            </a:solidFill>
          </a:endParaRPr>
        </a:p>
      </dgm:t>
    </dgm:pt>
    <dgm:pt modelId="{E7AFC12A-7CC8-400C-82D6-59E306E31365}" type="sibTrans" cxnId="{F8C38D6A-A350-485B-BD2B-00EC75A0D550}">
      <dgm:prSet/>
      <dgm:spPr/>
      <dgm:t>
        <a:bodyPr/>
        <a:lstStyle/>
        <a:p>
          <a:endParaRPr lang="en-IN" sz="1500" b="0">
            <a:solidFill>
              <a:schemeClr val="tx1"/>
            </a:solidFill>
          </a:endParaRPr>
        </a:p>
      </dgm:t>
    </dgm:pt>
    <dgm:pt modelId="{F490E71B-2A3B-4282-91E1-E045B7E3DA57}">
      <dgm:prSet phldrT="[Text]" custT="1"/>
      <dgm:spPr/>
      <dgm:t>
        <a:bodyPr/>
        <a:lstStyle/>
        <a:p>
          <a:r>
            <a:rPr lang="en-IN" sz="1500" b="0">
              <a:solidFill>
                <a:schemeClr val="tx1"/>
              </a:solidFill>
            </a:rPr>
            <a:t>Restricted entry</a:t>
          </a:r>
        </a:p>
      </dgm:t>
    </dgm:pt>
    <dgm:pt modelId="{6921A74C-97E7-42A7-A97B-C3F403AFEC65}" type="parTrans" cxnId="{D0823074-B15D-41EA-88B4-24FCE5D08813}">
      <dgm:prSet/>
      <dgm:spPr/>
      <dgm:t>
        <a:bodyPr/>
        <a:lstStyle/>
        <a:p>
          <a:endParaRPr lang="en-IN" sz="1500" b="0">
            <a:solidFill>
              <a:schemeClr val="tx1"/>
            </a:solidFill>
          </a:endParaRPr>
        </a:p>
      </dgm:t>
    </dgm:pt>
    <dgm:pt modelId="{25019BA4-C0D8-48EB-BE73-E5885BDC7352}" type="sibTrans" cxnId="{D0823074-B15D-41EA-88B4-24FCE5D08813}">
      <dgm:prSet/>
      <dgm:spPr/>
      <dgm:t>
        <a:bodyPr/>
        <a:lstStyle/>
        <a:p>
          <a:endParaRPr lang="en-IN" sz="1500" b="0">
            <a:solidFill>
              <a:schemeClr val="tx1"/>
            </a:solidFill>
          </a:endParaRPr>
        </a:p>
      </dgm:t>
    </dgm:pt>
    <dgm:pt modelId="{69954196-59FF-4456-912F-BA90497E6B14}">
      <dgm:prSet phldrT="[Text]" custT="1"/>
      <dgm:spPr/>
      <dgm:t>
        <a:bodyPr/>
        <a:lstStyle/>
        <a:p>
          <a:r>
            <a:rPr lang="en-IN" sz="1500" b="0">
              <a:solidFill>
                <a:schemeClr val="tx1"/>
              </a:solidFill>
            </a:rPr>
            <a:t>Professional association </a:t>
          </a:r>
        </a:p>
      </dgm:t>
    </dgm:pt>
    <dgm:pt modelId="{ED6B4CE8-940A-46BF-8F4E-5276846DF965}" type="parTrans" cxnId="{8BA26A63-9642-4558-B0C1-D0AA0E6558F7}">
      <dgm:prSet/>
      <dgm:spPr/>
      <dgm:t>
        <a:bodyPr/>
        <a:lstStyle/>
        <a:p>
          <a:endParaRPr lang="en-IN" sz="1500" b="0">
            <a:solidFill>
              <a:schemeClr val="tx1"/>
            </a:solidFill>
          </a:endParaRPr>
        </a:p>
      </dgm:t>
    </dgm:pt>
    <dgm:pt modelId="{3B32D882-162A-42BC-8EFB-315A7B986CA9}" type="sibTrans" cxnId="{8BA26A63-9642-4558-B0C1-D0AA0E6558F7}">
      <dgm:prSet/>
      <dgm:spPr/>
      <dgm:t>
        <a:bodyPr/>
        <a:lstStyle/>
        <a:p>
          <a:endParaRPr lang="en-IN" sz="1500" b="0">
            <a:solidFill>
              <a:schemeClr val="tx1"/>
            </a:solidFill>
          </a:endParaRPr>
        </a:p>
      </dgm:t>
    </dgm:pt>
    <dgm:pt modelId="{FE7FE374-E150-48EA-85E0-33DAF5A8B330}">
      <dgm:prSet phldrT="[Text]" custT="1"/>
      <dgm:spPr/>
      <dgm:t>
        <a:bodyPr/>
        <a:lstStyle/>
        <a:p>
          <a:r>
            <a:rPr lang="en-IN" sz="1500" b="0">
              <a:solidFill>
                <a:schemeClr val="tx1"/>
              </a:solidFill>
            </a:rPr>
            <a:t>Code of conduct/ethics</a:t>
          </a:r>
        </a:p>
      </dgm:t>
    </dgm:pt>
    <dgm:pt modelId="{11FD0308-3C20-41FB-A473-FF179EB701B9}" type="parTrans" cxnId="{A16B73A5-C9B1-4C7B-9275-427E9E0D60B8}">
      <dgm:prSet/>
      <dgm:spPr/>
      <dgm:t>
        <a:bodyPr/>
        <a:lstStyle/>
        <a:p>
          <a:endParaRPr lang="en-IN" sz="1500" b="0">
            <a:solidFill>
              <a:schemeClr val="tx1"/>
            </a:solidFill>
          </a:endParaRPr>
        </a:p>
      </dgm:t>
    </dgm:pt>
    <dgm:pt modelId="{93D7ED27-BB0E-4E97-A417-E9463DA26243}" type="sibTrans" cxnId="{A16B73A5-C9B1-4C7B-9275-427E9E0D60B8}">
      <dgm:prSet/>
      <dgm:spPr/>
      <dgm:t>
        <a:bodyPr/>
        <a:lstStyle/>
        <a:p>
          <a:endParaRPr lang="en-IN" sz="1500" b="0">
            <a:solidFill>
              <a:schemeClr val="tx1"/>
            </a:solidFill>
          </a:endParaRPr>
        </a:p>
      </dgm:t>
    </dgm:pt>
    <dgm:pt modelId="{22B7ECBB-EF15-4634-BF00-DF6217EE4C8F}">
      <dgm:prSet phldrT="[Text]" custT="1"/>
      <dgm:spPr/>
      <dgm:t>
        <a:bodyPr/>
        <a:lstStyle/>
        <a:p>
          <a:r>
            <a:rPr lang="en-IN" sz="1500" b="0" dirty="0">
              <a:solidFill>
                <a:schemeClr val="tx1"/>
              </a:solidFill>
            </a:rPr>
            <a:t>Service motive</a:t>
          </a:r>
        </a:p>
      </dgm:t>
    </dgm:pt>
    <dgm:pt modelId="{07009AB3-04CB-459E-80A6-FEFDEAFAD52C}" type="parTrans" cxnId="{16A26B74-A299-445A-8096-128DB8AECC4E}">
      <dgm:prSet/>
      <dgm:spPr/>
      <dgm:t>
        <a:bodyPr/>
        <a:lstStyle/>
        <a:p>
          <a:endParaRPr lang="en-IN" sz="1500" b="0">
            <a:solidFill>
              <a:schemeClr val="tx1"/>
            </a:solidFill>
          </a:endParaRPr>
        </a:p>
      </dgm:t>
    </dgm:pt>
    <dgm:pt modelId="{B6BAC0AC-61B7-4EBD-A3CC-0A9603B56DC0}" type="sibTrans" cxnId="{16A26B74-A299-445A-8096-128DB8AECC4E}">
      <dgm:prSet/>
      <dgm:spPr/>
      <dgm:t>
        <a:bodyPr/>
        <a:lstStyle/>
        <a:p>
          <a:endParaRPr lang="en-IN" sz="1500" b="0">
            <a:solidFill>
              <a:schemeClr val="tx1"/>
            </a:solidFill>
          </a:endParaRPr>
        </a:p>
      </dgm:t>
    </dgm:pt>
    <dgm:pt modelId="{9FA0DA90-FC86-354D-89CA-4F16127C33FA}">
      <dgm:prSet phldrT="[Text]" custT="1"/>
      <dgm:spPr/>
      <dgm:t>
        <a:bodyPr/>
        <a:lstStyle/>
        <a:p>
          <a:r>
            <a:rPr lang="en-IN" sz="1500" b="0">
              <a:solidFill>
                <a:schemeClr val="tx1"/>
              </a:solidFill>
            </a:rPr>
            <a:t>Involvement and determination in key policy maters - social dialogue </a:t>
          </a:r>
        </a:p>
      </dgm:t>
    </dgm:pt>
    <dgm:pt modelId="{24E5B838-45AB-8A4C-B68D-8EFBD5713938}" type="parTrans" cxnId="{418375CC-B579-8747-B5A8-634D95F5BCC5}">
      <dgm:prSet/>
      <dgm:spPr/>
      <dgm:t>
        <a:bodyPr/>
        <a:lstStyle/>
        <a:p>
          <a:endParaRPr lang="en-GB"/>
        </a:p>
      </dgm:t>
    </dgm:pt>
    <dgm:pt modelId="{E8D76DC7-844C-3146-A81C-EE3502B54816}" type="sibTrans" cxnId="{418375CC-B579-8747-B5A8-634D95F5BCC5}">
      <dgm:prSet/>
      <dgm:spPr/>
      <dgm:t>
        <a:bodyPr/>
        <a:lstStyle/>
        <a:p>
          <a:endParaRPr lang="en-GB"/>
        </a:p>
      </dgm:t>
    </dgm:pt>
    <dgm:pt modelId="{39A2D6CE-7E37-4308-B78A-D470451CE51B}" type="pres">
      <dgm:prSet presAssocID="{E2B5BC9A-F66C-4402-BC1E-1B1A43084240}" presName="Name0" presStyleCnt="0">
        <dgm:presLayoutVars>
          <dgm:chMax val="1"/>
          <dgm:dir/>
          <dgm:animLvl val="ctr"/>
          <dgm:resizeHandles val="exact"/>
        </dgm:presLayoutVars>
      </dgm:prSet>
      <dgm:spPr/>
    </dgm:pt>
    <dgm:pt modelId="{C36A377C-275C-4A1C-904B-5E6F72D01DD1}" type="pres">
      <dgm:prSet presAssocID="{EF8C20AC-2719-4B98-B5AE-1F7AC2E1FF17}" presName="centerShape" presStyleLbl="node0" presStyleIdx="0" presStyleCnt="1"/>
      <dgm:spPr/>
    </dgm:pt>
    <dgm:pt modelId="{EC67BE22-784C-43AB-9C01-3321FB6D50F5}" type="pres">
      <dgm:prSet presAssocID="{3DC7E7D7-8543-4BA7-8CC5-81ED9A196A7C}" presName="node" presStyleLbl="node1" presStyleIdx="0" presStyleCnt="6" custScaleX="115136">
        <dgm:presLayoutVars>
          <dgm:bulletEnabled val="1"/>
        </dgm:presLayoutVars>
      </dgm:prSet>
      <dgm:spPr/>
    </dgm:pt>
    <dgm:pt modelId="{DFB107F8-604F-42D9-9CE0-0E31F13A4487}" type="pres">
      <dgm:prSet presAssocID="{3DC7E7D7-8543-4BA7-8CC5-81ED9A196A7C}" presName="dummy" presStyleCnt="0"/>
      <dgm:spPr/>
    </dgm:pt>
    <dgm:pt modelId="{C677C331-389B-48A5-AEAC-E2C9AF564697}" type="pres">
      <dgm:prSet presAssocID="{E7AFC12A-7CC8-400C-82D6-59E306E31365}" presName="sibTrans" presStyleLbl="sibTrans2D1" presStyleIdx="0" presStyleCnt="6"/>
      <dgm:spPr/>
    </dgm:pt>
    <dgm:pt modelId="{A21F3097-41E3-43B0-BA84-D96EB3783079}" type="pres">
      <dgm:prSet presAssocID="{F490E71B-2A3B-4282-91E1-E045B7E3DA57}" presName="node" presStyleLbl="node1" presStyleIdx="1" presStyleCnt="6" custScaleX="114853">
        <dgm:presLayoutVars>
          <dgm:bulletEnabled val="1"/>
        </dgm:presLayoutVars>
      </dgm:prSet>
      <dgm:spPr/>
    </dgm:pt>
    <dgm:pt modelId="{367BBFCC-31FF-4BE3-A3E3-5ACA44015280}" type="pres">
      <dgm:prSet presAssocID="{F490E71B-2A3B-4282-91E1-E045B7E3DA57}" presName="dummy" presStyleCnt="0"/>
      <dgm:spPr/>
    </dgm:pt>
    <dgm:pt modelId="{62FE0218-923F-4A5D-8870-BDAD9566FDE0}" type="pres">
      <dgm:prSet presAssocID="{25019BA4-C0D8-48EB-BE73-E5885BDC7352}" presName="sibTrans" presStyleLbl="sibTrans2D1" presStyleIdx="1" presStyleCnt="6"/>
      <dgm:spPr/>
    </dgm:pt>
    <dgm:pt modelId="{1234F1EB-0E65-4F64-9AB6-05C81C175F8F}" type="pres">
      <dgm:prSet presAssocID="{69954196-59FF-4456-912F-BA90497E6B14}" presName="node" presStyleLbl="node1" presStyleIdx="2" presStyleCnt="6" custScaleX="115338">
        <dgm:presLayoutVars>
          <dgm:bulletEnabled val="1"/>
        </dgm:presLayoutVars>
      </dgm:prSet>
      <dgm:spPr/>
    </dgm:pt>
    <dgm:pt modelId="{BBAF3AF1-2608-44C6-91A1-82B722FEF81A}" type="pres">
      <dgm:prSet presAssocID="{69954196-59FF-4456-912F-BA90497E6B14}" presName="dummy" presStyleCnt="0"/>
      <dgm:spPr/>
    </dgm:pt>
    <dgm:pt modelId="{15E158B4-22B5-41AC-8605-55536D6774C6}" type="pres">
      <dgm:prSet presAssocID="{3B32D882-162A-42BC-8EFB-315A7B986CA9}" presName="sibTrans" presStyleLbl="sibTrans2D1" presStyleIdx="2" presStyleCnt="6"/>
      <dgm:spPr/>
    </dgm:pt>
    <dgm:pt modelId="{76703F7C-B592-FD4D-A2D0-EB4FD4BA318F}" type="pres">
      <dgm:prSet presAssocID="{9FA0DA90-FC86-354D-89CA-4F16127C33FA}" presName="node" presStyleLbl="node1" presStyleIdx="3" presStyleCnt="6" custScaleY="130669">
        <dgm:presLayoutVars>
          <dgm:bulletEnabled val="1"/>
        </dgm:presLayoutVars>
      </dgm:prSet>
      <dgm:spPr/>
    </dgm:pt>
    <dgm:pt modelId="{365DB0D6-2D4D-A541-9D8F-1D7258D47934}" type="pres">
      <dgm:prSet presAssocID="{9FA0DA90-FC86-354D-89CA-4F16127C33FA}" presName="dummy" presStyleCnt="0"/>
      <dgm:spPr/>
    </dgm:pt>
    <dgm:pt modelId="{DF3EAFBB-998E-7E4E-A119-5A499D8593D5}" type="pres">
      <dgm:prSet presAssocID="{E8D76DC7-844C-3146-A81C-EE3502B54816}" presName="sibTrans" presStyleLbl="sibTrans2D1" presStyleIdx="3" presStyleCnt="6"/>
      <dgm:spPr/>
    </dgm:pt>
    <dgm:pt modelId="{2BE61688-49BB-475C-8076-41C4B3F8F180}" type="pres">
      <dgm:prSet presAssocID="{FE7FE374-E150-48EA-85E0-33DAF5A8B330}" presName="node" presStyleLbl="node1" presStyleIdx="4" presStyleCnt="6" custScaleX="117195">
        <dgm:presLayoutVars>
          <dgm:bulletEnabled val="1"/>
        </dgm:presLayoutVars>
      </dgm:prSet>
      <dgm:spPr/>
    </dgm:pt>
    <dgm:pt modelId="{8CFB2443-A2A0-428B-B291-41DDBF17269E}" type="pres">
      <dgm:prSet presAssocID="{FE7FE374-E150-48EA-85E0-33DAF5A8B330}" presName="dummy" presStyleCnt="0"/>
      <dgm:spPr/>
    </dgm:pt>
    <dgm:pt modelId="{D2B55883-E833-44F4-A246-03DC2EE29878}" type="pres">
      <dgm:prSet presAssocID="{93D7ED27-BB0E-4E97-A417-E9463DA26243}" presName="sibTrans" presStyleLbl="sibTrans2D1" presStyleIdx="4" presStyleCnt="6"/>
      <dgm:spPr/>
    </dgm:pt>
    <dgm:pt modelId="{B423441E-62EF-4CD0-86C0-08A3F725F945}" type="pres">
      <dgm:prSet presAssocID="{22B7ECBB-EF15-4634-BF00-DF6217EE4C8F}" presName="node" presStyleLbl="node1" presStyleIdx="5" presStyleCnt="6" custScaleX="118563">
        <dgm:presLayoutVars>
          <dgm:bulletEnabled val="1"/>
        </dgm:presLayoutVars>
      </dgm:prSet>
      <dgm:spPr/>
    </dgm:pt>
    <dgm:pt modelId="{9DFB1FA2-9AA4-44EA-8EC3-1D6227ECA4ED}" type="pres">
      <dgm:prSet presAssocID="{22B7ECBB-EF15-4634-BF00-DF6217EE4C8F}" presName="dummy" presStyleCnt="0"/>
      <dgm:spPr/>
    </dgm:pt>
    <dgm:pt modelId="{1EEC4C54-4E2F-4742-A485-9B2CD396D21B}" type="pres">
      <dgm:prSet presAssocID="{B6BAC0AC-61B7-4EBD-A3CC-0A9603B56DC0}" presName="sibTrans" presStyleLbl="sibTrans2D1" presStyleIdx="5" presStyleCnt="6"/>
      <dgm:spPr/>
    </dgm:pt>
  </dgm:ptLst>
  <dgm:cxnLst>
    <dgm:cxn modelId="{E195A214-C72A-48B3-8704-CB0485CA0E95}" type="presOf" srcId="{FE7FE374-E150-48EA-85E0-33DAF5A8B330}" destId="{2BE61688-49BB-475C-8076-41C4B3F8F180}" srcOrd="0" destOrd="0" presId="urn:microsoft.com/office/officeart/2005/8/layout/radial6"/>
    <dgm:cxn modelId="{A5CF451B-0524-46CC-AE2D-FCF3DE3F8D98}" type="presOf" srcId="{25019BA4-C0D8-48EB-BE73-E5885BDC7352}" destId="{62FE0218-923F-4A5D-8870-BDAD9566FDE0}" srcOrd="0" destOrd="0" presId="urn:microsoft.com/office/officeart/2005/8/layout/radial6"/>
    <dgm:cxn modelId="{8895D322-E94D-4073-8B39-55EF8D0474C8}" type="presOf" srcId="{93D7ED27-BB0E-4E97-A417-E9463DA26243}" destId="{D2B55883-E833-44F4-A246-03DC2EE29878}" srcOrd="0" destOrd="0" presId="urn:microsoft.com/office/officeart/2005/8/layout/radial6"/>
    <dgm:cxn modelId="{08D5732C-2B46-4184-A099-D49C5BAC71F3}" type="presOf" srcId="{E7AFC12A-7CC8-400C-82D6-59E306E31365}" destId="{C677C331-389B-48A5-AEAC-E2C9AF564697}" srcOrd="0" destOrd="0" presId="urn:microsoft.com/office/officeart/2005/8/layout/radial6"/>
    <dgm:cxn modelId="{A745C135-A2AE-1A42-ABB8-A3F577CE5685}" type="presOf" srcId="{E8D76DC7-844C-3146-A81C-EE3502B54816}" destId="{DF3EAFBB-998E-7E4E-A119-5A499D8593D5}" srcOrd="0" destOrd="0" presId="urn:microsoft.com/office/officeart/2005/8/layout/radial6"/>
    <dgm:cxn modelId="{49526551-BF96-4921-B0D1-D486E8C78599}" type="presOf" srcId="{3B32D882-162A-42BC-8EFB-315A7B986CA9}" destId="{15E158B4-22B5-41AC-8605-55536D6774C6}" srcOrd="0" destOrd="0" presId="urn:microsoft.com/office/officeart/2005/8/layout/radial6"/>
    <dgm:cxn modelId="{1D8E9451-40F6-4A27-8E0A-1EFCD5CAD24C}" type="presOf" srcId="{E2B5BC9A-F66C-4402-BC1E-1B1A43084240}" destId="{39A2D6CE-7E37-4308-B78A-D470451CE51B}" srcOrd="0" destOrd="0" presId="urn:microsoft.com/office/officeart/2005/8/layout/radial6"/>
    <dgm:cxn modelId="{E2537A53-572B-4434-BCBF-ACC53B6578CA}" type="presOf" srcId="{3DC7E7D7-8543-4BA7-8CC5-81ED9A196A7C}" destId="{EC67BE22-784C-43AB-9C01-3321FB6D50F5}" srcOrd="0" destOrd="0" presId="urn:microsoft.com/office/officeart/2005/8/layout/radial6"/>
    <dgm:cxn modelId="{8BA26A63-9642-4558-B0C1-D0AA0E6558F7}" srcId="{EF8C20AC-2719-4B98-B5AE-1F7AC2E1FF17}" destId="{69954196-59FF-4456-912F-BA90497E6B14}" srcOrd="2" destOrd="0" parTransId="{ED6B4CE8-940A-46BF-8F4E-5276846DF965}" sibTransId="{3B32D882-162A-42BC-8EFB-315A7B986CA9}"/>
    <dgm:cxn modelId="{D4785965-93B8-4599-BE0D-CAC6A441E745}" srcId="{E2B5BC9A-F66C-4402-BC1E-1B1A43084240}" destId="{EF8C20AC-2719-4B98-B5AE-1F7AC2E1FF17}" srcOrd="0" destOrd="0" parTransId="{CE918E0E-37FA-4E6E-B5A8-10EC86223C7A}" sibTransId="{75D71163-F1AF-4137-8373-63CDFB00F7EF}"/>
    <dgm:cxn modelId="{0C3DE665-BA60-419B-B9A7-3AFD305FCA66}" type="presOf" srcId="{EF8C20AC-2719-4B98-B5AE-1F7AC2E1FF17}" destId="{C36A377C-275C-4A1C-904B-5E6F72D01DD1}" srcOrd="0" destOrd="0" presId="urn:microsoft.com/office/officeart/2005/8/layout/radial6"/>
    <dgm:cxn modelId="{F8C38D6A-A350-485B-BD2B-00EC75A0D550}" srcId="{EF8C20AC-2719-4B98-B5AE-1F7AC2E1FF17}" destId="{3DC7E7D7-8543-4BA7-8CC5-81ED9A196A7C}" srcOrd="0" destOrd="0" parTransId="{DDF7F03C-CE7E-476B-9EB2-7311B6BE0560}" sibTransId="{E7AFC12A-7CC8-400C-82D6-59E306E31365}"/>
    <dgm:cxn modelId="{D0823074-B15D-41EA-88B4-24FCE5D08813}" srcId="{EF8C20AC-2719-4B98-B5AE-1F7AC2E1FF17}" destId="{F490E71B-2A3B-4282-91E1-E045B7E3DA57}" srcOrd="1" destOrd="0" parTransId="{6921A74C-97E7-42A7-A97B-C3F403AFEC65}" sibTransId="{25019BA4-C0D8-48EB-BE73-E5885BDC7352}"/>
    <dgm:cxn modelId="{16A26B74-A299-445A-8096-128DB8AECC4E}" srcId="{EF8C20AC-2719-4B98-B5AE-1F7AC2E1FF17}" destId="{22B7ECBB-EF15-4634-BF00-DF6217EE4C8F}" srcOrd="5" destOrd="0" parTransId="{07009AB3-04CB-459E-80A6-FEFDEAFAD52C}" sibTransId="{B6BAC0AC-61B7-4EBD-A3CC-0A9603B56DC0}"/>
    <dgm:cxn modelId="{026E978C-2F78-4DDC-A64F-E577E5B86966}" type="presOf" srcId="{F490E71B-2A3B-4282-91E1-E045B7E3DA57}" destId="{A21F3097-41E3-43B0-BA84-D96EB3783079}" srcOrd="0" destOrd="0" presId="urn:microsoft.com/office/officeart/2005/8/layout/radial6"/>
    <dgm:cxn modelId="{2CBC3C96-1835-44DC-8563-C74A61C789F1}" type="presOf" srcId="{69954196-59FF-4456-912F-BA90497E6B14}" destId="{1234F1EB-0E65-4F64-9AB6-05C81C175F8F}" srcOrd="0" destOrd="0" presId="urn:microsoft.com/office/officeart/2005/8/layout/radial6"/>
    <dgm:cxn modelId="{A16B73A5-C9B1-4C7B-9275-427E9E0D60B8}" srcId="{EF8C20AC-2719-4B98-B5AE-1F7AC2E1FF17}" destId="{FE7FE374-E150-48EA-85E0-33DAF5A8B330}" srcOrd="4" destOrd="0" parTransId="{11FD0308-3C20-41FB-A473-FF179EB701B9}" sibTransId="{93D7ED27-BB0E-4E97-A417-E9463DA26243}"/>
    <dgm:cxn modelId="{C1B65CB4-14CE-4728-B347-2A924D7D70E2}" type="presOf" srcId="{B6BAC0AC-61B7-4EBD-A3CC-0A9603B56DC0}" destId="{1EEC4C54-4E2F-4742-A485-9B2CD396D21B}" srcOrd="0" destOrd="0" presId="urn:microsoft.com/office/officeart/2005/8/layout/radial6"/>
    <dgm:cxn modelId="{418375CC-B579-8747-B5A8-634D95F5BCC5}" srcId="{EF8C20AC-2719-4B98-B5AE-1F7AC2E1FF17}" destId="{9FA0DA90-FC86-354D-89CA-4F16127C33FA}" srcOrd="3" destOrd="0" parTransId="{24E5B838-45AB-8A4C-B68D-8EFBD5713938}" sibTransId="{E8D76DC7-844C-3146-A81C-EE3502B54816}"/>
    <dgm:cxn modelId="{229485E1-EB40-5B48-87DD-DC5D06A9D690}" type="presOf" srcId="{9FA0DA90-FC86-354D-89CA-4F16127C33FA}" destId="{76703F7C-B592-FD4D-A2D0-EB4FD4BA318F}" srcOrd="0" destOrd="0" presId="urn:microsoft.com/office/officeart/2005/8/layout/radial6"/>
    <dgm:cxn modelId="{2498E4F0-5D3A-4732-8D71-ADD1EAD96975}" type="presOf" srcId="{22B7ECBB-EF15-4634-BF00-DF6217EE4C8F}" destId="{B423441E-62EF-4CD0-86C0-08A3F725F945}" srcOrd="0" destOrd="0" presId="urn:microsoft.com/office/officeart/2005/8/layout/radial6"/>
    <dgm:cxn modelId="{FF2A50E5-D1A2-466A-AE16-E984B80D8C9E}" type="presParOf" srcId="{39A2D6CE-7E37-4308-B78A-D470451CE51B}" destId="{C36A377C-275C-4A1C-904B-5E6F72D01DD1}" srcOrd="0" destOrd="0" presId="urn:microsoft.com/office/officeart/2005/8/layout/radial6"/>
    <dgm:cxn modelId="{D0ABF781-2268-4CF4-AC4D-585B9749A175}" type="presParOf" srcId="{39A2D6CE-7E37-4308-B78A-D470451CE51B}" destId="{EC67BE22-784C-43AB-9C01-3321FB6D50F5}" srcOrd="1" destOrd="0" presId="urn:microsoft.com/office/officeart/2005/8/layout/radial6"/>
    <dgm:cxn modelId="{872D74C3-117C-4C05-B7BC-39B695F38EB1}" type="presParOf" srcId="{39A2D6CE-7E37-4308-B78A-D470451CE51B}" destId="{DFB107F8-604F-42D9-9CE0-0E31F13A4487}" srcOrd="2" destOrd="0" presId="urn:microsoft.com/office/officeart/2005/8/layout/radial6"/>
    <dgm:cxn modelId="{8A7981F4-BB7D-4ABE-9254-0CD6842E4259}" type="presParOf" srcId="{39A2D6CE-7E37-4308-B78A-D470451CE51B}" destId="{C677C331-389B-48A5-AEAC-E2C9AF564697}" srcOrd="3" destOrd="0" presId="urn:microsoft.com/office/officeart/2005/8/layout/radial6"/>
    <dgm:cxn modelId="{E89F7F4B-2A8B-4AB5-AE5A-39D36F1B5FB2}" type="presParOf" srcId="{39A2D6CE-7E37-4308-B78A-D470451CE51B}" destId="{A21F3097-41E3-43B0-BA84-D96EB3783079}" srcOrd="4" destOrd="0" presId="urn:microsoft.com/office/officeart/2005/8/layout/radial6"/>
    <dgm:cxn modelId="{AC1101D6-9272-4AA1-B528-705402A4249A}" type="presParOf" srcId="{39A2D6CE-7E37-4308-B78A-D470451CE51B}" destId="{367BBFCC-31FF-4BE3-A3E3-5ACA44015280}" srcOrd="5" destOrd="0" presId="urn:microsoft.com/office/officeart/2005/8/layout/radial6"/>
    <dgm:cxn modelId="{09031DAF-4CC0-480F-A3C3-A8FF9EAADCA6}" type="presParOf" srcId="{39A2D6CE-7E37-4308-B78A-D470451CE51B}" destId="{62FE0218-923F-4A5D-8870-BDAD9566FDE0}" srcOrd="6" destOrd="0" presId="urn:microsoft.com/office/officeart/2005/8/layout/radial6"/>
    <dgm:cxn modelId="{05EB8E97-A6C3-4447-A53C-F3F7AF8C7BAC}" type="presParOf" srcId="{39A2D6CE-7E37-4308-B78A-D470451CE51B}" destId="{1234F1EB-0E65-4F64-9AB6-05C81C175F8F}" srcOrd="7" destOrd="0" presId="urn:microsoft.com/office/officeart/2005/8/layout/radial6"/>
    <dgm:cxn modelId="{557B618E-0BBE-4724-8749-0EC0FEE54845}" type="presParOf" srcId="{39A2D6CE-7E37-4308-B78A-D470451CE51B}" destId="{BBAF3AF1-2608-44C6-91A1-82B722FEF81A}" srcOrd="8" destOrd="0" presId="urn:microsoft.com/office/officeart/2005/8/layout/radial6"/>
    <dgm:cxn modelId="{47CB2C23-1465-437E-B3B1-46F648A5693F}" type="presParOf" srcId="{39A2D6CE-7E37-4308-B78A-D470451CE51B}" destId="{15E158B4-22B5-41AC-8605-55536D6774C6}" srcOrd="9" destOrd="0" presId="urn:microsoft.com/office/officeart/2005/8/layout/radial6"/>
    <dgm:cxn modelId="{ED2C15FF-5C00-9344-BA56-8E9386640E13}" type="presParOf" srcId="{39A2D6CE-7E37-4308-B78A-D470451CE51B}" destId="{76703F7C-B592-FD4D-A2D0-EB4FD4BA318F}" srcOrd="10" destOrd="0" presId="urn:microsoft.com/office/officeart/2005/8/layout/radial6"/>
    <dgm:cxn modelId="{7BA5F244-21CC-ED4A-9368-DFCAA290AFB6}" type="presParOf" srcId="{39A2D6CE-7E37-4308-B78A-D470451CE51B}" destId="{365DB0D6-2D4D-A541-9D8F-1D7258D47934}" srcOrd="11" destOrd="0" presId="urn:microsoft.com/office/officeart/2005/8/layout/radial6"/>
    <dgm:cxn modelId="{F1F6C29A-AE70-DF4F-AB86-8BFF7401EAE8}" type="presParOf" srcId="{39A2D6CE-7E37-4308-B78A-D470451CE51B}" destId="{DF3EAFBB-998E-7E4E-A119-5A499D8593D5}" srcOrd="12" destOrd="0" presId="urn:microsoft.com/office/officeart/2005/8/layout/radial6"/>
    <dgm:cxn modelId="{CD540D18-A86B-4E86-8EC2-73AB5A8A04A5}" type="presParOf" srcId="{39A2D6CE-7E37-4308-B78A-D470451CE51B}" destId="{2BE61688-49BB-475C-8076-41C4B3F8F180}" srcOrd="13" destOrd="0" presId="urn:microsoft.com/office/officeart/2005/8/layout/radial6"/>
    <dgm:cxn modelId="{E12DE8F4-62AC-4D8B-882B-043FD8AAE676}" type="presParOf" srcId="{39A2D6CE-7E37-4308-B78A-D470451CE51B}" destId="{8CFB2443-A2A0-428B-B291-41DDBF17269E}" srcOrd="14" destOrd="0" presId="urn:microsoft.com/office/officeart/2005/8/layout/radial6"/>
    <dgm:cxn modelId="{F4A16551-7EFB-40A8-A3A4-4711D7C725A6}" type="presParOf" srcId="{39A2D6CE-7E37-4308-B78A-D470451CE51B}" destId="{D2B55883-E833-44F4-A246-03DC2EE29878}" srcOrd="15" destOrd="0" presId="urn:microsoft.com/office/officeart/2005/8/layout/radial6"/>
    <dgm:cxn modelId="{BF6DD2E3-D344-4B7E-A052-DF64E653F8D2}" type="presParOf" srcId="{39A2D6CE-7E37-4308-B78A-D470451CE51B}" destId="{B423441E-62EF-4CD0-86C0-08A3F725F945}" srcOrd="16" destOrd="0" presId="urn:microsoft.com/office/officeart/2005/8/layout/radial6"/>
    <dgm:cxn modelId="{B52D5054-DE3F-4852-AEEF-90C161F047BF}" type="presParOf" srcId="{39A2D6CE-7E37-4308-B78A-D470451CE51B}" destId="{9DFB1FA2-9AA4-44EA-8EC3-1D6227ECA4ED}" srcOrd="17" destOrd="0" presId="urn:microsoft.com/office/officeart/2005/8/layout/radial6"/>
    <dgm:cxn modelId="{994F19D9-316C-41F0-B19D-D2D4A9587FA2}" type="presParOf" srcId="{39A2D6CE-7E37-4308-B78A-D470451CE51B}" destId="{1EEC4C54-4E2F-4742-A485-9B2CD396D21B}" srcOrd="18"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0645A6A-C303-40A6-A5B8-E6313D21518A}" type="doc">
      <dgm:prSet loTypeId="urn:microsoft.com/office/officeart/2005/8/layout/arrow5" loCatId="relationship" qsTypeId="urn:microsoft.com/office/officeart/2005/8/quickstyle/simple1" qsCatId="simple" csTypeId="urn:microsoft.com/office/officeart/2005/8/colors/accent1_2" csCatId="accent1"/>
      <dgm:spPr/>
      <dgm:t>
        <a:bodyPr/>
        <a:lstStyle/>
        <a:p>
          <a:endParaRPr lang="en-US"/>
        </a:p>
      </dgm:t>
    </dgm:pt>
    <dgm:pt modelId="{D194E6ED-1F81-4292-B70F-7F34E700F589}">
      <dgm:prSet/>
      <dgm:spPr/>
      <dgm:t>
        <a:bodyPr/>
        <a:lstStyle/>
        <a:p>
          <a:r>
            <a:rPr lang="en-GB"/>
            <a:t>To Who:</a:t>
          </a:r>
          <a:endParaRPr lang="en-US"/>
        </a:p>
      </dgm:t>
    </dgm:pt>
    <dgm:pt modelId="{63CE7D50-3A80-4A4C-9702-52A4ABD1B15D}" type="parTrans" cxnId="{8A5ACF17-299F-41E3-A455-66F7BD37555E}">
      <dgm:prSet/>
      <dgm:spPr/>
      <dgm:t>
        <a:bodyPr/>
        <a:lstStyle/>
        <a:p>
          <a:endParaRPr lang="en-US"/>
        </a:p>
      </dgm:t>
    </dgm:pt>
    <dgm:pt modelId="{24C1C9BB-4A5A-4F94-988E-7E15B695413C}" type="sibTrans" cxnId="{8A5ACF17-299F-41E3-A455-66F7BD37555E}">
      <dgm:prSet/>
      <dgm:spPr/>
      <dgm:t>
        <a:bodyPr/>
        <a:lstStyle/>
        <a:p>
          <a:endParaRPr lang="en-US"/>
        </a:p>
      </dgm:t>
    </dgm:pt>
    <dgm:pt modelId="{686639B2-2A86-4993-817C-8C7BD5E0FAED}">
      <dgm:prSet/>
      <dgm:spPr/>
      <dgm:t>
        <a:bodyPr/>
        <a:lstStyle/>
        <a:p>
          <a:r>
            <a:rPr lang="en-GB"/>
            <a:t>Learners?</a:t>
          </a:r>
          <a:endParaRPr lang="en-US"/>
        </a:p>
      </dgm:t>
    </dgm:pt>
    <dgm:pt modelId="{732183E2-6C16-468A-B6DF-B71F36165CEE}" type="parTrans" cxnId="{E3725529-3D48-488A-B813-8507B68DB5C2}">
      <dgm:prSet/>
      <dgm:spPr/>
      <dgm:t>
        <a:bodyPr/>
        <a:lstStyle/>
        <a:p>
          <a:endParaRPr lang="en-US"/>
        </a:p>
      </dgm:t>
    </dgm:pt>
    <dgm:pt modelId="{2429B99A-AC90-4C4E-A30D-BC1D0FE6D58D}" type="sibTrans" cxnId="{E3725529-3D48-488A-B813-8507B68DB5C2}">
      <dgm:prSet/>
      <dgm:spPr/>
      <dgm:t>
        <a:bodyPr/>
        <a:lstStyle/>
        <a:p>
          <a:endParaRPr lang="en-US"/>
        </a:p>
      </dgm:t>
    </dgm:pt>
    <dgm:pt modelId="{AE3C56E3-6E73-4D27-BCA9-FA40452665F7}">
      <dgm:prSet/>
      <dgm:spPr/>
      <dgm:t>
        <a:bodyPr/>
        <a:lstStyle/>
        <a:p>
          <a:r>
            <a:rPr lang="en-GB"/>
            <a:t>Parents?</a:t>
          </a:r>
          <a:endParaRPr lang="en-US"/>
        </a:p>
      </dgm:t>
    </dgm:pt>
    <dgm:pt modelId="{57AFD13E-7C26-483F-9A58-711BACB4F45F}" type="parTrans" cxnId="{8DA09145-CD93-42DE-B02D-940BB8AE3071}">
      <dgm:prSet/>
      <dgm:spPr/>
      <dgm:t>
        <a:bodyPr/>
        <a:lstStyle/>
        <a:p>
          <a:endParaRPr lang="en-US"/>
        </a:p>
      </dgm:t>
    </dgm:pt>
    <dgm:pt modelId="{9E8311FC-7086-4628-86D7-F7C457E3F59B}" type="sibTrans" cxnId="{8DA09145-CD93-42DE-B02D-940BB8AE3071}">
      <dgm:prSet/>
      <dgm:spPr/>
      <dgm:t>
        <a:bodyPr/>
        <a:lstStyle/>
        <a:p>
          <a:endParaRPr lang="en-US"/>
        </a:p>
      </dgm:t>
    </dgm:pt>
    <dgm:pt modelId="{E153746E-B380-47A3-BB33-C26DC3E72A8F}">
      <dgm:prSet/>
      <dgm:spPr/>
      <dgm:t>
        <a:bodyPr/>
        <a:lstStyle/>
        <a:p>
          <a:r>
            <a:rPr lang="en-GB"/>
            <a:t>Community?</a:t>
          </a:r>
          <a:endParaRPr lang="en-US"/>
        </a:p>
      </dgm:t>
    </dgm:pt>
    <dgm:pt modelId="{A30BC268-5730-46D4-8B25-7B55E78698D2}" type="parTrans" cxnId="{B7737AD7-CC2C-4351-A479-724E5DF77B1B}">
      <dgm:prSet/>
      <dgm:spPr/>
      <dgm:t>
        <a:bodyPr/>
        <a:lstStyle/>
        <a:p>
          <a:endParaRPr lang="en-US"/>
        </a:p>
      </dgm:t>
    </dgm:pt>
    <dgm:pt modelId="{54F8EE47-F3F5-4570-BBB3-7F20A68A526B}" type="sibTrans" cxnId="{B7737AD7-CC2C-4351-A479-724E5DF77B1B}">
      <dgm:prSet/>
      <dgm:spPr/>
      <dgm:t>
        <a:bodyPr/>
        <a:lstStyle/>
        <a:p>
          <a:endParaRPr lang="en-US"/>
        </a:p>
      </dgm:t>
    </dgm:pt>
    <dgm:pt modelId="{F8EC71D1-FC42-4028-BDF4-79B3228FBC6F}">
      <dgm:prSet/>
      <dgm:spPr/>
      <dgm:t>
        <a:bodyPr/>
        <a:lstStyle/>
        <a:p>
          <a:r>
            <a:rPr lang="en-GB"/>
            <a:t>State?</a:t>
          </a:r>
          <a:endParaRPr lang="en-US"/>
        </a:p>
      </dgm:t>
    </dgm:pt>
    <dgm:pt modelId="{D1B6EE21-A2E6-40AF-96DF-502FE49DC700}" type="parTrans" cxnId="{E7DBC5E0-233A-4E07-BCD2-EDA6BC9BA779}">
      <dgm:prSet/>
      <dgm:spPr/>
      <dgm:t>
        <a:bodyPr/>
        <a:lstStyle/>
        <a:p>
          <a:endParaRPr lang="en-US"/>
        </a:p>
      </dgm:t>
    </dgm:pt>
    <dgm:pt modelId="{7F3D0AAF-436D-4CEF-8205-681E1B3410A5}" type="sibTrans" cxnId="{E7DBC5E0-233A-4E07-BCD2-EDA6BC9BA779}">
      <dgm:prSet/>
      <dgm:spPr/>
      <dgm:t>
        <a:bodyPr/>
        <a:lstStyle/>
        <a:p>
          <a:endParaRPr lang="en-US"/>
        </a:p>
      </dgm:t>
    </dgm:pt>
    <dgm:pt modelId="{2D232305-E39D-A34E-AEED-150129E9F13A}" type="pres">
      <dgm:prSet presAssocID="{20645A6A-C303-40A6-A5B8-E6313D21518A}" presName="diagram" presStyleCnt="0">
        <dgm:presLayoutVars>
          <dgm:dir/>
          <dgm:resizeHandles val="exact"/>
        </dgm:presLayoutVars>
      </dgm:prSet>
      <dgm:spPr/>
    </dgm:pt>
    <dgm:pt modelId="{08ED3EB1-C5AC-044F-A2DB-8F83E1BFAAD8}" type="pres">
      <dgm:prSet presAssocID="{D194E6ED-1F81-4292-B70F-7F34E700F589}" presName="arrow" presStyleLbl="node1" presStyleIdx="0" presStyleCnt="1">
        <dgm:presLayoutVars>
          <dgm:bulletEnabled val="1"/>
        </dgm:presLayoutVars>
      </dgm:prSet>
      <dgm:spPr/>
    </dgm:pt>
  </dgm:ptLst>
  <dgm:cxnLst>
    <dgm:cxn modelId="{C565F002-D8F0-614C-95FD-26CD490E20CB}" type="presOf" srcId="{E153746E-B380-47A3-BB33-C26DC3E72A8F}" destId="{08ED3EB1-C5AC-044F-A2DB-8F83E1BFAAD8}" srcOrd="0" destOrd="3" presId="urn:microsoft.com/office/officeart/2005/8/layout/arrow5"/>
    <dgm:cxn modelId="{8A5ACF17-299F-41E3-A455-66F7BD37555E}" srcId="{20645A6A-C303-40A6-A5B8-E6313D21518A}" destId="{D194E6ED-1F81-4292-B70F-7F34E700F589}" srcOrd="0" destOrd="0" parTransId="{63CE7D50-3A80-4A4C-9702-52A4ABD1B15D}" sibTransId="{24C1C9BB-4A5A-4F94-988E-7E15B695413C}"/>
    <dgm:cxn modelId="{49285D1E-0219-3C4D-9EF5-7D58FCE17AA7}" type="presOf" srcId="{F8EC71D1-FC42-4028-BDF4-79B3228FBC6F}" destId="{08ED3EB1-C5AC-044F-A2DB-8F83E1BFAAD8}" srcOrd="0" destOrd="4" presId="urn:microsoft.com/office/officeart/2005/8/layout/arrow5"/>
    <dgm:cxn modelId="{E3725529-3D48-488A-B813-8507B68DB5C2}" srcId="{D194E6ED-1F81-4292-B70F-7F34E700F589}" destId="{686639B2-2A86-4993-817C-8C7BD5E0FAED}" srcOrd="0" destOrd="0" parTransId="{732183E2-6C16-468A-B6DF-B71F36165CEE}" sibTransId="{2429B99A-AC90-4C4E-A30D-BC1D0FE6D58D}"/>
    <dgm:cxn modelId="{8DA09145-CD93-42DE-B02D-940BB8AE3071}" srcId="{D194E6ED-1F81-4292-B70F-7F34E700F589}" destId="{AE3C56E3-6E73-4D27-BCA9-FA40452665F7}" srcOrd="1" destOrd="0" parTransId="{57AFD13E-7C26-483F-9A58-711BACB4F45F}" sibTransId="{9E8311FC-7086-4628-86D7-F7C457E3F59B}"/>
    <dgm:cxn modelId="{96A87E61-C8AE-184A-A400-21C1DF53F68E}" type="presOf" srcId="{20645A6A-C303-40A6-A5B8-E6313D21518A}" destId="{2D232305-E39D-A34E-AEED-150129E9F13A}" srcOrd="0" destOrd="0" presId="urn:microsoft.com/office/officeart/2005/8/layout/arrow5"/>
    <dgm:cxn modelId="{ABB1E7A5-BD67-9F41-867F-9AD585A88AB8}" type="presOf" srcId="{D194E6ED-1F81-4292-B70F-7F34E700F589}" destId="{08ED3EB1-C5AC-044F-A2DB-8F83E1BFAAD8}" srcOrd="0" destOrd="0" presId="urn:microsoft.com/office/officeart/2005/8/layout/arrow5"/>
    <dgm:cxn modelId="{5719B6A9-C008-AF4E-A897-41FE1FF190CF}" type="presOf" srcId="{AE3C56E3-6E73-4D27-BCA9-FA40452665F7}" destId="{08ED3EB1-C5AC-044F-A2DB-8F83E1BFAAD8}" srcOrd="0" destOrd="2" presId="urn:microsoft.com/office/officeart/2005/8/layout/arrow5"/>
    <dgm:cxn modelId="{B7737AD7-CC2C-4351-A479-724E5DF77B1B}" srcId="{D194E6ED-1F81-4292-B70F-7F34E700F589}" destId="{E153746E-B380-47A3-BB33-C26DC3E72A8F}" srcOrd="2" destOrd="0" parTransId="{A30BC268-5730-46D4-8B25-7B55E78698D2}" sibTransId="{54F8EE47-F3F5-4570-BBB3-7F20A68A526B}"/>
    <dgm:cxn modelId="{E7DBC5E0-233A-4E07-BCD2-EDA6BC9BA779}" srcId="{D194E6ED-1F81-4292-B70F-7F34E700F589}" destId="{F8EC71D1-FC42-4028-BDF4-79B3228FBC6F}" srcOrd="3" destOrd="0" parTransId="{D1B6EE21-A2E6-40AF-96DF-502FE49DC700}" sibTransId="{7F3D0AAF-436D-4CEF-8205-681E1B3410A5}"/>
    <dgm:cxn modelId="{B3EFFEFE-876B-4549-AA17-EBCDF5DBCF6D}" type="presOf" srcId="{686639B2-2A86-4993-817C-8C7BD5E0FAED}" destId="{08ED3EB1-C5AC-044F-A2DB-8F83E1BFAAD8}" srcOrd="0" destOrd="1" presId="urn:microsoft.com/office/officeart/2005/8/layout/arrow5"/>
    <dgm:cxn modelId="{01579819-C021-3649-A289-DCBF7EADB61F}" type="presParOf" srcId="{2D232305-E39D-A34E-AEED-150129E9F13A}" destId="{08ED3EB1-C5AC-044F-A2DB-8F83E1BFAAD8}" srcOrd="0"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55C6548-C79D-E84B-A7CC-FC83180D3CA8}" type="doc">
      <dgm:prSet loTypeId="urn:microsoft.com/office/officeart/2005/8/layout/cycle7" loCatId="" qsTypeId="urn:microsoft.com/office/officeart/2005/8/quickstyle/simple1" qsCatId="simple" csTypeId="urn:microsoft.com/office/officeart/2005/8/colors/colorful1" csCatId="colorful" phldr="1"/>
      <dgm:spPr/>
      <dgm:t>
        <a:bodyPr/>
        <a:lstStyle/>
        <a:p>
          <a:endParaRPr lang="en-GB"/>
        </a:p>
      </dgm:t>
    </dgm:pt>
    <dgm:pt modelId="{4E410254-405B-384F-B252-C389E8B7B1B3}">
      <dgm:prSet phldrT="[Text]"/>
      <dgm:spPr/>
      <dgm:t>
        <a:bodyPr/>
        <a:lstStyle/>
        <a:p>
          <a:r>
            <a:rPr lang="en-GB"/>
            <a:t>Self regulation</a:t>
          </a:r>
        </a:p>
      </dgm:t>
    </dgm:pt>
    <dgm:pt modelId="{94983772-9675-A84C-AB74-D63FB35F8930}" type="parTrans" cxnId="{6988B59C-44CF-E448-82E8-C00BDCF4D1D0}">
      <dgm:prSet/>
      <dgm:spPr/>
      <dgm:t>
        <a:bodyPr/>
        <a:lstStyle/>
        <a:p>
          <a:endParaRPr lang="en-GB"/>
        </a:p>
      </dgm:t>
    </dgm:pt>
    <dgm:pt modelId="{E5EFA516-1A29-4A48-80D2-3BABD0468E78}" type="sibTrans" cxnId="{6988B59C-44CF-E448-82E8-C00BDCF4D1D0}">
      <dgm:prSet/>
      <dgm:spPr/>
      <dgm:t>
        <a:bodyPr/>
        <a:lstStyle/>
        <a:p>
          <a:endParaRPr lang="en-GB"/>
        </a:p>
      </dgm:t>
    </dgm:pt>
    <dgm:pt modelId="{0CA77D3F-2264-3341-8B4F-04DB4ACD940D}">
      <dgm:prSet phldrT="[Text]"/>
      <dgm:spPr/>
      <dgm:t>
        <a:bodyPr/>
        <a:lstStyle/>
        <a:p>
          <a:r>
            <a:rPr lang="en-GB" dirty="0"/>
            <a:t>School/Community regulation</a:t>
          </a:r>
        </a:p>
      </dgm:t>
    </dgm:pt>
    <dgm:pt modelId="{8E63D5E7-CC0D-DA42-B40C-9C29CC3A2508}" type="parTrans" cxnId="{724C5266-5D05-EB4C-870D-6CA608B3C15A}">
      <dgm:prSet/>
      <dgm:spPr/>
      <dgm:t>
        <a:bodyPr/>
        <a:lstStyle/>
        <a:p>
          <a:endParaRPr lang="en-GB"/>
        </a:p>
      </dgm:t>
    </dgm:pt>
    <dgm:pt modelId="{1D13F907-A9E2-C549-859F-0FFF024045B6}" type="sibTrans" cxnId="{724C5266-5D05-EB4C-870D-6CA608B3C15A}">
      <dgm:prSet/>
      <dgm:spPr/>
      <dgm:t>
        <a:bodyPr/>
        <a:lstStyle/>
        <a:p>
          <a:endParaRPr lang="en-GB"/>
        </a:p>
      </dgm:t>
    </dgm:pt>
    <dgm:pt modelId="{77461A77-76F7-AC40-90A1-226421282948}">
      <dgm:prSet phldrT="[Text]"/>
      <dgm:spPr/>
      <dgm:t>
        <a:bodyPr/>
        <a:lstStyle/>
        <a:p>
          <a:r>
            <a:rPr lang="en-GB"/>
            <a:t>Professional Body regulation </a:t>
          </a:r>
        </a:p>
      </dgm:t>
    </dgm:pt>
    <dgm:pt modelId="{C3D268E8-A310-7E40-8382-E6896CB4CB32}" type="parTrans" cxnId="{D7A901E2-B7FB-CE42-A470-2694F7915F09}">
      <dgm:prSet/>
      <dgm:spPr/>
      <dgm:t>
        <a:bodyPr/>
        <a:lstStyle/>
        <a:p>
          <a:endParaRPr lang="en-GB"/>
        </a:p>
      </dgm:t>
    </dgm:pt>
    <dgm:pt modelId="{968171D2-507B-1E4E-B076-E4551A05B111}" type="sibTrans" cxnId="{D7A901E2-B7FB-CE42-A470-2694F7915F09}">
      <dgm:prSet/>
      <dgm:spPr/>
      <dgm:t>
        <a:bodyPr/>
        <a:lstStyle/>
        <a:p>
          <a:endParaRPr lang="en-GB"/>
        </a:p>
      </dgm:t>
    </dgm:pt>
    <dgm:pt modelId="{4CA06AFF-C805-5948-8627-14DB2F31F72B}">
      <dgm:prSet phldrT="[Text]"/>
      <dgm:spPr/>
      <dgm:t>
        <a:bodyPr/>
        <a:lstStyle/>
        <a:p>
          <a:r>
            <a:rPr lang="en-GB"/>
            <a:t>State regulation</a:t>
          </a:r>
        </a:p>
      </dgm:t>
    </dgm:pt>
    <dgm:pt modelId="{FE2072D4-652C-FC4C-A0C2-29B92EAEB3D5}" type="parTrans" cxnId="{1883B903-4C47-2641-A194-FA74251352B9}">
      <dgm:prSet/>
      <dgm:spPr/>
      <dgm:t>
        <a:bodyPr/>
        <a:lstStyle/>
        <a:p>
          <a:endParaRPr lang="en-GB"/>
        </a:p>
      </dgm:t>
    </dgm:pt>
    <dgm:pt modelId="{0F407CAB-7204-DC45-B9EC-5026F456FC16}" type="sibTrans" cxnId="{1883B903-4C47-2641-A194-FA74251352B9}">
      <dgm:prSet/>
      <dgm:spPr/>
      <dgm:t>
        <a:bodyPr/>
        <a:lstStyle/>
        <a:p>
          <a:endParaRPr lang="en-GB"/>
        </a:p>
      </dgm:t>
    </dgm:pt>
    <dgm:pt modelId="{B2D04782-9FDC-6647-97B7-39805A23F70F}" type="pres">
      <dgm:prSet presAssocID="{F55C6548-C79D-E84B-A7CC-FC83180D3CA8}" presName="Name0" presStyleCnt="0">
        <dgm:presLayoutVars>
          <dgm:dir/>
          <dgm:resizeHandles val="exact"/>
        </dgm:presLayoutVars>
      </dgm:prSet>
      <dgm:spPr/>
    </dgm:pt>
    <dgm:pt modelId="{7D98B45D-1D83-1C4C-8AE3-67598BEF5FDE}" type="pres">
      <dgm:prSet presAssocID="{4E410254-405B-384F-B252-C389E8B7B1B3}" presName="node" presStyleLbl="node1" presStyleIdx="0" presStyleCnt="4">
        <dgm:presLayoutVars>
          <dgm:bulletEnabled val="1"/>
        </dgm:presLayoutVars>
      </dgm:prSet>
      <dgm:spPr/>
    </dgm:pt>
    <dgm:pt modelId="{401F833F-1B08-FF4A-B9F3-101499C1ABEA}" type="pres">
      <dgm:prSet presAssocID="{E5EFA516-1A29-4A48-80D2-3BABD0468E78}" presName="sibTrans" presStyleLbl="sibTrans2D1" presStyleIdx="0" presStyleCnt="4"/>
      <dgm:spPr/>
    </dgm:pt>
    <dgm:pt modelId="{D5A0F02B-4BC4-9348-9B7D-3D7B85DD32BD}" type="pres">
      <dgm:prSet presAssocID="{E5EFA516-1A29-4A48-80D2-3BABD0468E78}" presName="connectorText" presStyleLbl="sibTrans2D1" presStyleIdx="0" presStyleCnt="4"/>
      <dgm:spPr/>
    </dgm:pt>
    <dgm:pt modelId="{C2F928F7-781F-6149-A2EF-3E82480193FA}" type="pres">
      <dgm:prSet presAssocID="{0CA77D3F-2264-3341-8B4F-04DB4ACD940D}" presName="node" presStyleLbl="node1" presStyleIdx="1" presStyleCnt="4">
        <dgm:presLayoutVars>
          <dgm:bulletEnabled val="1"/>
        </dgm:presLayoutVars>
      </dgm:prSet>
      <dgm:spPr/>
    </dgm:pt>
    <dgm:pt modelId="{0CE32490-FD80-A648-9EAE-37D81F7BA5F8}" type="pres">
      <dgm:prSet presAssocID="{1D13F907-A9E2-C549-859F-0FFF024045B6}" presName="sibTrans" presStyleLbl="sibTrans2D1" presStyleIdx="1" presStyleCnt="4"/>
      <dgm:spPr/>
    </dgm:pt>
    <dgm:pt modelId="{D0731A50-AF38-8E49-B0F8-B0175EFC5067}" type="pres">
      <dgm:prSet presAssocID="{1D13F907-A9E2-C549-859F-0FFF024045B6}" presName="connectorText" presStyleLbl="sibTrans2D1" presStyleIdx="1" presStyleCnt="4"/>
      <dgm:spPr/>
    </dgm:pt>
    <dgm:pt modelId="{D148CA87-9481-0A4B-87DF-F52E9C11A131}" type="pres">
      <dgm:prSet presAssocID="{77461A77-76F7-AC40-90A1-226421282948}" presName="node" presStyleLbl="node1" presStyleIdx="2" presStyleCnt="4">
        <dgm:presLayoutVars>
          <dgm:bulletEnabled val="1"/>
        </dgm:presLayoutVars>
      </dgm:prSet>
      <dgm:spPr/>
    </dgm:pt>
    <dgm:pt modelId="{F0FCA95D-E523-4042-A87F-D2263C3C4956}" type="pres">
      <dgm:prSet presAssocID="{968171D2-507B-1E4E-B076-E4551A05B111}" presName="sibTrans" presStyleLbl="sibTrans2D1" presStyleIdx="2" presStyleCnt="4"/>
      <dgm:spPr/>
    </dgm:pt>
    <dgm:pt modelId="{C2454D37-A81E-ED41-AD76-AADB46E8F97A}" type="pres">
      <dgm:prSet presAssocID="{968171D2-507B-1E4E-B076-E4551A05B111}" presName="connectorText" presStyleLbl="sibTrans2D1" presStyleIdx="2" presStyleCnt="4"/>
      <dgm:spPr/>
    </dgm:pt>
    <dgm:pt modelId="{5F9EFCF8-DCDD-FD4C-BAEE-25FAAFAEB1CF}" type="pres">
      <dgm:prSet presAssocID="{4CA06AFF-C805-5948-8627-14DB2F31F72B}" presName="node" presStyleLbl="node1" presStyleIdx="3" presStyleCnt="4">
        <dgm:presLayoutVars>
          <dgm:bulletEnabled val="1"/>
        </dgm:presLayoutVars>
      </dgm:prSet>
      <dgm:spPr/>
    </dgm:pt>
    <dgm:pt modelId="{22AD6A55-8403-1149-827C-F3C76801E5DA}" type="pres">
      <dgm:prSet presAssocID="{0F407CAB-7204-DC45-B9EC-5026F456FC16}" presName="sibTrans" presStyleLbl="sibTrans2D1" presStyleIdx="3" presStyleCnt="4"/>
      <dgm:spPr/>
    </dgm:pt>
    <dgm:pt modelId="{B085A05A-6934-6C48-869E-EC5E9A7063A7}" type="pres">
      <dgm:prSet presAssocID="{0F407CAB-7204-DC45-B9EC-5026F456FC16}" presName="connectorText" presStyleLbl="sibTrans2D1" presStyleIdx="3" presStyleCnt="4"/>
      <dgm:spPr/>
    </dgm:pt>
  </dgm:ptLst>
  <dgm:cxnLst>
    <dgm:cxn modelId="{1883B903-4C47-2641-A194-FA74251352B9}" srcId="{F55C6548-C79D-E84B-A7CC-FC83180D3CA8}" destId="{4CA06AFF-C805-5948-8627-14DB2F31F72B}" srcOrd="3" destOrd="0" parTransId="{FE2072D4-652C-FC4C-A0C2-29B92EAEB3D5}" sibTransId="{0F407CAB-7204-DC45-B9EC-5026F456FC16}"/>
    <dgm:cxn modelId="{4A34C606-E659-B64A-9431-2A2868B9B4DB}" type="presOf" srcId="{968171D2-507B-1E4E-B076-E4551A05B111}" destId="{C2454D37-A81E-ED41-AD76-AADB46E8F97A}" srcOrd="1" destOrd="0" presId="urn:microsoft.com/office/officeart/2005/8/layout/cycle7"/>
    <dgm:cxn modelId="{A1DF6824-1F94-8242-AB7B-8E6818A5E28E}" type="presOf" srcId="{F55C6548-C79D-E84B-A7CC-FC83180D3CA8}" destId="{B2D04782-9FDC-6647-97B7-39805A23F70F}" srcOrd="0" destOrd="0" presId="urn:microsoft.com/office/officeart/2005/8/layout/cycle7"/>
    <dgm:cxn modelId="{724C5266-5D05-EB4C-870D-6CA608B3C15A}" srcId="{F55C6548-C79D-E84B-A7CC-FC83180D3CA8}" destId="{0CA77D3F-2264-3341-8B4F-04DB4ACD940D}" srcOrd="1" destOrd="0" parTransId="{8E63D5E7-CC0D-DA42-B40C-9C29CC3A2508}" sibTransId="{1D13F907-A9E2-C549-859F-0FFF024045B6}"/>
    <dgm:cxn modelId="{BB8D5978-347E-4649-9662-30C724080AE2}" type="presOf" srcId="{E5EFA516-1A29-4A48-80D2-3BABD0468E78}" destId="{401F833F-1B08-FF4A-B9F3-101499C1ABEA}" srcOrd="0" destOrd="0" presId="urn:microsoft.com/office/officeart/2005/8/layout/cycle7"/>
    <dgm:cxn modelId="{7D573A88-06D9-2449-A6FD-2D70FFB50DDD}" type="presOf" srcId="{E5EFA516-1A29-4A48-80D2-3BABD0468E78}" destId="{D5A0F02B-4BC4-9348-9B7D-3D7B85DD32BD}" srcOrd="1" destOrd="0" presId="urn:microsoft.com/office/officeart/2005/8/layout/cycle7"/>
    <dgm:cxn modelId="{B234499B-AEF9-E14F-97A9-7831D076E85F}" type="presOf" srcId="{4E410254-405B-384F-B252-C389E8B7B1B3}" destId="{7D98B45D-1D83-1C4C-8AE3-67598BEF5FDE}" srcOrd="0" destOrd="0" presId="urn:microsoft.com/office/officeart/2005/8/layout/cycle7"/>
    <dgm:cxn modelId="{6988B59C-44CF-E448-82E8-C00BDCF4D1D0}" srcId="{F55C6548-C79D-E84B-A7CC-FC83180D3CA8}" destId="{4E410254-405B-384F-B252-C389E8B7B1B3}" srcOrd="0" destOrd="0" parTransId="{94983772-9675-A84C-AB74-D63FB35F8930}" sibTransId="{E5EFA516-1A29-4A48-80D2-3BABD0468E78}"/>
    <dgm:cxn modelId="{F58E299D-6A43-C249-9E31-10485AB1D95D}" type="presOf" srcId="{0F407CAB-7204-DC45-B9EC-5026F456FC16}" destId="{22AD6A55-8403-1149-827C-F3C76801E5DA}" srcOrd="0" destOrd="0" presId="urn:microsoft.com/office/officeart/2005/8/layout/cycle7"/>
    <dgm:cxn modelId="{401C98AF-F53F-2449-B87D-ADCC7F42EA6F}" type="presOf" srcId="{77461A77-76F7-AC40-90A1-226421282948}" destId="{D148CA87-9481-0A4B-87DF-F52E9C11A131}" srcOrd="0" destOrd="0" presId="urn:microsoft.com/office/officeart/2005/8/layout/cycle7"/>
    <dgm:cxn modelId="{744F57B7-FA3F-D64F-8934-B94E72A714FD}" type="presOf" srcId="{968171D2-507B-1E4E-B076-E4551A05B111}" destId="{F0FCA95D-E523-4042-A87F-D2263C3C4956}" srcOrd="0" destOrd="0" presId="urn:microsoft.com/office/officeart/2005/8/layout/cycle7"/>
    <dgm:cxn modelId="{128519C9-948F-724F-84E2-0934F74399C1}" type="presOf" srcId="{1D13F907-A9E2-C549-859F-0FFF024045B6}" destId="{D0731A50-AF38-8E49-B0F8-B0175EFC5067}" srcOrd="1" destOrd="0" presId="urn:microsoft.com/office/officeart/2005/8/layout/cycle7"/>
    <dgm:cxn modelId="{E41F8FC9-92A4-5145-985C-389E27867B08}" type="presOf" srcId="{0F407CAB-7204-DC45-B9EC-5026F456FC16}" destId="{B085A05A-6934-6C48-869E-EC5E9A7063A7}" srcOrd="1" destOrd="0" presId="urn:microsoft.com/office/officeart/2005/8/layout/cycle7"/>
    <dgm:cxn modelId="{64C297E1-DC1B-464F-BA4E-EADDDB1FEF7D}" type="presOf" srcId="{0CA77D3F-2264-3341-8B4F-04DB4ACD940D}" destId="{C2F928F7-781F-6149-A2EF-3E82480193FA}" srcOrd="0" destOrd="0" presId="urn:microsoft.com/office/officeart/2005/8/layout/cycle7"/>
    <dgm:cxn modelId="{D7A901E2-B7FB-CE42-A470-2694F7915F09}" srcId="{F55C6548-C79D-E84B-A7CC-FC83180D3CA8}" destId="{77461A77-76F7-AC40-90A1-226421282948}" srcOrd="2" destOrd="0" parTransId="{C3D268E8-A310-7E40-8382-E6896CB4CB32}" sibTransId="{968171D2-507B-1E4E-B076-E4551A05B111}"/>
    <dgm:cxn modelId="{CB9BEFF3-A4BE-F544-980F-FB023B88BC73}" type="presOf" srcId="{1D13F907-A9E2-C549-859F-0FFF024045B6}" destId="{0CE32490-FD80-A648-9EAE-37D81F7BA5F8}" srcOrd="0" destOrd="0" presId="urn:microsoft.com/office/officeart/2005/8/layout/cycle7"/>
    <dgm:cxn modelId="{420448F4-8F78-304B-AEDA-AC195D06D98A}" type="presOf" srcId="{4CA06AFF-C805-5948-8627-14DB2F31F72B}" destId="{5F9EFCF8-DCDD-FD4C-BAEE-25FAAFAEB1CF}" srcOrd="0" destOrd="0" presId="urn:microsoft.com/office/officeart/2005/8/layout/cycle7"/>
    <dgm:cxn modelId="{AE4B1933-4FE0-F84E-9EE5-DA4E796650CB}" type="presParOf" srcId="{B2D04782-9FDC-6647-97B7-39805A23F70F}" destId="{7D98B45D-1D83-1C4C-8AE3-67598BEF5FDE}" srcOrd="0" destOrd="0" presId="urn:microsoft.com/office/officeart/2005/8/layout/cycle7"/>
    <dgm:cxn modelId="{BE42C91C-4B6C-CF47-9926-8D6A9FA91FC3}" type="presParOf" srcId="{B2D04782-9FDC-6647-97B7-39805A23F70F}" destId="{401F833F-1B08-FF4A-B9F3-101499C1ABEA}" srcOrd="1" destOrd="0" presId="urn:microsoft.com/office/officeart/2005/8/layout/cycle7"/>
    <dgm:cxn modelId="{C6750421-EBC7-2E4F-B416-58A4B6C9436C}" type="presParOf" srcId="{401F833F-1B08-FF4A-B9F3-101499C1ABEA}" destId="{D5A0F02B-4BC4-9348-9B7D-3D7B85DD32BD}" srcOrd="0" destOrd="0" presId="urn:microsoft.com/office/officeart/2005/8/layout/cycle7"/>
    <dgm:cxn modelId="{5A0715AC-B840-8B4D-8006-B9590137D7FD}" type="presParOf" srcId="{B2D04782-9FDC-6647-97B7-39805A23F70F}" destId="{C2F928F7-781F-6149-A2EF-3E82480193FA}" srcOrd="2" destOrd="0" presId="urn:microsoft.com/office/officeart/2005/8/layout/cycle7"/>
    <dgm:cxn modelId="{23261507-EE96-4C4B-8A96-CF4C386E28E8}" type="presParOf" srcId="{B2D04782-9FDC-6647-97B7-39805A23F70F}" destId="{0CE32490-FD80-A648-9EAE-37D81F7BA5F8}" srcOrd="3" destOrd="0" presId="urn:microsoft.com/office/officeart/2005/8/layout/cycle7"/>
    <dgm:cxn modelId="{4CF86C5A-72E1-F444-9E01-B7E6F2061F5C}" type="presParOf" srcId="{0CE32490-FD80-A648-9EAE-37D81F7BA5F8}" destId="{D0731A50-AF38-8E49-B0F8-B0175EFC5067}" srcOrd="0" destOrd="0" presId="urn:microsoft.com/office/officeart/2005/8/layout/cycle7"/>
    <dgm:cxn modelId="{BD414871-907F-864B-BDCD-5352B904ED01}" type="presParOf" srcId="{B2D04782-9FDC-6647-97B7-39805A23F70F}" destId="{D148CA87-9481-0A4B-87DF-F52E9C11A131}" srcOrd="4" destOrd="0" presId="urn:microsoft.com/office/officeart/2005/8/layout/cycle7"/>
    <dgm:cxn modelId="{3EC34508-76A9-5B4D-B82D-BFA53C2B9298}" type="presParOf" srcId="{B2D04782-9FDC-6647-97B7-39805A23F70F}" destId="{F0FCA95D-E523-4042-A87F-D2263C3C4956}" srcOrd="5" destOrd="0" presId="urn:microsoft.com/office/officeart/2005/8/layout/cycle7"/>
    <dgm:cxn modelId="{3CEEE5B7-A7DD-3348-B58F-E9659C650957}" type="presParOf" srcId="{F0FCA95D-E523-4042-A87F-D2263C3C4956}" destId="{C2454D37-A81E-ED41-AD76-AADB46E8F97A}" srcOrd="0" destOrd="0" presId="urn:microsoft.com/office/officeart/2005/8/layout/cycle7"/>
    <dgm:cxn modelId="{B38EE4D4-2619-4F4A-88D9-54A50FD809A8}" type="presParOf" srcId="{B2D04782-9FDC-6647-97B7-39805A23F70F}" destId="{5F9EFCF8-DCDD-FD4C-BAEE-25FAAFAEB1CF}" srcOrd="6" destOrd="0" presId="urn:microsoft.com/office/officeart/2005/8/layout/cycle7"/>
    <dgm:cxn modelId="{D069F700-B8BD-3341-AECB-B84256C4DE20}" type="presParOf" srcId="{B2D04782-9FDC-6647-97B7-39805A23F70F}" destId="{22AD6A55-8403-1149-827C-F3C76801E5DA}" srcOrd="7" destOrd="0" presId="urn:microsoft.com/office/officeart/2005/8/layout/cycle7"/>
    <dgm:cxn modelId="{1DFAAF50-773C-294D-9325-916230921371}" type="presParOf" srcId="{22AD6A55-8403-1149-827C-F3C76801E5DA}" destId="{B085A05A-6934-6C48-869E-EC5E9A7063A7}"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1908455-4835-FA45-84CE-ED505887186A}" type="doc">
      <dgm:prSet loTypeId="urn:microsoft.com/office/officeart/2005/8/layout/radial5" loCatId="" qsTypeId="urn:microsoft.com/office/officeart/2005/8/quickstyle/simple4" qsCatId="simple" csTypeId="urn:microsoft.com/office/officeart/2005/8/colors/colorful4" csCatId="colorful" phldr="1"/>
      <dgm:spPr/>
      <dgm:t>
        <a:bodyPr/>
        <a:lstStyle/>
        <a:p>
          <a:endParaRPr lang="en-US"/>
        </a:p>
      </dgm:t>
    </dgm:pt>
    <dgm:pt modelId="{A5B7BB87-02BD-5E40-BED2-619BA6805B60}">
      <dgm:prSet phldrT="[Text]"/>
      <dgm:spPr/>
      <dgm:t>
        <a:bodyPr/>
        <a:lstStyle/>
        <a:p>
          <a:r>
            <a:rPr lang="en-US"/>
            <a:t>Teaching practicum (supporting professiaonlly teacher practice in the form of clinical practice is core to an ITE programme design)</a:t>
          </a:r>
        </a:p>
      </dgm:t>
    </dgm:pt>
    <dgm:pt modelId="{FCC32AB1-E884-EB44-9DE7-9F5706BCBC7B}" type="parTrans" cxnId="{D8D3445F-9A3C-AC40-A858-8765DA3BB855}">
      <dgm:prSet/>
      <dgm:spPr/>
      <dgm:t>
        <a:bodyPr/>
        <a:lstStyle/>
        <a:p>
          <a:endParaRPr lang="en-US"/>
        </a:p>
      </dgm:t>
    </dgm:pt>
    <dgm:pt modelId="{251979B3-AB8C-4149-B4BD-BF2082E7D471}" type="sibTrans" cxnId="{D8D3445F-9A3C-AC40-A858-8765DA3BB855}">
      <dgm:prSet/>
      <dgm:spPr/>
      <dgm:t>
        <a:bodyPr/>
        <a:lstStyle/>
        <a:p>
          <a:endParaRPr lang="en-US"/>
        </a:p>
      </dgm:t>
    </dgm:pt>
    <dgm:pt modelId="{EFE7AE0C-8C67-D847-88A0-AE3B4EC2170D}">
      <dgm:prSet phldrT="[Text]" custT="1"/>
      <dgm:spPr/>
      <dgm:t>
        <a:bodyPr/>
        <a:lstStyle/>
        <a:p>
          <a:pPr algn="ctr"/>
          <a:r>
            <a:rPr lang="en-US" sz="800"/>
            <a:t>Knowledges about learners and context</a:t>
          </a:r>
        </a:p>
      </dgm:t>
    </dgm:pt>
    <dgm:pt modelId="{745230C7-6CCF-6D4F-AC1A-EEF344620E95}" type="parTrans" cxnId="{B34EB837-DC3D-174D-9646-F5AEFB692296}">
      <dgm:prSet/>
      <dgm:spPr/>
      <dgm:t>
        <a:bodyPr/>
        <a:lstStyle/>
        <a:p>
          <a:endParaRPr lang="en-US"/>
        </a:p>
      </dgm:t>
    </dgm:pt>
    <dgm:pt modelId="{E75CAF26-5D71-DE40-911D-CC0C9D6AA2E3}" type="sibTrans" cxnId="{B34EB837-DC3D-174D-9646-F5AEFB692296}">
      <dgm:prSet/>
      <dgm:spPr/>
      <dgm:t>
        <a:bodyPr/>
        <a:lstStyle/>
        <a:p>
          <a:endParaRPr lang="en-US"/>
        </a:p>
      </dgm:t>
    </dgm:pt>
    <dgm:pt modelId="{A3C931AC-320A-924B-B381-BF1275F3B57F}">
      <dgm:prSet phldrT="[Text]" custT="1"/>
      <dgm:spPr/>
      <dgm:t>
        <a:bodyPr/>
        <a:lstStyle/>
        <a:p>
          <a:pPr algn="ctr"/>
          <a:r>
            <a:rPr lang="en-US" sz="800"/>
            <a:t>Knowledge about areas/phase</a:t>
          </a:r>
        </a:p>
      </dgm:t>
    </dgm:pt>
    <dgm:pt modelId="{3A3A7985-BD62-C14F-A44E-4E2D757FCC49}" type="parTrans" cxnId="{4340E0DC-491E-0E42-AD6B-C31934D5C63C}">
      <dgm:prSet/>
      <dgm:spPr/>
      <dgm:t>
        <a:bodyPr/>
        <a:lstStyle/>
        <a:p>
          <a:endParaRPr lang="en-US"/>
        </a:p>
      </dgm:t>
    </dgm:pt>
    <dgm:pt modelId="{EA6A16AD-7B20-7E49-9AEB-C098BFD6253C}" type="sibTrans" cxnId="{4340E0DC-491E-0E42-AD6B-C31934D5C63C}">
      <dgm:prSet/>
      <dgm:spPr/>
      <dgm:t>
        <a:bodyPr/>
        <a:lstStyle/>
        <a:p>
          <a:endParaRPr lang="en-US"/>
        </a:p>
      </dgm:t>
    </dgm:pt>
    <dgm:pt modelId="{C65B2956-A80F-3C41-96BB-417C16444DC9}">
      <dgm:prSet phldrT="[Text]" custT="1"/>
      <dgm:spPr/>
      <dgm:t>
        <a:bodyPr/>
        <a:lstStyle/>
        <a:p>
          <a:pPr algn="ctr"/>
          <a:r>
            <a:rPr lang="en-US" sz="800"/>
            <a:t>Knowledges about general pedagogy</a:t>
          </a:r>
        </a:p>
      </dgm:t>
    </dgm:pt>
    <dgm:pt modelId="{3CB48F6F-B673-A345-9FD1-36D9F977FF8C}" type="parTrans" cxnId="{49CDBFDA-9F6F-8C45-BF55-50712AA0CF0D}">
      <dgm:prSet/>
      <dgm:spPr/>
      <dgm:t>
        <a:bodyPr/>
        <a:lstStyle/>
        <a:p>
          <a:endParaRPr lang="en-US"/>
        </a:p>
      </dgm:t>
    </dgm:pt>
    <dgm:pt modelId="{065DC60A-D4A8-BB4A-9752-D6627378E412}" type="sibTrans" cxnId="{49CDBFDA-9F6F-8C45-BF55-50712AA0CF0D}">
      <dgm:prSet/>
      <dgm:spPr/>
      <dgm:t>
        <a:bodyPr/>
        <a:lstStyle/>
        <a:p>
          <a:endParaRPr lang="en-US"/>
        </a:p>
      </dgm:t>
    </dgm:pt>
    <dgm:pt modelId="{AB2B0A78-5C14-4947-8FC6-CCA01475412F}">
      <dgm:prSet phldrT="[Text]" custT="1"/>
      <dgm:spPr/>
      <dgm:t>
        <a:bodyPr/>
        <a:lstStyle/>
        <a:p>
          <a:pPr algn="ctr"/>
          <a:r>
            <a:rPr lang="en-US" sz="800"/>
            <a:t>Clear aims  and goals for the programme aligned to national curricula</a:t>
          </a:r>
        </a:p>
      </dgm:t>
    </dgm:pt>
    <dgm:pt modelId="{1BFB425F-41A5-344A-83C2-C7C3CCC50407}" type="parTrans" cxnId="{E0AF558B-F065-2745-96AF-155327DB9BFB}">
      <dgm:prSet/>
      <dgm:spPr/>
      <dgm:t>
        <a:bodyPr/>
        <a:lstStyle/>
        <a:p>
          <a:endParaRPr lang="en-US"/>
        </a:p>
      </dgm:t>
    </dgm:pt>
    <dgm:pt modelId="{06936CEF-95C4-5C48-B01A-ED503FBA1004}" type="sibTrans" cxnId="{E0AF558B-F065-2745-96AF-155327DB9BFB}">
      <dgm:prSet/>
      <dgm:spPr/>
      <dgm:t>
        <a:bodyPr/>
        <a:lstStyle/>
        <a:p>
          <a:endParaRPr lang="en-US"/>
        </a:p>
      </dgm:t>
    </dgm:pt>
    <dgm:pt modelId="{C09A3842-92F2-1841-915B-BC7F7E13CF42}">
      <dgm:prSet phldrT="[Text]" custT="1"/>
      <dgm:spPr/>
      <dgm:t>
        <a:bodyPr/>
        <a:lstStyle/>
        <a:p>
          <a:pPr algn="ctr"/>
          <a:r>
            <a:rPr lang="en-US" sz="800"/>
            <a:t>Courses about Theory, foundations of education</a:t>
          </a:r>
        </a:p>
      </dgm:t>
    </dgm:pt>
    <dgm:pt modelId="{279A094A-0F9F-E141-A593-FADDBE5289E6}" type="sibTrans" cxnId="{C5551857-F7AF-4D47-83EF-93921A0232CD}">
      <dgm:prSet/>
      <dgm:spPr/>
      <dgm:t>
        <a:bodyPr/>
        <a:lstStyle/>
        <a:p>
          <a:endParaRPr lang="en-US"/>
        </a:p>
      </dgm:t>
    </dgm:pt>
    <dgm:pt modelId="{ACA10D4E-4809-FF49-B81C-A6508DFEDF9D}" type="parTrans" cxnId="{C5551857-F7AF-4D47-83EF-93921A0232CD}">
      <dgm:prSet/>
      <dgm:spPr/>
      <dgm:t>
        <a:bodyPr/>
        <a:lstStyle/>
        <a:p>
          <a:endParaRPr lang="en-US"/>
        </a:p>
      </dgm:t>
    </dgm:pt>
    <dgm:pt modelId="{E044266F-4E3B-7D4F-B224-FEB77C0941AD}">
      <dgm:prSet phldrT="[Text]" custT="1"/>
      <dgm:spPr/>
      <dgm:t>
        <a:bodyPr/>
        <a:lstStyle/>
        <a:p>
          <a:pPr algn="ctr"/>
          <a:r>
            <a:rPr lang="en-US" sz="800"/>
            <a:t>Knowledges about teaching</a:t>
          </a:r>
        </a:p>
      </dgm:t>
    </dgm:pt>
    <dgm:pt modelId="{BE1AAF5E-050F-BF4F-AB7B-DE70D0875EEC}" type="parTrans" cxnId="{F46D8B9D-4335-E24D-9FEC-331C29B67102}">
      <dgm:prSet/>
      <dgm:spPr/>
      <dgm:t>
        <a:bodyPr/>
        <a:lstStyle/>
        <a:p>
          <a:endParaRPr lang="en-US"/>
        </a:p>
      </dgm:t>
    </dgm:pt>
    <dgm:pt modelId="{EF6021CE-B3CC-044E-9399-077021902549}" type="sibTrans" cxnId="{F46D8B9D-4335-E24D-9FEC-331C29B67102}">
      <dgm:prSet/>
      <dgm:spPr/>
      <dgm:t>
        <a:bodyPr/>
        <a:lstStyle/>
        <a:p>
          <a:endParaRPr lang="en-US"/>
        </a:p>
      </dgm:t>
    </dgm:pt>
    <dgm:pt modelId="{1202679F-0A04-8F42-9EB1-FA3B22A53BD8}">
      <dgm:prSet phldrT="[Text]" custT="1"/>
      <dgm:spPr/>
      <dgm:t>
        <a:bodyPr/>
        <a:lstStyle/>
        <a:p>
          <a:pPr algn="ctr"/>
          <a:r>
            <a:rPr lang="en-US" sz="800"/>
            <a:t>Courses that enhance understading of teacher status, roles, codes of conduct, laws - courses that support that development of teaching as a profession</a:t>
          </a:r>
        </a:p>
      </dgm:t>
    </dgm:pt>
    <dgm:pt modelId="{4000072A-E635-6042-96E2-142F64EC98CE}" type="parTrans" cxnId="{C36F7A4E-F8BA-C84E-881A-0C58548D39A2}">
      <dgm:prSet/>
      <dgm:spPr/>
      <dgm:t>
        <a:bodyPr/>
        <a:lstStyle/>
        <a:p>
          <a:endParaRPr lang="en-US"/>
        </a:p>
      </dgm:t>
    </dgm:pt>
    <dgm:pt modelId="{BEA55629-B092-6249-8BCE-3BE8136E81F9}" type="sibTrans" cxnId="{C36F7A4E-F8BA-C84E-881A-0C58548D39A2}">
      <dgm:prSet/>
      <dgm:spPr/>
      <dgm:t>
        <a:bodyPr/>
        <a:lstStyle/>
        <a:p>
          <a:endParaRPr lang="en-US"/>
        </a:p>
      </dgm:t>
    </dgm:pt>
    <dgm:pt modelId="{EB8C3827-5FEA-A94A-A08B-219C207DDC85}">
      <dgm:prSet phldrT="[Text]" custT="1"/>
      <dgm:spPr/>
      <dgm:t>
        <a:bodyPr/>
        <a:lstStyle/>
        <a:p>
          <a:pPr algn="ctr"/>
          <a:r>
            <a:rPr lang="en-US" sz="800"/>
            <a:t>Knowledges about the affective</a:t>
          </a:r>
        </a:p>
      </dgm:t>
    </dgm:pt>
    <dgm:pt modelId="{AA178C34-565C-8F43-8602-05D7D8B5CB0B}" type="parTrans" cxnId="{5CC8F2A8-3B6D-5C49-BB11-C189C32E6CC5}">
      <dgm:prSet/>
      <dgm:spPr/>
      <dgm:t>
        <a:bodyPr/>
        <a:lstStyle/>
        <a:p>
          <a:endParaRPr lang="en-US"/>
        </a:p>
      </dgm:t>
    </dgm:pt>
    <dgm:pt modelId="{B510E13C-9E6F-064E-965A-52A4B5D74E2B}" type="sibTrans" cxnId="{5CC8F2A8-3B6D-5C49-BB11-C189C32E6CC5}">
      <dgm:prSet/>
      <dgm:spPr/>
      <dgm:t>
        <a:bodyPr/>
        <a:lstStyle/>
        <a:p>
          <a:endParaRPr lang="en-US"/>
        </a:p>
      </dgm:t>
    </dgm:pt>
    <dgm:pt modelId="{03421249-4815-8B47-BFE4-C1A84898877F}">
      <dgm:prSet phldrT="[Text]" custT="1"/>
      <dgm:spPr/>
      <dgm:t>
        <a:bodyPr/>
        <a:lstStyle/>
        <a:p>
          <a:pPr algn="ctr"/>
          <a:r>
            <a:rPr lang="en-US" sz="800"/>
            <a:t>Knowledges about teaching as a profession</a:t>
          </a:r>
        </a:p>
      </dgm:t>
    </dgm:pt>
    <dgm:pt modelId="{4D36C9C3-9E9C-CB49-8EC2-2C65FF419717}" type="parTrans" cxnId="{717DFEA8-81C2-2A4D-ADC6-ADC90FCE3AE4}">
      <dgm:prSet/>
      <dgm:spPr/>
      <dgm:t>
        <a:bodyPr/>
        <a:lstStyle/>
        <a:p>
          <a:endParaRPr lang="en-US"/>
        </a:p>
      </dgm:t>
    </dgm:pt>
    <dgm:pt modelId="{73AE6E95-4A36-304F-9BC1-0C9335008633}" type="sibTrans" cxnId="{717DFEA8-81C2-2A4D-ADC6-ADC90FCE3AE4}">
      <dgm:prSet/>
      <dgm:spPr/>
      <dgm:t>
        <a:bodyPr/>
        <a:lstStyle/>
        <a:p>
          <a:endParaRPr lang="en-US"/>
        </a:p>
      </dgm:t>
    </dgm:pt>
    <dgm:pt modelId="{E9F21983-541C-BD43-A087-689F53DCF9FD}">
      <dgm:prSet phldrT="[Text]" custT="1"/>
      <dgm:spPr/>
      <dgm:t>
        <a:bodyPr/>
        <a:lstStyle/>
        <a:p>
          <a:pPr algn="ctr"/>
          <a:r>
            <a:rPr lang="en-US" sz="800"/>
            <a:t>Course about general pedagogy such as classroom management (eg. Professional didactics module)</a:t>
          </a:r>
        </a:p>
      </dgm:t>
    </dgm:pt>
    <dgm:pt modelId="{FB26C95F-6F71-E549-A1A4-8ED9BF10059B}" type="parTrans" cxnId="{5A345000-94A2-024C-990F-2C399D2E5594}">
      <dgm:prSet/>
      <dgm:spPr/>
      <dgm:t>
        <a:bodyPr/>
        <a:lstStyle/>
        <a:p>
          <a:endParaRPr lang="en-US"/>
        </a:p>
      </dgm:t>
    </dgm:pt>
    <dgm:pt modelId="{E28A96E2-BA17-8A47-863C-44A559BDA53D}" type="sibTrans" cxnId="{5A345000-94A2-024C-990F-2C399D2E5594}">
      <dgm:prSet/>
      <dgm:spPr/>
      <dgm:t>
        <a:bodyPr/>
        <a:lstStyle/>
        <a:p>
          <a:endParaRPr lang="en-US"/>
        </a:p>
      </dgm:t>
    </dgm:pt>
    <dgm:pt modelId="{8335D370-B68C-6242-8DD0-D5561060F6B5}">
      <dgm:prSet phldrT="[Text]" custT="1"/>
      <dgm:spPr/>
      <dgm:t>
        <a:bodyPr/>
        <a:lstStyle/>
        <a:p>
          <a:pPr algn="ctr"/>
          <a:r>
            <a:rPr lang="en-US" sz="800"/>
            <a:t>Course that support the development of diversity and values - includes courses such as inclusive education, social justice, social cohesion </a:t>
          </a:r>
        </a:p>
      </dgm:t>
    </dgm:pt>
    <dgm:pt modelId="{6FF48613-37BB-F44D-BB90-BEC4AD93377C}" type="parTrans" cxnId="{EC337759-B913-3F46-A670-FAA159CDE768}">
      <dgm:prSet/>
      <dgm:spPr/>
      <dgm:t>
        <a:bodyPr/>
        <a:lstStyle/>
        <a:p>
          <a:endParaRPr lang="en-US"/>
        </a:p>
      </dgm:t>
    </dgm:pt>
    <dgm:pt modelId="{E8F1F90E-B0A3-E547-850A-26C8FBAE7894}" type="sibTrans" cxnId="{EC337759-B913-3F46-A670-FAA159CDE768}">
      <dgm:prSet/>
      <dgm:spPr/>
      <dgm:t>
        <a:bodyPr/>
        <a:lstStyle/>
        <a:p>
          <a:endParaRPr lang="en-US"/>
        </a:p>
      </dgm:t>
    </dgm:pt>
    <dgm:pt modelId="{C817B867-A1E1-294B-B55F-3192F4970A1F}">
      <dgm:prSet phldrT="[Text]" custT="1"/>
      <dgm:spPr/>
      <dgm:t>
        <a:bodyPr/>
        <a:lstStyle/>
        <a:p>
          <a:pPr algn="ctr"/>
          <a:r>
            <a:rPr lang="en-US" sz="800"/>
            <a:t>courses that support the acquisition of content and pedagogic content knowledge of teachers (CK, PCK)</a:t>
          </a:r>
        </a:p>
      </dgm:t>
    </dgm:pt>
    <dgm:pt modelId="{1E83B465-BA2C-9C4D-AABB-B97D0AC79A84}" type="sibTrans" cxnId="{299B5DFE-DAB3-1946-AEF3-57C99CEA9702}">
      <dgm:prSet/>
      <dgm:spPr/>
      <dgm:t>
        <a:bodyPr/>
        <a:lstStyle/>
        <a:p>
          <a:endParaRPr lang="en-US"/>
        </a:p>
      </dgm:t>
    </dgm:pt>
    <dgm:pt modelId="{C8E712F0-FDC8-6048-9D88-F3B1791DE18D}" type="parTrans" cxnId="{299B5DFE-DAB3-1946-AEF3-57C99CEA9702}">
      <dgm:prSet/>
      <dgm:spPr/>
      <dgm:t>
        <a:bodyPr/>
        <a:lstStyle/>
        <a:p>
          <a:endParaRPr lang="en-US"/>
        </a:p>
      </dgm:t>
    </dgm:pt>
    <dgm:pt modelId="{6702D314-41F4-9543-9DC3-96D457BC4299}" type="pres">
      <dgm:prSet presAssocID="{F1908455-4835-FA45-84CE-ED505887186A}" presName="Name0" presStyleCnt="0">
        <dgm:presLayoutVars>
          <dgm:chMax val="1"/>
          <dgm:dir/>
          <dgm:animLvl val="ctr"/>
          <dgm:resizeHandles val="exact"/>
        </dgm:presLayoutVars>
      </dgm:prSet>
      <dgm:spPr/>
    </dgm:pt>
    <dgm:pt modelId="{CD7AD113-1BF8-314C-B67E-AE78C1ED9283}" type="pres">
      <dgm:prSet presAssocID="{A5B7BB87-02BD-5E40-BED2-619BA6805B60}" presName="centerShape" presStyleLbl="node0" presStyleIdx="0" presStyleCnt="1" custScaleX="113532" custScaleY="113719"/>
      <dgm:spPr/>
    </dgm:pt>
    <dgm:pt modelId="{6DFABC62-1B49-D144-A6C3-41BCD71D36B6}" type="pres">
      <dgm:prSet presAssocID="{745230C7-6CCF-6D4F-AC1A-EEF344620E95}" presName="parTrans" presStyleLbl="sibTrans2D1" presStyleIdx="0" presStyleCnt="6"/>
      <dgm:spPr/>
    </dgm:pt>
    <dgm:pt modelId="{3D6F4541-52C4-224F-9F52-9B79FA4567B4}" type="pres">
      <dgm:prSet presAssocID="{745230C7-6CCF-6D4F-AC1A-EEF344620E95}" presName="connectorText" presStyleLbl="sibTrans2D1" presStyleIdx="0" presStyleCnt="6"/>
      <dgm:spPr/>
    </dgm:pt>
    <dgm:pt modelId="{D0C9A936-E3C8-D142-9945-32381BE4E631}" type="pres">
      <dgm:prSet presAssocID="{EFE7AE0C-8C67-D847-88A0-AE3B4EC2170D}" presName="node" presStyleLbl="node1" presStyleIdx="0" presStyleCnt="6" custScaleX="164429">
        <dgm:presLayoutVars>
          <dgm:bulletEnabled val="1"/>
        </dgm:presLayoutVars>
      </dgm:prSet>
      <dgm:spPr/>
    </dgm:pt>
    <dgm:pt modelId="{11A7EF94-48D8-934B-B144-8A2C05BB7265}" type="pres">
      <dgm:prSet presAssocID="{3A3A7985-BD62-C14F-A44E-4E2D757FCC49}" presName="parTrans" presStyleLbl="sibTrans2D1" presStyleIdx="1" presStyleCnt="6"/>
      <dgm:spPr/>
    </dgm:pt>
    <dgm:pt modelId="{729EEC7D-A5AC-8041-9F73-30A5491845CE}" type="pres">
      <dgm:prSet presAssocID="{3A3A7985-BD62-C14F-A44E-4E2D757FCC49}" presName="connectorText" presStyleLbl="sibTrans2D1" presStyleIdx="1" presStyleCnt="6"/>
      <dgm:spPr/>
    </dgm:pt>
    <dgm:pt modelId="{18ED2E04-448F-C74A-9305-88AF397A6DFE}" type="pres">
      <dgm:prSet presAssocID="{A3C931AC-320A-924B-B381-BF1275F3B57F}" presName="node" presStyleLbl="node1" presStyleIdx="1" presStyleCnt="6" custScaleX="157395" custScaleY="105194" custRadScaleRad="136472" custRadScaleInc="27798">
        <dgm:presLayoutVars>
          <dgm:bulletEnabled val="1"/>
        </dgm:presLayoutVars>
      </dgm:prSet>
      <dgm:spPr/>
    </dgm:pt>
    <dgm:pt modelId="{9DFB5A47-47EE-3849-91B1-20F0F5650C91}" type="pres">
      <dgm:prSet presAssocID="{BE1AAF5E-050F-BF4F-AB7B-DE70D0875EEC}" presName="parTrans" presStyleLbl="sibTrans2D1" presStyleIdx="2" presStyleCnt="6"/>
      <dgm:spPr/>
    </dgm:pt>
    <dgm:pt modelId="{6FE302CF-6FD0-0249-BA47-06A17C4EBAD0}" type="pres">
      <dgm:prSet presAssocID="{BE1AAF5E-050F-BF4F-AB7B-DE70D0875EEC}" presName="connectorText" presStyleLbl="sibTrans2D1" presStyleIdx="2" presStyleCnt="6"/>
      <dgm:spPr/>
    </dgm:pt>
    <dgm:pt modelId="{72DB32C6-68CE-1544-AF8B-C3218045360E}" type="pres">
      <dgm:prSet presAssocID="{E044266F-4E3B-7D4F-B224-FEB77C0941AD}" presName="node" presStyleLbl="node1" presStyleIdx="2" presStyleCnt="6" custScaleX="156428" custScaleY="111865" custRadScaleRad="142959" custRadScaleInc="-8416">
        <dgm:presLayoutVars>
          <dgm:bulletEnabled val="1"/>
        </dgm:presLayoutVars>
      </dgm:prSet>
      <dgm:spPr/>
    </dgm:pt>
    <dgm:pt modelId="{4D6A7BC1-F711-9845-BF08-DD73602C7310}" type="pres">
      <dgm:prSet presAssocID="{3CB48F6F-B673-A345-9FD1-36D9F977FF8C}" presName="parTrans" presStyleLbl="sibTrans2D1" presStyleIdx="3" presStyleCnt="6"/>
      <dgm:spPr/>
    </dgm:pt>
    <dgm:pt modelId="{3E5640E7-67C4-A34A-A46D-4ECFB7E66143}" type="pres">
      <dgm:prSet presAssocID="{3CB48F6F-B673-A345-9FD1-36D9F977FF8C}" presName="connectorText" presStyleLbl="sibTrans2D1" presStyleIdx="3" presStyleCnt="6"/>
      <dgm:spPr/>
    </dgm:pt>
    <dgm:pt modelId="{2900B5D1-433A-6942-AD31-5B3C6C67A37F}" type="pres">
      <dgm:prSet presAssocID="{C65B2956-A80F-3C41-96BB-417C16444DC9}" presName="node" presStyleLbl="node1" presStyleIdx="3" presStyleCnt="6" custScaleX="170944">
        <dgm:presLayoutVars>
          <dgm:bulletEnabled val="1"/>
        </dgm:presLayoutVars>
      </dgm:prSet>
      <dgm:spPr/>
    </dgm:pt>
    <dgm:pt modelId="{E0E61904-D15F-CE46-B0AC-AA0A9E471C34}" type="pres">
      <dgm:prSet presAssocID="{4D36C9C3-9E9C-CB49-8EC2-2C65FF419717}" presName="parTrans" presStyleLbl="sibTrans2D1" presStyleIdx="4" presStyleCnt="6"/>
      <dgm:spPr/>
    </dgm:pt>
    <dgm:pt modelId="{92E35948-5FF6-F142-A7A8-43DCDFC3E18A}" type="pres">
      <dgm:prSet presAssocID="{4D36C9C3-9E9C-CB49-8EC2-2C65FF419717}" presName="connectorText" presStyleLbl="sibTrans2D1" presStyleIdx="4" presStyleCnt="6"/>
      <dgm:spPr/>
    </dgm:pt>
    <dgm:pt modelId="{F1B21BE5-7834-3148-B4F6-DE9AD757D29A}" type="pres">
      <dgm:prSet presAssocID="{03421249-4815-8B47-BFE4-C1A84898877F}" presName="node" presStyleLbl="node1" presStyleIdx="4" presStyleCnt="6" custScaleX="153320" custScaleY="157556" custRadScaleRad="140204" custRadScaleInc="20387">
        <dgm:presLayoutVars>
          <dgm:bulletEnabled val="1"/>
        </dgm:presLayoutVars>
      </dgm:prSet>
      <dgm:spPr/>
    </dgm:pt>
    <dgm:pt modelId="{4469D58C-7564-184A-A4E0-CC618645A315}" type="pres">
      <dgm:prSet presAssocID="{AA178C34-565C-8F43-8602-05D7D8B5CB0B}" presName="parTrans" presStyleLbl="sibTrans2D1" presStyleIdx="5" presStyleCnt="6"/>
      <dgm:spPr/>
    </dgm:pt>
    <dgm:pt modelId="{FD009DF5-16AD-254F-86AC-47247B86AD36}" type="pres">
      <dgm:prSet presAssocID="{AA178C34-565C-8F43-8602-05D7D8B5CB0B}" presName="connectorText" presStyleLbl="sibTrans2D1" presStyleIdx="5" presStyleCnt="6"/>
      <dgm:spPr/>
    </dgm:pt>
    <dgm:pt modelId="{860E7A3A-9B3C-5E41-8F9A-CB7ADB63E6BE}" type="pres">
      <dgm:prSet presAssocID="{EB8C3827-5FEA-A94A-A08B-219C207DDC85}" presName="node" presStyleLbl="node1" presStyleIdx="5" presStyleCnt="6" custScaleX="143663" custScaleY="151155" custRadScaleRad="144396" custRadScaleInc="-19145">
        <dgm:presLayoutVars>
          <dgm:bulletEnabled val="1"/>
        </dgm:presLayoutVars>
      </dgm:prSet>
      <dgm:spPr/>
    </dgm:pt>
  </dgm:ptLst>
  <dgm:cxnLst>
    <dgm:cxn modelId="{5A345000-94A2-024C-990F-2C399D2E5594}" srcId="{C65B2956-A80F-3C41-96BB-417C16444DC9}" destId="{E9F21983-541C-BD43-A087-689F53DCF9FD}" srcOrd="0" destOrd="0" parTransId="{FB26C95F-6F71-E549-A1A4-8ED9BF10059B}" sibTransId="{E28A96E2-BA17-8A47-863C-44A559BDA53D}"/>
    <dgm:cxn modelId="{DEB58821-2DDA-B44F-8034-1CB7AA30A625}" type="presOf" srcId="{E044266F-4E3B-7D4F-B224-FEB77C0941AD}" destId="{72DB32C6-68CE-1544-AF8B-C3218045360E}" srcOrd="0" destOrd="0" presId="urn:microsoft.com/office/officeart/2005/8/layout/radial5"/>
    <dgm:cxn modelId="{B4D8D828-263B-7C4C-AB44-F144B0572815}" type="presOf" srcId="{1202679F-0A04-8F42-9EB1-FA3B22A53BD8}" destId="{F1B21BE5-7834-3148-B4F6-DE9AD757D29A}" srcOrd="0" destOrd="1" presId="urn:microsoft.com/office/officeart/2005/8/layout/radial5"/>
    <dgm:cxn modelId="{B1B95A2F-E3C0-CD47-8C2B-8F674FD7155C}" type="presOf" srcId="{AB2B0A78-5C14-4947-8FC6-CCA01475412F}" destId="{18ED2E04-448F-C74A-9305-88AF397A6DFE}" srcOrd="0" destOrd="1" presId="urn:microsoft.com/office/officeart/2005/8/layout/radial5"/>
    <dgm:cxn modelId="{BC92DC36-6FB8-6248-8A5B-9E807F689070}" type="presOf" srcId="{3A3A7985-BD62-C14F-A44E-4E2D757FCC49}" destId="{11A7EF94-48D8-934B-B144-8A2C05BB7265}" srcOrd="0" destOrd="0" presId="urn:microsoft.com/office/officeart/2005/8/layout/radial5"/>
    <dgm:cxn modelId="{B34EB837-DC3D-174D-9646-F5AEFB692296}" srcId="{A5B7BB87-02BD-5E40-BED2-619BA6805B60}" destId="{EFE7AE0C-8C67-D847-88A0-AE3B4EC2170D}" srcOrd="0" destOrd="0" parTransId="{745230C7-6CCF-6D4F-AC1A-EEF344620E95}" sibTransId="{E75CAF26-5D71-DE40-911D-CC0C9D6AA2E3}"/>
    <dgm:cxn modelId="{C36F7A4E-F8BA-C84E-881A-0C58548D39A2}" srcId="{03421249-4815-8B47-BFE4-C1A84898877F}" destId="{1202679F-0A04-8F42-9EB1-FA3B22A53BD8}" srcOrd="0" destOrd="0" parTransId="{4000072A-E635-6042-96E2-142F64EC98CE}" sibTransId="{BEA55629-B092-6249-8BCE-3BE8136E81F9}"/>
    <dgm:cxn modelId="{C3BFFE54-593F-2446-9761-8CFB0FE26BC0}" type="presOf" srcId="{745230C7-6CCF-6D4F-AC1A-EEF344620E95}" destId="{6DFABC62-1B49-D144-A6C3-41BCD71D36B6}" srcOrd="0" destOrd="0" presId="urn:microsoft.com/office/officeart/2005/8/layout/radial5"/>
    <dgm:cxn modelId="{C5551857-F7AF-4D47-83EF-93921A0232CD}" srcId="{EFE7AE0C-8C67-D847-88A0-AE3B4EC2170D}" destId="{C09A3842-92F2-1841-915B-BC7F7E13CF42}" srcOrd="0" destOrd="0" parTransId="{ACA10D4E-4809-FF49-B81C-A6508DFEDF9D}" sibTransId="{279A094A-0F9F-E141-A593-FADDBE5289E6}"/>
    <dgm:cxn modelId="{EC337759-B913-3F46-A670-FAA159CDE768}" srcId="{EB8C3827-5FEA-A94A-A08B-219C207DDC85}" destId="{8335D370-B68C-6242-8DD0-D5561060F6B5}" srcOrd="0" destOrd="0" parTransId="{6FF48613-37BB-F44D-BB90-BEC4AD93377C}" sibTransId="{E8F1F90E-B0A3-E547-850A-26C8FBAE7894}"/>
    <dgm:cxn modelId="{D8D3445F-9A3C-AC40-A858-8765DA3BB855}" srcId="{F1908455-4835-FA45-84CE-ED505887186A}" destId="{A5B7BB87-02BD-5E40-BED2-619BA6805B60}" srcOrd="0" destOrd="0" parTransId="{FCC32AB1-E884-EB44-9DE7-9F5706BCBC7B}" sibTransId="{251979B3-AB8C-4149-B4BD-BF2082E7D471}"/>
    <dgm:cxn modelId="{5302956B-B39F-A748-95EC-16AD9CD52A79}" type="presOf" srcId="{A5B7BB87-02BD-5E40-BED2-619BA6805B60}" destId="{CD7AD113-1BF8-314C-B67E-AE78C1ED9283}" srcOrd="0" destOrd="0" presId="urn:microsoft.com/office/officeart/2005/8/layout/radial5"/>
    <dgm:cxn modelId="{7B64D774-80C5-8643-9E38-92602ED29307}" type="presOf" srcId="{BE1AAF5E-050F-BF4F-AB7B-DE70D0875EEC}" destId="{6FE302CF-6FD0-0249-BA47-06A17C4EBAD0}" srcOrd="1" destOrd="0" presId="urn:microsoft.com/office/officeart/2005/8/layout/radial5"/>
    <dgm:cxn modelId="{2C327485-63D7-6244-BA22-86EAC308290D}" type="presOf" srcId="{3A3A7985-BD62-C14F-A44E-4E2D757FCC49}" destId="{729EEC7D-A5AC-8041-9F73-30A5491845CE}" srcOrd="1" destOrd="0" presId="urn:microsoft.com/office/officeart/2005/8/layout/radial5"/>
    <dgm:cxn modelId="{4BC9228B-D7E2-2F41-9BAB-BE038E95C4B5}" type="presOf" srcId="{4D36C9C3-9E9C-CB49-8EC2-2C65FF419717}" destId="{E0E61904-D15F-CE46-B0AC-AA0A9E471C34}" srcOrd="0" destOrd="0" presId="urn:microsoft.com/office/officeart/2005/8/layout/radial5"/>
    <dgm:cxn modelId="{E0AF558B-F065-2745-96AF-155327DB9BFB}" srcId="{A3C931AC-320A-924B-B381-BF1275F3B57F}" destId="{AB2B0A78-5C14-4947-8FC6-CCA01475412F}" srcOrd="0" destOrd="0" parTransId="{1BFB425F-41A5-344A-83C2-C7C3CCC50407}" sibTransId="{06936CEF-95C4-5C48-B01A-ED503FBA1004}"/>
    <dgm:cxn modelId="{3C41DD8C-5D84-AC41-9D0F-39D7DA6B4BA1}" type="presOf" srcId="{C09A3842-92F2-1841-915B-BC7F7E13CF42}" destId="{D0C9A936-E3C8-D142-9945-32381BE4E631}" srcOrd="0" destOrd="1" presId="urn:microsoft.com/office/officeart/2005/8/layout/radial5"/>
    <dgm:cxn modelId="{46A2DF8D-71F4-AC40-B14E-92D1EED33E13}" type="presOf" srcId="{3CB48F6F-B673-A345-9FD1-36D9F977FF8C}" destId="{3E5640E7-67C4-A34A-A46D-4ECFB7E66143}" srcOrd="1" destOrd="0" presId="urn:microsoft.com/office/officeart/2005/8/layout/radial5"/>
    <dgm:cxn modelId="{63289595-E9F0-BC4E-9E4A-C16DE4BFF514}" type="presOf" srcId="{C817B867-A1E1-294B-B55F-3192F4970A1F}" destId="{72DB32C6-68CE-1544-AF8B-C3218045360E}" srcOrd="0" destOrd="1" presId="urn:microsoft.com/office/officeart/2005/8/layout/radial5"/>
    <dgm:cxn modelId="{2B0EF096-060A-7142-AC6C-F3B091E658B3}" type="presOf" srcId="{AA178C34-565C-8F43-8602-05D7D8B5CB0B}" destId="{FD009DF5-16AD-254F-86AC-47247B86AD36}" srcOrd="1" destOrd="0" presId="urn:microsoft.com/office/officeart/2005/8/layout/radial5"/>
    <dgm:cxn modelId="{F46D8B9D-4335-E24D-9FEC-331C29B67102}" srcId="{A5B7BB87-02BD-5E40-BED2-619BA6805B60}" destId="{E044266F-4E3B-7D4F-B224-FEB77C0941AD}" srcOrd="2" destOrd="0" parTransId="{BE1AAF5E-050F-BF4F-AB7B-DE70D0875EEC}" sibTransId="{EF6021CE-B3CC-044E-9399-077021902549}"/>
    <dgm:cxn modelId="{572BBD9F-8D23-8147-AB27-0764C03D5ABD}" type="presOf" srcId="{8335D370-B68C-6242-8DD0-D5561060F6B5}" destId="{860E7A3A-9B3C-5E41-8F9A-CB7ADB63E6BE}" srcOrd="0" destOrd="1" presId="urn:microsoft.com/office/officeart/2005/8/layout/radial5"/>
    <dgm:cxn modelId="{5CC8F2A8-3B6D-5C49-BB11-C189C32E6CC5}" srcId="{A5B7BB87-02BD-5E40-BED2-619BA6805B60}" destId="{EB8C3827-5FEA-A94A-A08B-219C207DDC85}" srcOrd="5" destOrd="0" parTransId="{AA178C34-565C-8F43-8602-05D7D8B5CB0B}" sibTransId="{B510E13C-9E6F-064E-965A-52A4B5D74E2B}"/>
    <dgm:cxn modelId="{717DFEA8-81C2-2A4D-ADC6-ADC90FCE3AE4}" srcId="{A5B7BB87-02BD-5E40-BED2-619BA6805B60}" destId="{03421249-4815-8B47-BFE4-C1A84898877F}" srcOrd="4" destOrd="0" parTransId="{4D36C9C3-9E9C-CB49-8EC2-2C65FF419717}" sibTransId="{73AE6E95-4A36-304F-9BC1-0C9335008633}"/>
    <dgm:cxn modelId="{C6E141AA-5525-A542-80C1-0E84C7669AD9}" type="presOf" srcId="{C65B2956-A80F-3C41-96BB-417C16444DC9}" destId="{2900B5D1-433A-6942-AD31-5B3C6C67A37F}" srcOrd="0" destOrd="0" presId="urn:microsoft.com/office/officeart/2005/8/layout/radial5"/>
    <dgm:cxn modelId="{CB5D6EAA-488B-8F47-A58F-FA9BAA08D96F}" type="presOf" srcId="{EB8C3827-5FEA-A94A-A08B-219C207DDC85}" destId="{860E7A3A-9B3C-5E41-8F9A-CB7ADB63E6BE}" srcOrd="0" destOrd="0" presId="urn:microsoft.com/office/officeart/2005/8/layout/radial5"/>
    <dgm:cxn modelId="{095BDBBC-5E72-FD4B-A25E-F82969BC582C}" type="presOf" srcId="{A3C931AC-320A-924B-B381-BF1275F3B57F}" destId="{18ED2E04-448F-C74A-9305-88AF397A6DFE}" srcOrd="0" destOrd="0" presId="urn:microsoft.com/office/officeart/2005/8/layout/radial5"/>
    <dgm:cxn modelId="{CFA815C1-6841-504B-854F-B9FD4ABD34D0}" type="presOf" srcId="{4D36C9C3-9E9C-CB49-8EC2-2C65FF419717}" destId="{92E35948-5FF6-F142-A7A8-43DCDFC3E18A}" srcOrd="1" destOrd="0" presId="urn:microsoft.com/office/officeart/2005/8/layout/radial5"/>
    <dgm:cxn modelId="{C5932FC3-F691-0A43-B538-E41D18E1E3DC}" type="presOf" srcId="{F1908455-4835-FA45-84CE-ED505887186A}" destId="{6702D314-41F4-9543-9DC3-96D457BC4299}" srcOrd="0" destOrd="0" presId="urn:microsoft.com/office/officeart/2005/8/layout/radial5"/>
    <dgm:cxn modelId="{22BB41C4-5C5F-4045-BB4D-F512A5153B16}" type="presOf" srcId="{AA178C34-565C-8F43-8602-05D7D8B5CB0B}" destId="{4469D58C-7564-184A-A4E0-CC618645A315}" srcOrd="0" destOrd="0" presId="urn:microsoft.com/office/officeart/2005/8/layout/radial5"/>
    <dgm:cxn modelId="{BB5163D8-5A75-0243-B427-45F223F8C698}" type="presOf" srcId="{03421249-4815-8B47-BFE4-C1A84898877F}" destId="{F1B21BE5-7834-3148-B4F6-DE9AD757D29A}" srcOrd="0" destOrd="0" presId="urn:microsoft.com/office/officeart/2005/8/layout/radial5"/>
    <dgm:cxn modelId="{49CDBFDA-9F6F-8C45-BF55-50712AA0CF0D}" srcId="{A5B7BB87-02BD-5E40-BED2-619BA6805B60}" destId="{C65B2956-A80F-3C41-96BB-417C16444DC9}" srcOrd="3" destOrd="0" parTransId="{3CB48F6F-B673-A345-9FD1-36D9F977FF8C}" sibTransId="{065DC60A-D4A8-BB4A-9752-D6627378E412}"/>
    <dgm:cxn modelId="{4340E0DC-491E-0E42-AD6B-C31934D5C63C}" srcId="{A5B7BB87-02BD-5E40-BED2-619BA6805B60}" destId="{A3C931AC-320A-924B-B381-BF1275F3B57F}" srcOrd="1" destOrd="0" parTransId="{3A3A7985-BD62-C14F-A44E-4E2D757FCC49}" sibTransId="{EA6A16AD-7B20-7E49-9AEB-C098BFD6253C}"/>
    <dgm:cxn modelId="{CBCB41E2-EDAF-8143-A2F5-1B9246ADF4E3}" type="presOf" srcId="{EFE7AE0C-8C67-D847-88A0-AE3B4EC2170D}" destId="{D0C9A936-E3C8-D142-9945-32381BE4E631}" srcOrd="0" destOrd="0" presId="urn:microsoft.com/office/officeart/2005/8/layout/radial5"/>
    <dgm:cxn modelId="{F0415DEB-9E6C-D342-9781-6B9F5617E9AD}" type="presOf" srcId="{E9F21983-541C-BD43-A087-689F53DCF9FD}" destId="{2900B5D1-433A-6942-AD31-5B3C6C67A37F}" srcOrd="0" destOrd="1" presId="urn:microsoft.com/office/officeart/2005/8/layout/radial5"/>
    <dgm:cxn modelId="{5B7F82ED-F239-B748-8931-0F9133478D40}" type="presOf" srcId="{BE1AAF5E-050F-BF4F-AB7B-DE70D0875EEC}" destId="{9DFB5A47-47EE-3849-91B1-20F0F5650C91}" srcOrd="0" destOrd="0" presId="urn:microsoft.com/office/officeart/2005/8/layout/radial5"/>
    <dgm:cxn modelId="{ED7842F6-DADF-A14A-9DB9-81DC5AD5A750}" type="presOf" srcId="{3CB48F6F-B673-A345-9FD1-36D9F977FF8C}" destId="{4D6A7BC1-F711-9845-BF08-DD73602C7310}" srcOrd="0" destOrd="0" presId="urn:microsoft.com/office/officeart/2005/8/layout/radial5"/>
    <dgm:cxn modelId="{FE8C16F9-5929-C44E-80B0-6510151E7FDC}" type="presOf" srcId="{745230C7-6CCF-6D4F-AC1A-EEF344620E95}" destId="{3D6F4541-52C4-224F-9F52-9B79FA4567B4}" srcOrd="1" destOrd="0" presId="urn:microsoft.com/office/officeart/2005/8/layout/radial5"/>
    <dgm:cxn modelId="{299B5DFE-DAB3-1946-AEF3-57C99CEA9702}" srcId="{E044266F-4E3B-7D4F-B224-FEB77C0941AD}" destId="{C817B867-A1E1-294B-B55F-3192F4970A1F}" srcOrd="0" destOrd="0" parTransId="{C8E712F0-FDC8-6048-9D88-F3B1791DE18D}" sibTransId="{1E83B465-BA2C-9C4D-AABB-B97D0AC79A84}"/>
    <dgm:cxn modelId="{34171EC1-C490-9A40-8833-C3D2913153C6}" type="presParOf" srcId="{6702D314-41F4-9543-9DC3-96D457BC4299}" destId="{CD7AD113-1BF8-314C-B67E-AE78C1ED9283}" srcOrd="0" destOrd="0" presId="urn:microsoft.com/office/officeart/2005/8/layout/radial5"/>
    <dgm:cxn modelId="{2D149646-DF33-504E-88A0-7AF0C31E02AA}" type="presParOf" srcId="{6702D314-41F4-9543-9DC3-96D457BC4299}" destId="{6DFABC62-1B49-D144-A6C3-41BCD71D36B6}" srcOrd="1" destOrd="0" presId="urn:microsoft.com/office/officeart/2005/8/layout/radial5"/>
    <dgm:cxn modelId="{A2A60939-3343-DE46-91C6-D5C415B403CE}" type="presParOf" srcId="{6DFABC62-1B49-D144-A6C3-41BCD71D36B6}" destId="{3D6F4541-52C4-224F-9F52-9B79FA4567B4}" srcOrd="0" destOrd="0" presId="urn:microsoft.com/office/officeart/2005/8/layout/radial5"/>
    <dgm:cxn modelId="{81542FD7-7DA6-5C4C-A248-6DE29DCD1B64}" type="presParOf" srcId="{6702D314-41F4-9543-9DC3-96D457BC4299}" destId="{D0C9A936-E3C8-D142-9945-32381BE4E631}" srcOrd="2" destOrd="0" presId="urn:microsoft.com/office/officeart/2005/8/layout/radial5"/>
    <dgm:cxn modelId="{6FDFCFC3-052A-E347-9108-C7F35551725C}" type="presParOf" srcId="{6702D314-41F4-9543-9DC3-96D457BC4299}" destId="{11A7EF94-48D8-934B-B144-8A2C05BB7265}" srcOrd="3" destOrd="0" presId="urn:microsoft.com/office/officeart/2005/8/layout/radial5"/>
    <dgm:cxn modelId="{647ED035-5523-D54D-9135-313EB57A6584}" type="presParOf" srcId="{11A7EF94-48D8-934B-B144-8A2C05BB7265}" destId="{729EEC7D-A5AC-8041-9F73-30A5491845CE}" srcOrd="0" destOrd="0" presId="urn:microsoft.com/office/officeart/2005/8/layout/radial5"/>
    <dgm:cxn modelId="{4DC06588-19E8-0144-9DE3-8295E7E2671B}" type="presParOf" srcId="{6702D314-41F4-9543-9DC3-96D457BC4299}" destId="{18ED2E04-448F-C74A-9305-88AF397A6DFE}" srcOrd="4" destOrd="0" presId="urn:microsoft.com/office/officeart/2005/8/layout/radial5"/>
    <dgm:cxn modelId="{5261A71D-1C8C-5146-847D-D5166D42CAAF}" type="presParOf" srcId="{6702D314-41F4-9543-9DC3-96D457BC4299}" destId="{9DFB5A47-47EE-3849-91B1-20F0F5650C91}" srcOrd="5" destOrd="0" presId="urn:microsoft.com/office/officeart/2005/8/layout/radial5"/>
    <dgm:cxn modelId="{05D5EC87-3239-6140-8BFF-8CE7E45E5116}" type="presParOf" srcId="{9DFB5A47-47EE-3849-91B1-20F0F5650C91}" destId="{6FE302CF-6FD0-0249-BA47-06A17C4EBAD0}" srcOrd="0" destOrd="0" presId="urn:microsoft.com/office/officeart/2005/8/layout/radial5"/>
    <dgm:cxn modelId="{8AB1633C-710A-3F4C-85C0-2C96902034D6}" type="presParOf" srcId="{6702D314-41F4-9543-9DC3-96D457BC4299}" destId="{72DB32C6-68CE-1544-AF8B-C3218045360E}" srcOrd="6" destOrd="0" presId="urn:microsoft.com/office/officeart/2005/8/layout/radial5"/>
    <dgm:cxn modelId="{434C5B78-62C3-4E42-9D4A-CCDD54984CBA}" type="presParOf" srcId="{6702D314-41F4-9543-9DC3-96D457BC4299}" destId="{4D6A7BC1-F711-9845-BF08-DD73602C7310}" srcOrd="7" destOrd="0" presId="urn:microsoft.com/office/officeart/2005/8/layout/radial5"/>
    <dgm:cxn modelId="{7CDB6B3E-EB61-FD4F-B539-2A28CF456B9C}" type="presParOf" srcId="{4D6A7BC1-F711-9845-BF08-DD73602C7310}" destId="{3E5640E7-67C4-A34A-A46D-4ECFB7E66143}" srcOrd="0" destOrd="0" presId="urn:microsoft.com/office/officeart/2005/8/layout/radial5"/>
    <dgm:cxn modelId="{79B9A4A1-B5BF-8146-8417-6DD64E3EB85B}" type="presParOf" srcId="{6702D314-41F4-9543-9DC3-96D457BC4299}" destId="{2900B5D1-433A-6942-AD31-5B3C6C67A37F}" srcOrd="8" destOrd="0" presId="urn:microsoft.com/office/officeart/2005/8/layout/radial5"/>
    <dgm:cxn modelId="{5DFB954B-D5EA-DA4A-A48A-C6010552E56C}" type="presParOf" srcId="{6702D314-41F4-9543-9DC3-96D457BC4299}" destId="{E0E61904-D15F-CE46-B0AC-AA0A9E471C34}" srcOrd="9" destOrd="0" presId="urn:microsoft.com/office/officeart/2005/8/layout/radial5"/>
    <dgm:cxn modelId="{C117C87E-1A33-8E46-B11E-F0E0C7429CDD}" type="presParOf" srcId="{E0E61904-D15F-CE46-B0AC-AA0A9E471C34}" destId="{92E35948-5FF6-F142-A7A8-43DCDFC3E18A}" srcOrd="0" destOrd="0" presId="urn:microsoft.com/office/officeart/2005/8/layout/radial5"/>
    <dgm:cxn modelId="{AE399FEB-8992-C44A-BF50-7190D525B622}" type="presParOf" srcId="{6702D314-41F4-9543-9DC3-96D457BC4299}" destId="{F1B21BE5-7834-3148-B4F6-DE9AD757D29A}" srcOrd="10" destOrd="0" presId="urn:microsoft.com/office/officeart/2005/8/layout/radial5"/>
    <dgm:cxn modelId="{D80C9D2D-A4DF-5E4C-891B-A4AF464F0E6A}" type="presParOf" srcId="{6702D314-41F4-9543-9DC3-96D457BC4299}" destId="{4469D58C-7564-184A-A4E0-CC618645A315}" srcOrd="11" destOrd="0" presId="urn:microsoft.com/office/officeart/2005/8/layout/radial5"/>
    <dgm:cxn modelId="{09C3C745-AE58-CC4B-8F4B-FFF8A92B93A5}" type="presParOf" srcId="{4469D58C-7564-184A-A4E0-CC618645A315}" destId="{FD009DF5-16AD-254F-86AC-47247B86AD36}" srcOrd="0" destOrd="0" presId="urn:microsoft.com/office/officeart/2005/8/layout/radial5"/>
    <dgm:cxn modelId="{E5225897-C481-F940-998E-94DD90AA4169}" type="presParOf" srcId="{6702D314-41F4-9543-9DC3-96D457BC4299}" destId="{860E7A3A-9B3C-5E41-8F9A-CB7ADB63E6BE}" srcOrd="12"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C5F6354-EF93-5246-8323-4D23D3C21347}" type="doc">
      <dgm:prSet loTypeId="urn:microsoft.com/office/officeart/2005/8/layout/radial5" loCatId="" qsTypeId="urn:microsoft.com/office/officeart/2005/8/quickstyle/simple1" qsCatId="simple" csTypeId="urn:microsoft.com/office/officeart/2005/8/colors/colorful5" csCatId="colorful" phldr="1"/>
      <dgm:spPr/>
      <dgm:t>
        <a:bodyPr/>
        <a:lstStyle/>
        <a:p>
          <a:endParaRPr lang="en-GB"/>
        </a:p>
      </dgm:t>
    </dgm:pt>
    <dgm:pt modelId="{6CD722CD-5365-9442-B8A5-0CAEC2447875}">
      <dgm:prSet phldrT="[Text]"/>
      <dgm:spPr/>
      <dgm:t>
        <a:bodyPr/>
        <a:lstStyle/>
        <a:p>
          <a:r>
            <a:rPr lang="en-GB" dirty="0">
              <a:solidFill>
                <a:schemeClr val="tx1"/>
              </a:solidFill>
            </a:rPr>
            <a:t>Teacher Agency and leadership for effective teaching</a:t>
          </a:r>
        </a:p>
      </dgm:t>
    </dgm:pt>
    <dgm:pt modelId="{B0E90CFB-DE9B-1942-9F69-4459DF0DA771}" type="parTrans" cxnId="{777C4516-D33E-F94D-8C07-31DE935ACC78}">
      <dgm:prSet/>
      <dgm:spPr/>
      <dgm:t>
        <a:bodyPr/>
        <a:lstStyle/>
        <a:p>
          <a:endParaRPr lang="en-GB">
            <a:solidFill>
              <a:schemeClr val="tx1"/>
            </a:solidFill>
          </a:endParaRPr>
        </a:p>
      </dgm:t>
    </dgm:pt>
    <dgm:pt modelId="{20F47647-4B9B-C746-BFFF-340D6CF59D06}" type="sibTrans" cxnId="{777C4516-D33E-F94D-8C07-31DE935ACC78}">
      <dgm:prSet/>
      <dgm:spPr/>
      <dgm:t>
        <a:bodyPr/>
        <a:lstStyle/>
        <a:p>
          <a:endParaRPr lang="en-GB">
            <a:solidFill>
              <a:schemeClr val="tx1"/>
            </a:solidFill>
          </a:endParaRPr>
        </a:p>
      </dgm:t>
    </dgm:pt>
    <dgm:pt modelId="{03D054DD-D5B9-E14F-973F-AE2AEE7774A2}">
      <dgm:prSet phldrT="[Text]" custT="1"/>
      <dgm:spPr>
        <a:solidFill>
          <a:schemeClr val="accent1"/>
        </a:solidFill>
      </dgm:spPr>
      <dgm:t>
        <a:bodyPr/>
        <a:lstStyle/>
        <a:p>
          <a:r>
            <a:rPr lang="en-GB" sz="1200">
              <a:solidFill>
                <a:schemeClr val="tx1"/>
              </a:solidFill>
            </a:rPr>
            <a:t>Individual - knowledge, competence, beliefs and values</a:t>
          </a:r>
        </a:p>
      </dgm:t>
    </dgm:pt>
    <dgm:pt modelId="{5B2FBE03-42AB-9A44-8D8B-98AB1902904D}" type="parTrans" cxnId="{68365B29-8D08-0143-A0F3-6C0F97A6572B}">
      <dgm:prSet/>
      <dgm:spPr/>
      <dgm:t>
        <a:bodyPr/>
        <a:lstStyle/>
        <a:p>
          <a:endParaRPr lang="en-GB">
            <a:solidFill>
              <a:schemeClr val="tx1"/>
            </a:solidFill>
          </a:endParaRPr>
        </a:p>
      </dgm:t>
    </dgm:pt>
    <dgm:pt modelId="{6E749A5D-FEF5-284B-AB73-EC6F6A21672D}" type="sibTrans" cxnId="{68365B29-8D08-0143-A0F3-6C0F97A6572B}">
      <dgm:prSet/>
      <dgm:spPr/>
      <dgm:t>
        <a:bodyPr/>
        <a:lstStyle/>
        <a:p>
          <a:endParaRPr lang="en-GB">
            <a:solidFill>
              <a:schemeClr val="tx1"/>
            </a:solidFill>
          </a:endParaRPr>
        </a:p>
      </dgm:t>
    </dgm:pt>
    <dgm:pt modelId="{984BA869-A06E-A146-9AF3-4AC723F3BAE8}">
      <dgm:prSet phldrT="[Text]" custT="1"/>
      <dgm:spPr>
        <a:solidFill>
          <a:schemeClr val="accent6"/>
        </a:solidFill>
      </dgm:spPr>
      <dgm:t>
        <a:bodyPr/>
        <a:lstStyle/>
        <a:p>
          <a:r>
            <a:rPr lang="en-GB" sz="1200">
              <a:solidFill>
                <a:schemeClr val="tx1"/>
              </a:solidFill>
            </a:rPr>
            <a:t>Relational - peers,  school leaders,</a:t>
          </a:r>
        </a:p>
      </dgm:t>
    </dgm:pt>
    <dgm:pt modelId="{C40A1146-AB8D-8747-BCAA-9E3977572B31}" type="parTrans" cxnId="{DF29683C-D2EF-034D-A8A7-3D9AAD6EB63F}">
      <dgm:prSet/>
      <dgm:spPr/>
      <dgm:t>
        <a:bodyPr/>
        <a:lstStyle/>
        <a:p>
          <a:endParaRPr lang="en-GB">
            <a:solidFill>
              <a:schemeClr val="tx1"/>
            </a:solidFill>
          </a:endParaRPr>
        </a:p>
      </dgm:t>
    </dgm:pt>
    <dgm:pt modelId="{AC7D53C3-533A-BB4E-9F1A-D3BE90AB676B}" type="sibTrans" cxnId="{DF29683C-D2EF-034D-A8A7-3D9AAD6EB63F}">
      <dgm:prSet/>
      <dgm:spPr/>
      <dgm:t>
        <a:bodyPr/>
        <a:lstStyle/>
        <a:p>
          <a:endParaRPr lang="en-GB">
            <a:solidFill>
              <a:schemeClr val="tx1"/>
            </a:solidFill>
          </a:endParaRPr>
        </a:p>
      </dgm:t>
    </dgm:pt>
    <dgm:pt modelId="{A93D0196-474B-194C-9429-C38938D28C95}">
      <dgm:prSet phldrT="[Text]" custT="1"/>
      <dgm:spPr>
        <a:solidFill>
          <a:schemeClr val="bg2"/>
        </a:solidFill>
      </dgm:spPr>
      <dgm:t>
        <a:bodyPr/>
        <a:lstStyle/>
        <a:p>
          <a:r>
            <a:rPr lang="en-GB" sz="1200" baseline="0">
              <a:solidFill>
                <a:schemeClr val="tx1"/>
              </a:solidFill>
            </a:rPr>
            <a:t>Representational - involvement in policy making/determination, say over working conditions </a:t>
          </a:r>
        </a:p>
      </dgm:t>
    </dgm:pt>
    <dgm:pt modelId="{051833FA-26E2-1844-A179-77067D8E14E2}" type="parTrans" cxnId="{975EF5E1-7667-AA48-8651-49AB54DCF9FE}">
      <dgm:prSet/>
      <dgm:spPr/>
      <dgm:t>
        <a:bodyPr/>
        <a:lstStyle/>
        <a:p>
          <a:endParaRPr lang="en-GB">
            <a:solidFill>
              <a:schemeClr val="tx1"/>
            </a:solidFill>
          </a:endParaRPr>
        </a:p>
      </dgm:t>
    </dgm:pt>
    <dgm:pt modelId="{970095F1-86B9-A947-A0AF-5CC8683F353F}" type="sibTrans" cxnId="{975EF5E1-7667-AA48-8651-49AB54DCF9FE}">
      <dgm:prSet/>
      <dgm:spPr/>
      <dgm:t>
        <a:bodyPr/>
        <a:lstStyle/>
        <a:p>
          <a:endParaRPr lang="en-GB">
            <a:solidFill>
              <a:schemeClr val="tx1"/>
            </a:solidFill>
          </a:endParaRPr>
        </a:p>
      </dgm:t>
    </dgm:pt>
    <dgm:pt modelId="{9E6DEA90-E188-0D4D-BBA9-31C7E5A5B2BC}">
      <dgm:prSet phldrT="[Text]"/>
      <dgm:spPr>
        <a:solidFill>
          <a:schemeClr val="accent5"/>
        </a:solidFill>
      </dgm:spPr>
      <dgm:t>
        <a:bodyPr/>
        <a:lstStyle/>
        <a:p>
          <a:r>
            <a:rPr lang="en-GB">
              <a:solidFill>
                <a:schemeClr val="tx1"/>
              </a:solidFill>
            </a:rPr>
            <a:t>Context/structural - nature of community, policy, system governance </a:t>
          </a:r>
        </a:p>
      </dgm:t>
    </dgm:pt>
    <dgm:pt modelId="{FCE8958B-8D55-1645-A582-4178119DFCD5}" type="parTrans" cxnId="{A944AF45-BCDF-7E44-B8FD-876B7CBA9240}">
      <dgm:prSet/>
      <dgm:spPr/>
      <dgm:t>
        <a:bodyPr/>
        <a:lstStyle/>
        <a:p>
          <a:endParaRPr lang="en-GB">
            <a:solidFill>
              <a:schemeClr val="tx1"/>
            </a:solidFill>
          </a:endParaRPr>
        </a:p>
      </dgm:t>
    </dgm:pt>
    <dgm:pt modelId="{996540BC-EDDC-464B-A39E-E7E1C28D3A0D}" type="sibTrans" cxnId="{A944AF45-BCDF-7E44-B8FD-876B7CBA9240}">
      <dgm:prSet/>
      <dgm:spPr/>
      <dgm:t>
        <a:bodyPr/>
        <a:lstStyle/>
        <a:p>
          <a:endParaRPr lang="en-GB">
            <a:solidFill>
              <a:schemeClr val="tx1"/>
            </a:solidFill>
          </a:endParaRPr>
        </a:p>
      </dgm:t>
    </dgm:pt>
    <dgm:pt modelId="{37B4B5E7-1927-6D4B-91DE-83DCA54A8A0F}" type="pres">
      <dgm:prSet presAssocID="{CC5F6354-EF93-5246-8323-4D23D3C21347}" presName="Name0" presStyleCnt="0">
        <dgm:presLayoutVars>
          <dgm:chMax val="1"/>
          <dgm:dir/>
          <dgm:animLvl val="ctr"/>
          <dgm:resizeHandles val="exact"/>
        </dgm:presLayoutVars>
      </dgm:prSet>
      <dgm:spPr/>
    </dgm:pt>
    <dgm:pt modelId="{8089CD4B-2655-594F-9FE0-E074E80386F0}" type="pres">
      <dgm:prSet presAssocID="{6CD722CD-5365-9442-B8A5-0CAEC2447875}" presName="centerShape" presStyleLbl="node0" presStyleIdx="0" presStyleCnt="1"/>
      <dgm:spPr/>
    </dgm:pt>
    <dgm:pt modelId="{009C878A-3456-4949-8ABB-AD53F579C408}" type="pres">
      <dgm:prSet presAssocID="{5B2FBE03-42AB-9A44-8D8B-98AB1902904D}" presName="parTrans" presStyleLbl="sibTrans2D1" presStyleIdx="0" presStyleCnt="4"/>
      <dgm:spPr/>
    </dgm:pt>
    <dgm:pt modelId="{DAFF6647-5925-A24B-8F10-FC6DEC40407C}" type="pres">
      <dgm:prSet presAssocID="{5B2FBE03-42AB-9A44-8D8B-98AB1902904D}" presName="connectorText" presStyleLbl="sibTrans2D1" presStyleIdx="0" presStyleCnt="4"/>
      <dgm:spPr/>
    </dgm:pt>
    <dgm:pt modelId="{C818C8FA-E507-AD49-A78E-B65973BFA4DB}" type="pres">
      <dgm:prSet presAssocID="{03D054DD-D5B9-E14F-973F-AE2AEE7774A2}" presName="node" presStyleLbl="node1" presStyleIdx="0" presStyleCnt="4" custScaleX="171490">
        <dgm:presLayoutVars>
          <dgm:bulletEnabled val="1"/>
        </dgm:presLayoutVars>
      </dgm:prSet>
      <dgm:spPr/>
    </dgm:pt>
    <dgm:pt modelId="{5B66EC43-C8EF-754F-BD86-EACDDF50A368}" type="pres">
      <dgm:prSet presAssocID="{C40A1146-AB8D-8747-BCAA-9E3977572B31}" presName="parTrans" presStyleLbl="sibTrans2D1" presStyleIdx="1" presStyleCnt="4"/>
      <dgm:spPr/>
    </dgm:pt>
    <dgm:pt modelId="{0B9B924E-E625-0B46-8ED9-09E879F4FD9A}" type="pres">
      <dgm:prSet presAssocID="{C40A1146-AB8D-8747-BCAA-9E3977572B31}" presName="connectorText" presStyleLbl="sibTrans2D1" presStyleIdx="1" presStyleCnt="4"/>
      <dgm:spPr/>
    </dgm:pt>
    <dgm:pt modelId="{2E2B91F4-CBA7-004F-A662-00119ECAE7B9}" type="pres">
      <dgm:prSet presAssocID="{984BA869-A06E-A146-9AF3-4AC723F3BAE8}" presName="node" presStyleLbl="node1" presStyleIdx="1" presStyleCnt="4" custScaleX="127822">
        <dgm:presLayoutVars>
          <dgm:bulletEnabled val="1"/>
        </dgm:presLayoutVars>
      </dgm:prSet>
      <dgm:spPr/>
    </dgm:pt>
    <dgm:pt modelId="{D8C61143-38B0-0041-AB3C-55BE13234013}" type="pres">
      <dgm:prSet presAssocID="{051833FA-26E2-1844-A179-77067D8E14E2}" presName="parTrans" presStyleLbl="sibTrans2D1" presStyleIdx="2" presStyleCnt="4"/>
      <dgm:spPr/>
    </dgm:pt>
    <dgm:pt modelId="{D89E7D29-9B79-2344-9A04-B38116382D99}" type="pres">
      <dgm:prSet presAssocID="{051833FA-26E2-1844-A179-77067D8E14E2}" presName="connectorText" presStyleLbl="sibTrans2D1" presStyleIdx="2" presStyleCnt="4"/>
      <dgm:spPr/>
    </dgm:pt>
    <dgm:pt modelId="{64967CEF-CD37-E84A-8D5C-88B0408DC6DF}" type="pres">
      <dgm:prSet presAssocID="{A93D0196-474B-194C-9429-C38938D28C95}" presName="node" presStyleLbl="node1" presStyleIdx="2" presStyleCnt="4" custScaleX="131543">
        <dgm:presLayoutVars>
          <dgm:bulletEnabled val="1"/>
        </dgm:presLayoutVars>
      </dgm:prSet>
      <dgm:spPr/>
    </dgm:pt>
    <dgm:pt modelId="{E37AF307-5033-4747-A08A-66D2D2376EDC}" type="pres">
      <dgm:prSet presAssocID="{FCE8958B-8D55-1645-A582-4178119DFCD5}" presName="parTrans" presStyleLbl="sibTrans2D1" presStyleIdx="3" presStyleCnt="4"/>
      <dgm:spPr/>
    </dgm:pt>
    <dgm:pt modelId="{9EFCF17A-CC08-0D4B-8321-001E08F742BB}" type="pres">
      <dgm:prSet presAssocID="{FCE8958B-8D55-1645-A582-4178119DFCD5}" presName="connectorText" presStyleLbl="sibTrans2D1" presStyleIdx="3" presStyleCnt="4"/>
      <dgm:spPr/>
    </dgm:pt>
    <dgm:pt modelId="{DC8B3E3E-D6D3-D844-8165-F66CD8EBFA9B}" type="pres">
      <dgm:prSet presAssocID="{9E6DEA90-E188-0D4D-BBA9-31C7E5A5B2BC}" presName="node" presStyleLbl="node1" presStyleIdx="3" presStyleCnt="4" custScaleX="129137">
        <dgm:presLayoutVars>
          <dgm:bulletEnabled val="1"/>
        </dgm:presLayoutVars>
      </dgm:prSet>
      <dgm:spPr/>
    </dgm:pt>
  </dgm:ptLst>
  <dgm:cxnLst>
    <dgm:cxn modelId="{50971F00-32D1-AB46-ADA0-95382F6A5687}" type="presOf" srcId="{CC5F6354-EF93-5246-8323-4D23D3C21347}" destId="{37B4B5E7-1927-6D4B-91DE-83DCA54A8A0F}" srcOrd="0" destOrd="0" presId="urn:microsoft.com/office/officeart/2005/8/layout/radial5"/>
    <dgm:cxn modelId="{2D86B50F-500F-F744-9920-680664D0971C}" type="presOf" srcId="{C40A1146-AB8D-8747-BCAA-9E3977572B31}" destId="{5B66EC43-C8EF-754F-BD86-EACDDF50A368}" srcOrd="0" destOrd="0" presId="urn:microsoft.com/office/officeart/2005/8/layout/radial5"/>
    <dgm:cxn modelId="{777C4516-D33E-F94D-8C07-31DE935ACC78}" srcId="{CC5F6354-EF93-5246-8323-4D23D3C21347}" destId="{6CD722CD-5365-9442-B8A5-0CAEC2447875}" srcOrd="0" destOrd="0" parTransId="{B0E90CFB-DE9B-1942-9F69-4459DF0DA771}" sibTransId="{20F47647-4B9B-C746-BFFF-340D6CF59D06}"/>
    <dgm:cxn modelId="{CF92B123-7D3A-C04B-A2BC-84F3A07A58C4}" type="presOf" srcId="{984BA869-A06E-A146-9AF3-4AC723F3BAE8}" destId="{2E2B91F4-CBA7-004F-A662-00119ECAE7B9}" srcOrd="0" destOrd="0" presId="urn:microsoft.com/office/officeart/2005/8/layout/radial5"/>
    <dgm:cxn modelId="{68365B29-8D08-0143-A0F3-6C0F97A6572B}" srcId="{6CD722CD-5365-9442-B8A5-0CAEC2447875}" destId="{03D054DD-D5B9-E14F-973F-AE2AEE7774A2}" srcOrd="0" destOrd="0" parTransId="{5B2FBE03-42AB-9A44-8D8B-98AB1902904D}" sibTransId="{6E749A5D-FEF5-284B-AB73-EC6F6A21672D}"/>
    <dgm:cxn modelId="{DF29683C-D2EF-034D-A8A7-3D9AAD6EB63F}" srcId="{6CD722CD-5365-9442-B8A5-0CAEC2447875}" destId="{984BA869-A06E-A146-9AF3-4AC723F3BAE8}" srcOrd="1" destOrd="0" parTransId="{C40A1146-AB8D-8747-BCAA-9E3977572B31}" sibTransId="{AC7D53C3-533A-BB4E-9F1A-D3BE90AB676B}"/>
    <dgm:cxn modelId="{A944AF45-BCDF-7E44-B8FD-876B7CBA9240}" srcId="{6CD722CD-5365-9442-B8A5-0CAEC2447875}" destId="{9E6DEA90-E188-0D4D-BBA9-31C7E5A5B2BC}" srcOrd="3" destOrd="0" parTransId="{FCE8958B-8D55-1645-A582-4178119DFCD5}" sibTransId="{996540BC-EDDC-464B-A39E-E7E1C28D3A0D}"/>
    <dgm:cxn modelId="{2C93B750-A00C-CB4D-8B34-463BFEE07B93}" type="presOf" srcId="{03D054DD-D5B9-E14F-973F-AE2AEE7774A2}" destId="{C818C8FA-E507-AD49-A78E-B65973BFA4DB}" srcOrd="0" destOrd="0" presId="urn:microsoft.com/office/officeart/2005/8/layout/radial5"/>
    <dgm:cxn modelId="{C22E0656-708F-4841-8501-7EB4FE531F90}" type="presOf" srcId="{051833FA-26E2-1844-A179-77067D8E14E2}" destId="{D89E7D29-9B79-2344-9A04-B38116382D99}" srcOrd="1" destOrd="0" presId="urn:microsoft.com/office/officeart/2005/8/layout/radial5"/>
    <dgm:cxn modelId="{30A4555D-0AA0-D44E-91FB-F7FC5B435AB1}" type="presOf" srcId="{A93D0196-474B-194C-9429-C38938D28C95}" destId="{64967CEF-CD37-E84A-8D5C-88B0408DC6DF}" srcOrd="0" destOrd="0" presId="urn:microsoft.com/office/officeart/2005/8/layout/radial5"/>
    <dgm:cxn modelId="{9AE9605E-7E3A-3C46-AA3D-18D2D8C02F9D}" type="presOf" srcId="{C40A1146-AB8D-8747-BCAA-9E3977572B31}" destId="{0B9B924E-E625-0B46-8ED9-09E879F4FD9A}" srcOrd="1" destOrd="0" presId="urn:microsoft.com/office/officeart/2005/8/layout/radial5"/>
    <dgm:cxn modelId="{BF235A75-7DB3-8944-B3BE-CA5141281822}" type="presOf" srcId="{5B2FBE03-42AB-9A44-8D8B-98AB1902904D}" destId="{009C878A-3456-4949-8ABB-AD53F579C408}" srcOrd="0" destOrd="0" presId="urn:microsoft.com/office/officeart/2005/8/layout/radial5"/>
    <dgm:cxn modelId="{689ED596-BA29-A649-800D-5CE1F256AB88}" type="presOf" srcId="{FCE8958B-8D55-1645-A582-4178119DFCD5}" destId="{9EFCF17A-CC08-0D4B-8321-001E08F742BB}" srcOrd="1" destOrd="0" presId="urn:microsoft.com/office/officeart/2005/8/layout/radial5"/>
    <dgm:cxn modelId="{82622E9F-F9F4-9842-9A7C-0170E2F60E66}" type="presOf" srcId="{FCE8958B-8D55-1645-A582-4178119DFCD5}" destId="{E37AF307-5033-4747-A08A-66D2D2376EDC}" srcOrd="0" destOrd="0" presId="urn:microsoft.com/office/officeart/2005/8/layout/radial5"/>
    <dgm:cxn modelId="{B5D69DA5-FA8E-2446-A66B-65653C9AD57E}" type="presOf" srcId="{9E6DEA90-E188-0D4D-BBA9-31C7E5A5B2BC}" destId="{DC8B3E3E-D6D3-D844-8165-F66CD8EBFA9B}" srcOrd="0" destOrd="0" presId="urn:microsoft.com/office/officeart/2005/8/layout/radial5"/>
    <dgm:cxn modelId="{13F97AB8-D45A-8847-9790-DE866BC792E7}" type="presOf" srcId="{5B2FBE03-42AB-9A44-8D8B-98AB1902904D}" destId="{DAFF6647-5925-A24B-8F10-FC6DEC40407C}" srcOrd="1" destOrd="0" presId="urn:microsoft.com/office/officeart/2005/8/layout/radial5"/>
    <dgm:cxn modelId="{823729C7-C910-4543-8A56-B32BB64C678D}" type="presOf" srcId="{6CD722CD-5365-9442-B8A5-0CAEC2447875}" destId="{8089CD4B-2655-594F-9FE0-E074E80386F0}" srcOrd="0" destOrd="0" presId="urn:microsoft.com/office/officeart/2005/8/layout/radial5"/>
    <dgm:cxn modelId="{975EF5E1-7667-AA48-8651-49AB54DCF9FE}" srcId="{6CD722CD-5365-9442-B8A5-0CAEC2447875}" destId="{A93D0196-474B-194C-9429-C38938D28C95}" srcOrd="2" destOrd="0" parTransId="{051833FA-26E2-1844-A179-77067D8E14E2}" sibTransId="{970095F1-86B9-A947-A0AF-5CC8683F353F}"/>
    <dgm:cxn modelId="{A294FBF2-3502-FE45-A5A8-786D9FC1127E}" type="presOf" srcId="{051833FA-26E2-1844-A179-77067D8E14E2}" destId="{D8C61143-38B0-0041-AB3C-55BE13234013}" srcOrd="0" destOrd="0" presId="urn:microsoft.com/office/officeart/2005/8/layout/radial5"/>
    <dgm:cxn modelId="{BDB6D7B7-C023-2941-B3D5-8FF3C94E5390}" type="presParOf" srcId="{37B4B5E7-1927-6D4B-91DE-83DCA54A8A0F}" destId="{8089CD4B-2655-594F-9FE0-E074E80386F0}" srcOrd="0" destOrd="0" presId="urn:microsoft.com/office/officeart/2005/8/layout/radial5"/>
    <dgm:cxn modelId="{7F8F4082-6C11-214B-874D-DAD0799E8B78}" type="presParOf" srcId="{37B4B5E7-1927-6D4B-91DE-83DCA54A8A0F}" destId="{009C878A-3456-4949-8ABB-AD53F579C408}" srcOrd="1" destOrd="0" presId="urn:microsoft.com/office/officeart/2005/8/layout/radial5"/>
    <dgm:cxn modelId="{5BE73F85-FEC0-C64E-A3EE-9FDA4DA12EA4}" type="presParOf" srcId="{009C878A-3456-4949-8ABB-AD53F579C408}" destId="{DAFF6647-5925-A24B-8F10-FC6DEC40407C}" srcOrd="0" destOrd="0" presId="urn:microsoft.com/office/officeart/2005/8/layout/radial5"/>
    <dgm:cxn modelId="{26CB7E8C-03CA-8348-ACD0-5538665F96C6}" type="presParOf" srcId="{37B4B5E7-1927-6D4B-91DE-83DCA54A8A0F}" destId="{C818C8FA-E507-AD49-A78E-B65973BFA4DB}" srcOrd="2" destOrd="0" presId="urn:microsoft.com/office/officeart/2005/8/layout/radial5"/>
    <dgm:cxn modelId="{2BA1950A-92DB-DB4F-BF69-967E2F4634E1}" type="presParOf" srcId="{37B4B5E7-1927-6D4B-91DE-83DCA54A8A0F}" destId="{5B66EC43-C8EF-754F-BD86-EACDDF50A368}" srcOrd="3" destOrd="0" presId="urn:microsoft.com/office/officeart/2005/8/layout/radial5"/>
    <dgm:cxn modelId="{56867269-F884-A543-B5CA-F934316EB772}" type="presParOf" srcId="{5B66EC43-C8EF-754F-BD86-EACDDF50A368}" destId="{0B9B924E-E625-0B46-8ED9-09E879F4FD9A}" srcOrd="0" destOrd="0" presId="urn:microsoft.com/office/officeart/2005/8/layout/radial5"/>
    <dgm:cxn modelId="{C9D812E6-37F0-B34E-BD7F-C4892DF29DAD}" type="presParOf" srcId="{37B4B5E7-1927-6D4B-91DE-83DCA54A8A0F}" destId="{2E2B91F4-CBA7-004F-A662-00119ECAE7B9}" srcOrd="4" destOrd="0" presId="urn:microsoft.com/office/officeart/2005/8/layout/radial5"/>
    <dgm:cxn modelId="{86060550-18EF-E244-8099-9F5E2F55F65C}" type="presParOf" srcId="{37B4B5E7-1927-6D4B-91DE-83DCA54A8A0F}" destId="{D8C61143-38B0-0041-AB3C-55BE13234013}" srcOrd="5" destOrd="0" presId="urn:microsoft.com/office/officeart/2005/8/layout/radial5"/>
    <dgm:cxn modelId="{05DA3D29-442B-AE47-A747-FA9747B623BB}" type="presParOf" srcId="{D8C61143-38B0-0041-AB3C-55BE13234013}" destId="{D89E7D29-9B79-2344-9A04-B38116382D99}" srcOrd="0" destOrd="0" presId="urn:microsoft.com/office/officeart/2005/8/layout/radial5"/>
    <dgm:cxn modelId="{9DCAB70C-DBA5-BA46-9740-4BCB3D9E8079}" type="presParOf" srcId="{37B4B5E7-1927-6D4B-91DE-83DCA54A8A0F}" destId="{64967CEF-CD37-E84A-8D5C-88B0408DC6DF}" srcOrd="6" destOrd="0" presId="urn:microsoft.com/office/officeart/2005/8/layout/radial5"/>
    <dgm:cxn modelId="{8EE74AEB-A478-694F-BD00-A99D66BCC006}" type="presParOf" srcId="{37B4B5E7-1927-6D4B-91DE-83DCA54A8A0F}" destId="{E37AF307-5033-4747-A08A-66D2D2376EDC}" srcOrd="7" destOrd="0" presId="urn:microsoft.com/office/officeart/2005/8/layout/radial5"/>
    <dgm:cxn modelId="{F8D0CB78-9921-E147-A222-D6F6757C2A34}" type="presParOf" srcId="{E37AF307-5033-4747-A08A-66D2D2376EDC}" destId="{9EFCF17A-CC08-0D4B-8321-001E08F742BB}" srcOrd="0" destOrd="0" presId="urn:microsoft.com/office/officeart/2005/8/layout/radial5"/>
    <dgm:cxn modelId="{9D66F755-3C2F-D641-8D6A-45C190C973E2}" type="presParOf" srcId="{37B4B5E7-1927-6D4B-91DE-83DCA54A8A0F}" destId="{DC8B3E3E-D6D3-D844-8165-F66CD8EBFA9B}" srcOrd="8" destOrd="0" presId="urn:microsoft.com/office/officeart/2005/8/layout/radial5"/>
  </dgm:cxnLst>
  <dgm:bg>
    <a:solidFill>
      <a:schemeClr val="accent5">
        <a:lumMod val="20000"/>
        <a:lumOff val="80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14245C9-F67E-47D4-9700-69BD09EB7107}" type="doc">
      <dgm:prSet loTypeId="urn:microsoft.com/office/officeart/2005/8/layout/arrow2" loCatId="process" qsTypeId="urn:microsoft.com/office/officeart/2005/8/quickstyle/simple1" qsCatId="simple" csTypeId="urn:microsoft.com/office/officeart/2005/8/colors/colorful5" csCatId="colorful" phldr="1"/>
      <dgm:spPr/>
    </dgm:pt>
    <dgm:pt modelId="{E690D8C8-9E8C-43FF-AB47-B43E2C8B5BE2}">
      <dgm:prSet phldrT="[Text]"/>
      <dgm:spPr/>
      <dgm:t>
        <a:bodyPr/>
        <a:lstStyle/>
        <a:p>
          <a:r>
            <a:rPr lang="en-IN"/>
            <a:t>Scholar-Teacher Model (1960s)</a:t>
          </a:r>
        </a:p>
      </dgm:t>
    </dgm:pt>
    <dgm:pt modelId="{E13E3903-F6E6-43E3-828E-0E23AEB9C20A}" type="parTrans" cxnId="{9367EE57-8266-4132-BB37-4B13BB3BD3F0}">
      <dgm:prSet/>
      <dgm:spPr/>
      <dgm:t>
        <a:bodyPr/>
        <a:lstStyle/>
        <a:p>
          <a:endParaRPr lang="en-IN"/>
        </a:p>
      </dgm:t>
    </dgm:pt>
    <dgm:pt modelId="{28BDB65F-AC23-4D45-857B-F4D0CF7DDF71}" type="sibTrans" cxnId="{9367EE57-8266-4132-BB37-4B13BB3BD3F0}">
      <dgm:prSet/>
      <dgm:spPr/>
      <dgm:t>
        <a:bodyPr/>
        <a:lstStyle/>
        <a:p>
          <a:endParaRPr lang="en-IN"/>
        </a:p>
      </dgm:t>
    </dgm:pt>
    <dgm:pt modelId="{275EF731-DC0A-4C3A-9C5E-E2DD3D38A05F}">
      <dgm:prSet phldrT="[Text]"/>
      <dgm:spPr/>
      <dgm:t>
        <a:bodyPr/>
        <a:lstStyle/>
        <a:p>
          <a:r>
            <a:rPr lang="en-IN"/>
            <a:t>Reflective Practitioner Model (1970s)</a:t>
          </a:r>
        </a:p>
      </dgm:t>
    </dgm:pt>
    <dgm:pt modelId="{D03C438A-D77D-43BC-8410-1F3E22C86D37}" type="parTrans" cxnId="{768F6A3B-6D33-455E-B0A6-045A4F0EC14B}">
      <dgm:prSet/>
      <dgm:spPr/>
      <dgm:t>
        <a:bodyPr/>
        <a:lstStyle/>
        <a:p>
          <a:endParaRPr lang="en-IN"/>
        </a:p>
      </dgm:t>
    </dgm:pt>
    <dgm:pt modelId="{7CB157E2-42E1-4159-AF6E-4B08FB874C37}" type="sibTrans" cxnId="{768F6A3B-6D33-455E-B0A6-045A4F0EC14B}">
      <dgm:prSet/>
      <dgm:spPr/>
      <dgm:t>
        <a:bodyPr/>
        <a:lstStyle/>
        <a:p>
          <a:endParaRPr lang="en-IN"/>
        </a:p>
      </dgm:t>
    </dgm:pt>
    <dgm:pt modelId="{6FF4DB14-8774-4303-967A-957562B39500}">
      <dgm:prSet phldrT="[Text]"/>
      <dgm:spPr/>
      <dgm:t>
        <a:bodyPr/>
        <a:lstStyle/>
        <a:p>
          <a:r>
            <a:rPr lang="en-IN"/>
            <a:t>Competent Teacher Model </a:t>
          </a:r>
        </a:p>
        <a:p>
          <a:r>
            <a:rPr lang="en-IN"/>
            <a:t>(2000s)</a:t>
          </a:r>
        </a:p>
      </dgm:t>
    </dgm:pt>
    <dgm:pt modelId="{2C44D8A6-82A9-4EBE-97F8-B42A6CC1F450}" type="parTrans" cxnId="{D58E4E64-C178-466C-92D1-067BA027A060}">
      <dgm:prSet/>
      <dgm:spPr/>
      <dgm:t>
        <a:bodyPr/>
        <a:lstStyle/>
        <a:p>
          <a:endParaRPr lang="en-IN"/>
        </a:p>
      </dgm:t>
    </dgm:pt>
    <dgm:pt modelId="{1FD815DA-D8D5-4903-9E05-BF38F8D588BA}" type="sibTrans" cxnId="{D58E4E64-C178-466C-92D1-067BA027A060}">
      <dgm:prSet/>
      <dgm:spPr/>
      <dgm:t>
        <a:bodyPr/>
        <a:lstStyle/>
        <a:p>
          <a:endParaRPr lang="en-IN"/>
        </a:p>
      </dgm:t>
    </dgm:pt>
    <dgm:pt modelId="{15346FF5-2E2B-2A4C-B323-9255EF926164}" type="pres">
      <dgm:prSet presAssocID="{514245C9-F67E-47D4-9700-69BD09EB7107}" presName="arrowDiagram" presStyleCnt="0">
        <dgm:presLayoutVars>
          <dgm:chMax val="5"/>
          <dgm:dir/>
          <dgm:resizeHandles val="exact"/>
        </dgm:presLayoutVars>
      </dgm:prSet>
      <dgm:spPr/>
    </dgm:pt>
    <dgm:pt modelId="{244517E9-B953-8941-956E-5D4CE40767B9}" type="pres">
      <dgm:prSet presAssocID="{514245C9-F67E-47D4-9700-69BD09EB7107}" presName="arrow" presStyleLbl="bgShp" presStyleIdx="0" presStyleCnt="1"/>
      <dgm:spPr/>
    </dgm:pt>
    <dgm:pt modelId="{3D8120CA-9CA1-6B45-AFBC-81099794A1E9}" type="pres">
      <dgm:prSet presAssocID="{514245C9-F67E-47D4-9700-69BD09EB7107}" presName="arrowDiagram3" presStyleCnt="0"/>
      <dgm:spPr/>
    </dgm:pt>
    <dgm:pt modelId="{2DD4E10E-1496-284D-AEE9-0438E999A597}" type="pres">
      <dgm:prSet presAssocID="{E690D8C8-9E8C-43FF-AB47-B43E2C8B5BE2}" presName="bullet3a" presStyleLbl="node1" presStyleIdx="0" presStyleCnt="3"/>
      <dgm:spPr/>
    </dgm:pt>
    <dgm:pt modelId="{5079CC39-99F4-D24D-8E7C-4AF27CDE1A25}" type="pres">
      <dgm:prSet presAssocID="{E690D8C8-9E8C-43FF-AB47-B43E2C8B5BE2}" presName="textBox3a" presStyleLbl="revTx" presStyleIdx="0" presStyleCnt="3">
        <dgm:presLayoutVars>
          <dgm:bulletEnabled val="1"/>
        </dgm:presLayoutVars>
      </dgm:prSet>
      <dgm:spPr/>
    </dgm:pt>
    <dgm:pt modelId="{26CFBA6B-34EF-7B4C-9DDF-6A7E80D280DE}" type="pres">
      <dgm:prSet presAssocID="{275EF731-DC0A-4C3A-9C5E-E2DD3D38A05F}" presName="bullet3b" presStyleLbl="node1" presStyleIdx="1" presStyleCnt="3"/>
      <dgm:spPr/>
    </dgm:pt>
    <dgm:pt modelId="{FC30BDF9-86A8-D84C-87BE-36DB12CFAC6C}" type="pres">
      <dgm:prSet presAssocID="{275EF731-DC0A-4C3A-9C5E-E2DD3D38A05F}" presName="textBox3b" presStyleLbl="revTx" presStyleIdx="1" presStyleCnt="3">
        <dgm:presLayoutVars>
          <dgm:bulletEnabled val="1"/>
        </dgm:presLayoutVars>
      </dgm:prSet>
      <dgm:spPr/>
    </dgm:pt>
    <dgm:pt modelId="{26B0127A-FCFC-3745-A1CD-871029F48332}" type="pres">
      <dgm:prSet presAssocID="{6FF4DB14-8774-4303-967A-957562B39500}" presName="bullet3c" presStyleLbl="node1" presStyleIdx="2" presStyleCnt="3"/>
      <dgm:spPr/>
    </dgm:pt>
    <dgm:pt modelId="{B3B74202-EDF7-CD4C-96E7-93CA3A2AC10B}" type="pres">
      <dgm:prSet presAssocID="{6FF4DB14-8774-4303-967A-957562B39500}" presName="textBox3c" presStyleLbl="revTx" presStyleIdx="2" presStyleCnt="3">
        <dgm:presLayoutVars>
          <dgm:bulletEnabled val="1"/>
        </dgm:presLayoutVars>
      </dgm:prSet>
      <dgm:spPr/>
    </dgm:pt>
  </dgm:ptLst>
  <dgm:cxnLst>
    <dgm:cxn modelId="{8CDF1B04-8A0F-E046-9167-49E613E0101F}" type="presOf" srcId="{E690D8C8-9E8C-43FF-AB47-B43E2C8B5BE2}" destId="{5079CC39-99F4-D24D-8E7C-4AF27CDE1A25}" srcOrd="0" destOrd="0" presId="urn:microsoft.com/office/officeart/2005/8/layout/arrow2"/>
    <dgm:cxn modelId="{768F6A3B-6D33-455E-B0A6-045A4F0EC14B}" srcId="{514245C9-F67E-47D4-9700-69BD09EB7107}" destId="{275EF731-DC0A-4C3A-9C5E-E2DD3D38A05F}" srcOrd="1" destOrd="0" parTransId="{D03C438A-D77D-43BC-8410-1F3E22C86D37}" sibTransId="{7CB157E2-42E1-4159-AF6E-4B08FB874C37}"/>
    <dgm:cxn modelId="{3893EC4D-FA53-C044-B464-0A42D91D6A9C}" type="presOf" srcId="{6FF4DB14-8774-4303-967A-957562B39500}" destId="{B3B74202-EDF7-CD4C-96E7-93CA3A2AC10B}" srcOrd="0" destOrd="0" presId="urn:microsoft.com/office/officeart/2005/8/layout/arrow2"/>
    <dgm:cxn modelId="{9367EE57-8266-4132-BB37-4B13BB3BD3F0}" srcId="{514245C9-F67E-47D4-9700-69BD09EB7107}" destId="{E690D8C8-9E8C-43FF-AB47-B43E2C8B5BE2}" srcOrd="0" destOrd="0" parTransId="{E13E3903-F6E6-43E3-828E-0E23AEB9C20A}" sibTransId="{28BDB65F-AC23-4D45-857B-F4D0CF7DDF71}"/>
    <dgm:cxn modelId="{D58E4E64-C178-466C-92D1-067BA027A060}" srcId="{514245C9-F67E-47D4-9700-69BD09EB7107}" destId="{6FF4DB14-8774-4303-967A-957562B39500}" srcOrd="2" destOrd="0" parTransId="{2C44D8A6-82A9-4EBE-97F8-B42A6CC1F450}" sibTransId="{1FD815DA-D8D5-4903-9E05-BF38F8D588BA}"/>
    <dgm:cxn modelId="{E24E4D66-C89E-9243-8EBA-46D6FAB44A4F}" type="presOf" srcId="{275EF731-DC0A-4C3A-9C5E-E2DD3D38A05F}" destId="{FC30BDF9-86A8-D84C-87BE-36DB12CFAC6C}" srcOrd="0" destOrd="0" presId="urn:microsoft.com/office/officeart/2005/8/layout/arrow2"/>
    <dgm:cxn modelId="{73E51FD1-C236-7A4D-9B5C-E32C724701C7}" type="presOf" srcId="{514245C9-F67E-47D4-9700-69BD09EB7107}" destId="{15346FF5-2E2B-2A4C-B323-9255EF926164}" srcOrd="0" destOrd="0" presId="urn:microsoft.com/office/officeart/2005/8/layout/arrow2"/>
    <dgm:cxn modelId="{1150ECDE-46A4-D147-9ABE-B912DE2E3829}" type="presParOf" srcId="{15346FF5-2E2B-2A4C-B323-9255EF926164}" destId="{244517E9-B953-8941-956E-5D4CE40767B9}" srcOrd="0" destOrd="0" presId="urn:microsoft.com/office/officeart/2005/8/layout/arrow2"/>
    <dgm:cxn modelId="{70D2B282-54E3-564B-B27C-88169DB224ED}" type="presParOf" srcId="{15346FF5-2E2B-2A4C-B323-9255EF926164}" destId="{3D8120CA-9CA1-6B45-AFBC-81099794A1E9}" srcOrd="1" destOrd="0" presId="urn:microsoft.com/office/officeart/2005/8/layout/arrow2"/>
    <dgm:cxn modelId="{4B1CB8F5-6F06-E543-BBE5-A77AD6A37853}" type="presParOf" srcId="{3D8120CA-9CA1-6B45-AFBC-81099794A1E9}" destId="{2DD4E10E-1496-284D-AEE9-0438E999A597}" srcOrd="0" destOrd="0" presId="urn:microsoft.com/office/officeart/2005/8/layout/arrow2"/>
    <dgm:cxn modelId="{AA202331-4D21-9249-98B1-B345F5AFDFF3}" type="presParOf" srcId="{3D8120CA-9CA1-6B45-AFBC-81099794A1E9}" destId="{5079CC39-99F4-D24D-8E7C-4AF27CDE1A25}" srcOrd="1" destOrd="0" presId="urn:microsoft.com/office/officeart/2005/8/layout/arrow2"/>
    <dgm:cxn modelId="{3D4C5468-CAAC-9241-9772-EC04841D2AF4}" type="presParOf" srcId="{3D8120CA-9CA1-6B45-AFBC-81099794A1E9}" destId="{26CFBA6B-34EF-7B4C-9DDF-6A7E80D280DE}" srcOrd="2" destOrd="0" presId="urn:microsoft.com/office/officeart/2005/8/layout/arrow2"/>
    <dgm:cxn modelId="{45BC116D-651E-AE48-84D3-2AC52DEBA634}" type="presParOf" srcId="{3D8120CA-9CA1-6B45-AFBC-81099794A1E9}" destId="{FC30BDF9-86A8-D84C-87BE-36DB12CFAC6C}" srcOrd="3" destOrd="0" presId="urn:microsoft.com/office/officeart/2005/8/layout/arrow2"/>
    <dgm:cxn modelId="{6BD44C48-F344-C64A-ADC5-4426CDD77ACB}" type="presParOf" srcId="{3D8120CA-9CA1-6B45-AFBC-81099794A1E9}" destId="{26B0127A-FCFC-3745-A1CD-871029F48332}" srcOrd="4" destOrd="0" presId="urn:microsoft.com/office/officeart/2005/8/layout/arrow2"/>
    <dgm:cxn modelId="{E5E83D85-276A-3340-808A-99540A1CED62}" type="presParOf" srcId="{3D8120CA-9CA1-6B45-AFBC-81099794A1E9}" destId="{B3B74202-EDF7-CD4C-96E7-93CA3A2AC10B}" srcOrd="5"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9.xml><?xml version="1.0" encoding="utf-8"?>
<dgm:dataModel xmlns:dgm="http://schemas.openxmlformats.org/drawingml/2006/diagram" xmlns:a="http://schemas.openxmlformats.org/drawingml/2006/main">
  <dgm:ptLst>
    <dgm:pt modelId="{F6C34556-C5BD-4424-8F4A-FEDD02F617D4}"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28942F28-20DE-483D-8D0D-3100B4A7A745}">
      <dgm:prSet/>
      <dgm:spPr/>
      <dgm:t>
        <a:bodyPr/>
        <a:lstStyle/>
        <a:p>
          <a:r>
            <a:rPr lang="en-US"/>
            <a:t>The act of teacher accreditation – licensing </a:t>
          </a:r>
        </a:p>
      </dgm:t>
    </dgm:pt>
    <dgm:pt modelId="{F7D3F546-0F64-47F9-8A0B-B02D40734A20}" type="parTrans" cxnId="{05D659BC-E8FF-4F92-A73A-8933DF0361EA}">
      <dgm:prSet/>
      <dgm:spPr/>
      <dgm:t>
        <a:bodyPr/>
        <a:lstStyle/>
        <a:p>
          <a:endParaRPr lang="en-US"/>
        </a:p>
      </dgm:t>
    </dgm:pt>
    <dgm:pt modelId="{AF0E10AA-4D27-4712-8BE6-EA67A72885AE}" type="sibTrans" cxnId="{05D659BC-E8FF-4F92-A73A-8933DF0361EA}">
      <dgm:prSet/>
      <dgm:spPr/>
      <dgm:t>
        <a:bodyPr/>
        <a:lstStyle/>
        <a:p>
          <a:endParaRPr lang="en-US"/>
        </a:p>
      </dgm:t>
    </dgm:pt>
    <dgm:pt modelId="{500274ED-FFE4-46CD-B7F8-A9C8905A9974}">
      <dgm:prSet/>
      <dgm:spPr/>
      <dgm:t>
        <a:bodyPr/>
        <a:lstStyle/>
        <a:p>
          <a:r>
            <a:rPr lang="en-US"/>
            <a:t>Should standards be linked to licensing?</a:t>
          </a:r>
        </a:p>
      </dgm:t>
    </dgm:pt>
    <dgm:pt modelId="{61085479-AC87-4041-892D-A57A01312D95}" type="parTrans" cxnId="{36D0C932-DE43-4A6A-BEE4-E912B2601B96}">
      <dgm:prSet/>
      <dgm:spPr/>
      <dgm:t>
        <a:bodyPr/>
        <a:lstStyle/>
        <a:p>
          <a:endParaRPr lang="en-US"/>
        </a:p>
      </dgm:t>
    </dgm:pt>
    <dgm:pt modelId="{6B9ECEFF-C056-4485-BF38-4176E7DDEC54}" type="sibTrans" cxnId="{36D0C932-DE43-4A6A-BEE4-E912B2601B96}">
      <dgm:prSet/>
      <dgm:spPr/>
      <dgm:t>
        <a:bodyPr/>
        <a:lstStyle/>
        <a:p>
          <a:endParaRPr lang="en-US"/>
        </a:p>
      </dgm:t>
    </dgm:pt>
    <dgm:pt modelId="{787F07EB-EDA9-4CD3-8072-82C2A6BDF276}">
      <dgm:prSet/>
      <dgm:spPr/>
      <dgm:t>
        <a:bodyPr/>
        <a:lstStyle/>
        <a:p>
          <a:r>
            <a:rPr lang="en-US"/>
            <a:t>Should professional development be linked to licensing</a:t>
          </a:r>
        </a:p>
      </dgm:t>
    </dgm:pt>
    <dgm:pt modelId="{0C2226EB-14FB-4E78-87FA-E322771FFAA1}" type="parTrans" cxnId="{0163AB48-7DCA-4CDD-AF68-85EC709567D3}">
      <dgm:prSet/>
      <dgm:spPr/>
      <dgm:t>
        <a:bodyPr/>
        <a:lstStyle/>
        <a:p>
          <a:endParaRPr lang="en-US"/>
        </a:p>
      </dgm:t>
    </dgm:pt>
    <dgm:pt modelId="{FD82BAB6-06D8-4787-A4C0-8FB970631616}" type="sibTrans" cxnId="{0163AB48-7DCA-4CDD-AF68-85EC709567D3}">
      <dgm:prSet/>
      <dgm:spPr/>
      <dgm:t>
        <a:bodyPr/>
        <a:lstStyle/>
        <a:p>
          <a:endParaRPr lang="en-US"/>
        </a:p>
      </dgm:t>
    </dgm:pt>
    <dgm:pt modelId="{EE2CA781-F546-4759-A7B0-4CDE91976883}">
      <dgm:prSet/>
      <dgm:spPr/>
      <dgm:t>
        <a:bodyPr/>
        <a:lstStyle/>
        <a:p>
          <a:r>
            <a:rPr lang="en-US"/>
            <a:t>Should standards be linked to professional development?</a:t>
          </a:r>
        </a:p>
      </dgm:t>
    </dgm:pt>
    <dgm:pt modelId="{C77F7D9E-05B4-47EC-A761-7B1EA242B833}" type="parTrans" cxnId="{A9FD0A92-4AB8-4EDE-BDF5-172B969CE107}">
      <dgm:prSet/>
      <dgm:spPr/>
      <dgm:t>
        <a:bodyPr/>
        <a:lstStyle/>
        <a:p>
          <a:endParaRPr lang="en-US"/>
        </a:p>
      </dgm:t>
    </dgm:pt>
    <dgm:pt modelId="{7B5BB2E0-62EC-4F29-BB89-F0C0670715D7}" type="sibTrans" cxnId="{A9FD0A92-4AB8-4EDE-BDF5-172B969CE107}">
      <dgm:prSet/>
      <dgm:spPr/>
      <dgm:t>
        <a:bodyPr/>
        <a:lstStyle/>
        <a:p>
          <a:endParaRPr lang="en-US"/>
        </a:p>
      </dgm:t>
    </dgm:pt>
    <dgm:pt modelId="{A370B5C4-0E7E-4D30-A859-A9FA0E4F19F2}" type="pres">
      <dgm:prSet presAssocID="{F6C34556-C5BD-4424-8F4A-FEDD02F617D4}" presName="root" presStyleCnt="0">
        <dgm:presLayoutVars>
          <dgm:dir/>
          <dgm:resizeHandles val="exact"/>
        </dgm:presLayoutVars>
      </dgm:prSet>
      <dgm:spPr/>
    </dgm:pt>
    <dgm:pt modelId="{25077F4C-62AF-4BBC-A5E5-0D4A7AD38FA6}" type="pres">
      <dgm:prSet presAssocID="{28942F28-20DE-483D-8D0D-3100B4A7A745}" presName="compNode" presStyleCnt="0"/>
      <dgm:spPr/>
    </dgm:pt>
    <dgm:pt modelId="{7401DA70-20BE-4113-96E4-FC562CF0EE0E}" type="pres">
      <dgm:prSet presAssocID="{28942F28-20DE-483D-8D0D-3100B4A7A745}" presName="bgRect" presStyleLbl="bgShp" presStyleIdx="0" presStyleCnt="4"/>
      <dgm:spPr/>
    </dgm:pt>
    <dgm:pt modelId="{EF635764-EBD4-4A94-BD4A-FA32FF391864}" type="pres">
      <dgm:prSet presAssocID="{28942F28-20DE-483D-8D0D-3100B4A7A745}"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iploma"/>
        </a:ext>
      </dgm:extLst>
    </dgm:pt>
    <dgm:pt modelId="{05799C7E-FE50-4443-98F8-34F1BDDCD62D}" type="pres">
      <dgm:prSet presAssocID="{28942F28-20DE-483D-8D0D-3100B4A7A745}" presName="spaceRect" presStyleCnt="0"/>
      <dgm:spPr/>
    </dgm:pt>
    <dgm:pt modelId="{AB6EAAE5-4234-47ED-B315-9EAF7B957AA5}" type="pres">
      <dgm:prSet presAssocID="{28942F28-20DE-483D-8D0D-3100B4A7A745}" presName="parTx" presStyleLbl="revTx" presStyleIdx="0" presStyleCnt="4">
        <dgm:presLayoutVars>
          <dgm:chMax val="0"/>
          <dgm:chPref val="0"/>
        </dgm:presLayoutVars>
      </dgm:prSet>
      <dgm:spPr/>
    </dgm:pt>
    <dgm:pt modelId="{99571C6B-B3CA-4413-8F15-767A78601D22}" type="pres">
      <dgm:prSet presAssocID="{AF0E10AA-4D27-4712-8BE6-EA67A72885AE}" presName="sibTrans" presStyleCnt="0"/>
      <dgm:spPr/>
    </dgm:pt>
    <dgm:pt modelId="{03F5B9BB-3A20-4D96-873D-B8603D908CF1}" type="pres">
      <dgm:prSet presAssocID="{500274ED-FFE4-46CD-B7F8-A9C8905A9974}" presName="compNode" presStyleCnt="0"/>
      <dgm:spPr/>
    </dgm:pt>
    <dgm:pt modelId="{D8B05AD1-4C4A-4D88-996F-14BCD51EBC3F}" type="pres">
      <dgm:prSet presAssocID="{500274ED-FFE4-46CD-B7F8-A9C8905A9974}" presName="bgRect" presStyleLbl="bgShp" presStyleIdx="1" presStyleCnt="4"/>
      <dgm:spPr/>
    </dgm:pt>
    <dgm:pt modelId="{9AB3F22A-9D1C-4D74-B542-142A573D5BD2}" type="pres">
      <dgm:prSet presAssocID="{500274ED-FFE4-46CD-B7F8-A9C8905A9974}"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iploma Roll"/>
        </a:ext>
      </dgm:extLst>
    </dgm:pt>
    <dgm:pt modelId="{9AD05C63-8D39-404B-8BBC-256D5076B8C9}" type="pres">
      <dgm:prSet presAssocID="{500274ED-FFE4-46CD-B7F8-A9C8905A9974}" presName="spaceRect" presStyleCnt="0"/>
      <dgm:spPr/>
    </dgm:pt>
    <dgm:pt modelId="{26D96174-76D2-4AF1-BEB0-908251EEEDCF}" type="pres">
      <dgm:prSet presAssocID="{500274ED-FFE4-46CD-B7F8-A9C8905A9974}" presName="parTx" presStyleLbl="revTx" presStyleIdx="1" presStyleCnt="4">
        <dgm:presLayoutVars>
          <dgm:chMax val="0"/>
          <dgm:chPref val="0"/>
        </dgm:presLayoutVars>
      </dgm:prSet>
      <dgm:spPr/>
    </dgm:pt>
    <dgm:pt modelId="{673820E1-8746-4A1D-AE75-D8E0AA6C7280}" type="pres">
      <dgm:prSet presAssocID="{6B9ECEFF-C056-4485-BF38-4176E7DDEC54}" presName="sibTrans" presStyleCnt="0"/>
      <dgm:spPr/>
    </dgm:pt>
    <dgm:pt modelId="{CBE5EBBF-81A4-45AC-A695-91B6ACEFAFE3}" type="pres">
      <dgm:prSet presAssocID="{787F07EB-EDA9-4CD3-8072-82C2A6BDF276}" presName="compNode" presStyleCnt="0"/>
      <dgm:spPr/>
    </dgm:pt>
    <dgm:pt modelId="{37366247-C2D7-4DA8-B823-E78D653CE38F}" type="pres">
      <dgm:prSet presAssocID="{787F07EB-EDA9-4CD3-8072-82C2A6BDF276}" presName="bgRect" presStyleLbl="bgShp" presStyleIdx="2" presStyleCnt="4"/>
      <dgm:spPr/>
    </dgm:pt>
    <dgm:pt modelId="{052A42A7-162E-446D-A76D-6587B698A052}" type="pres">
      <dgm:prSet presAssocID="{787F07EB-EDA9-4CD3-8072-82C2A6BDF276}"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ooks"/>
        </a:ext>
      </dgm:extLst>
    </dgm:pt>
    <dgm:pt modelId="{B4B1A367-4919-4F40-B132-99085855D5A6}" type="pres">
      <dgm:prSet presAssocID="{787F07EB-EDA9-4CD3-8072-82C2A6BDF276}" presName="spaceRect" presStyleCnt="0"/>
      <dgm:spPr/>
    </dgm:pt>
    <dgm:pt modelId="{9675EC42-A4F8-4A46-BB0B-4D8D2C283024}" type="pres">
      <dgm:prSet presAssocID="{787F07EB-EDA9-4CD3-8072-82C2A6BDF276}" presName="parTx" presStyleLbl="revTx" presStyleIdx="2" presStyleCnt="4">
        <dgm:presLayoutVars>
          <dgm:chMax val="0"/>
          <dgm:chPref val="0"/>
        </dgm:presLayoutVars>
      </dgm:prSet>
      <dgm:spPr/>
    </dgm:pt>
    <dgm:pt modelId="{A9F9C2D0-6B04-44D1-BD3D-6EFD6A5AFEE5}" type="pres">
      <dgm:prSet presAssocID="{FD82BAB6-06D8-4787-A4C0-8FB970631616}" presName="sibTrans" presStyleCnt="0"/>
      <dgm:spPr/>
    </dgm:pt>
    <dgm:pt modelId="{CB1FABF1-4724-4F92-B8B3-E23BEE512382}" type="pres">
      <dgm:prSet presAssocID="{EE2CA781-F546-4759-A7B0-4CDE91976883}" presName="compNode" presStyleCnt="0"/>
      <dgm:spPr/>
    </dgm:pt>
    <dgm:pt modelId="{3641583F-F1FF-4E17-A860-CCAB0613470F}" type="pres">
      <dgm:prSet presAssocID="{EE2CA781-F546-4759-A7B0-4CDE91976883}" presName="bgRect" presStyleLbl="bgShp" presStyleIdx="3" presStyleCnt="4"/>
      <dgm:spPr/>
    </dgm:pt>
    <dgm:pt modelId="{783C6BF1-4402-4757-B017-52C940D1DB77}" type="pres">
      <dgm:prSet presAssocID="{EE2CA781-F546-4759-A7B0-4CDE91976883}"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Office Worker"/>
        </a:ext>
      </dgm:extLst>
    </dgm:pt>
    <dgm:pt modelId="{455E7515-8203-4AAA-8903-AD927A507728}" type="pres">
      <dgm:prSet presAssocID="{EE2CA781-F546-4759-A7B0-4CDE91976883}" presName="spaceRect" presStyleCnt="0"/>
      <dgm:spPr/>
    </dgm:pt>
    <dgm:pt modelId="{004B8FF7-E6B4-419B-83B5-5EE0DE564341}" type="pres">
      <dgm:prSet presAssocID="{EE2CA781-F546-4759-A7B0-4CDE91976883}" presName="parTx" presStyleLbl="revTx" presStyleIdx="3" presStyleCnt="4">
        <dgm:presLayoutVars>
          <dgm:chMax val="0"/>
          <dgm:chPref val="0"/>
        </dgm:presLayoutVars>
      </dgm:prSet>
      <dgm:spPr/>
    </dgm:pt>
  </dgm:ptLst>
  <dgm:cxnLst>
    <dgm:cxn modelId="{7334F721-E033-4440-80B2-C6A10858E88F}" type="presOf" srcId="{500274ED-FFE4-46CD-B7F8-A9C8905A9974}" destId="{26D96174-76D2-4AF1-BEB0-908251EEEDCF}" srcOrd="0" destOrd="0" presId="urn:microsoft.com/office/officeart/2018/2/layout/IconVerticalSolidList"/>
    <dgm:cxn modelId="{36D0C932-DE43-4A6A-BEE4-E912B2601B96}" srcId="{F6C34556-C5BD-4424-8F4A-FEDD02F617D4}" destId="{500274ED-FFE4-46CD-B7F8-A9C8905A9974}" srcOrd="1" destOrd="0" parTransId="{61085479-AC87-4041-892D-A57A01312D95}" sibTransId="{6B9ECEFF-C056-4485-BF38-4176E7DDEC54}"/>
    <dgm:cxn modelId="{0163AB48-7DCA-4CDD-AF68-85EC709567D3}" srcId="{F6C34556-C5BD-4424-8F4A-FEDD02F617D4}" destId="{787F07EB-EDA9-4CD3-8072-82C2A6BDF276}" srcOrd="2" destOrd="0" parTransId="{0C2226EB-14FB-4E78-87FA-E322771FFAA1}" sibTransId="{FD82BAB6-06D8-4787-A4C0-8FB970631616}"/>
    <dgm:cxn modelId="{330E2668-6B1A-4AFB-86E5-AD2D1965D360}" type="presOf" srcId="{787F07EB-EDA9-4CD3-8072-82C2A6BDF276}" destId="{9675EC42-A4F8-4A46-BB0B-4D8D2C283024}" srcOrd="0" destOrd="0" presId="urn:microsoft.com/office/officeart/2018/2/layout/IconVerticalSolidList"/>
    <dgm:cxn modelId="{4734CB72-E976-4C4C-96E1-20CCDDA98A55}" type="presOf" srcId="{EE2CA781-F546-4759-A7B0-4CDE91976883}" destId="{004B8FF7-E6B4-419B-83B5-5EE0DE564341}" srcOrd="0" destOrd="0" presId="urn:microsoft.com/office/officeart/2018/2/layout/IconVerticalSolidList"/>
    <dgm:cxn modelId="{8CD73D8C-85F5-4140-81E1-BAC4A9170385}" type="presOf" srcId="{F6C34556-C5BD-4424-8F4A-FEDD02F617D4}" destId="{A370B5C4-0E7E-4D30-A859-A9FA0E4F19F2}" srcOrd="0" destOrd="0" presId="urn:microsoft.com/office/officeart/2018/2/layout/IconVerticalSolidList"/>
    <dgm:cxn modelId="{A9FD0A92-4AB8-4EDE-BDF5-172B969CE107}" srcId="{F6C34556-C5BD-4424-8F4A-FEDD02F617D4}" destId="{EE2CA781-F546-4759-A7B0-4CDE91976883}" srcOrd="3" destOrd="0" parTransId="{C77F7D9E-05B4-47EC-A761-7B1EA242B833}" sibTransId="{7B5BB2E0-62EC-4F29-BB89-F0C0670715D7}"/>
    <dgm:cxn modelId="{05D659BC-E8FF-4F92-A73A-8933DF0361EA}" srcId="{F6C34556-C5BD-4424-8F4A-FEDD02F617D4}" destId="{28942F28-20DE-483D-8D0D-3100B4A7A745}" srcOrd="0" destOrd="0" parTransId="{F7D3F546-0F64-47F9-8A0B-B02D40734A20}" sibTransId="{AF0E10AA-4D27-4712-8BE6-EA67A72885AE}"/>
    <dgm:cxn modelId="{0EE193F3-4E96-46F0-BE0D-C7BCA5B3EA66}" type="presOf" srcId="{28942F28-20DE-483D-8D0D-3100B4A7A745}" destId="{AB6EAAE5-4234-47ED-B315-9EAF7B957AA5}" srcOrd="0" destOrd="0" presId="urn:microsoft.com/office/officeart/2018/2/layout/IconVerticalSolidList"/>
    <dgm:cxn modelId="{EE724D04-C499-4C42-9089-316BF60B3876}" type="presParOf" srcId="{A370B5C4-0E7E-4D30-A859-A9FA0E4F19F2}" destId="{25077F4C-62AF-4BBC-A5E5-0D4A7AD38FA6}" srcOrd="0" destOrd="0" presId="urn:microsoft.com/office/officeart/2018/2/layout/IconVerticalSolidList"/>
    <dgm:cxn modelId="{B95C8541-DC2E-491B-A3FD-0674ED079369}" type="presParOf" srcId="{25077F4C-62AF-4BBC-A5E5-0D4A7AD38FA6}" destId="{7401DA70-20BE-4113-96E4-FC562CF0EE0E}" srcOrd="0" destOrd="0" presId="urn:microsoft.com/office/officeart/2018/2/layout/IconVerticalSolidList"/>
    <dgm:cxn modelId="{E71F78D1-BEAA-4013-ABFB-DE9C27E38F99}" type="presParOf" srcId="{25077F4C-62AF-4BBC-A5E5-0D4A7AD38FA6}" destId="{EF635764-EBD4-4A94-BD4A-FA32FF391864}" srcOrd="1" destOrd="0" presId="urn:microsoft.com/office/officeart/2018/2/layout/IconVerticalSolidList"/>
    <dgm:cxn modelId="{9678D0A6-0D88-4FF0-9002-31ADF872F7B1}" type="presParOf" srcId="{25077F4C-62AF-4BBC-A5E5-0D4A7AD38FA6}" destId="{05799C7E-FE50-4443-98F8-34F1BDDCD62D}" srcOrd="2" destOrd="0" presId="urn:microsoft.com/office/officeart/2018/2/layout/IconVerticalSolidList"/>
    <dgm:cxn modelId="{5EB1ABB2-514E-4612-B271-4B94FB323722}" type="presParOf" srcId="{25077F4C-62AF-4BBC-A5E5-0D4A7AD38FA6}" destId="{AB6EAAE5-4234-47ED-B315-9EAF7B957AA5}" srcOrd="3" destOrd="0" presId="urn:microsoft.com/office/officeart/2018/2/layout/IconVerticalSolidList"/>
    <dgm:cxn modelId="{B705A200-B1BD-4B38-8583-FC15908799D6}" type="presParOf" srcId="{A370B5C4-0E7E-4D30-A859-A9FA0E4F19F2}" destId="{99571C6B-B3CA-4413-8F15-767A78601D22}" srcOrd="1" destOrd="0" presId="urn:microsoft.com/office/officeart/2018/2/layout/IconVerticalSolidList"/>
    <dgm:cxn modelId="{B5142C79-E4C9-4B7D-B7F0-5B71EDB82355}" type="presParOf" srcId="{A370B5C4-0E7E-4D30-A859-A9FA0E4F19F2}" destId="{03F5B9BB-3A20-4D96-873D-B8603D908CF1}" srcOrd="2" destOrd="0" presId="urn:microsoft.com/office/officeart/2018/2/layout/IconVerticalSolidList"/>
    <dgm:cxn modelId="{E82C541F-67E4-4D85-BBE3-A8C11C55DDB8}" type="presParOf" srcId="{03F5B9BB-3A20-4D96-873D-B8603D908CF1}" destId="{D8B05AD1-4C4A-4D88-996F-14BCD51EBC3F}" srcOrd="0" destOrd="0" presId="urn:microsoft.com/office/officeart/2018/2/layout/IconVerticalSolidList"/>
    <dgm:cxn modelId="{E0AA4ACD-E277-42A5-8C75-775EBD5C30D2}" type="presParOf" srcId="{03F5B9BB-3A20-4D96-873D-B8603D908CF1}" destId="{9AB3F22A-9D1C-4D74-B542-142A573D5BD2}" srcOrd="1" destOrd="0" presId="urn:microsoft.com/office/officeart/2018/2/layout/IconVerticalSolidList"/>
    <dgm:cxn modelId="{C6A9704F-B9C8-4AD5-B419-9446258F74D2}" type="presParOf" srcId="{03F5B9BB-3A20-4D96-873D-B8603D908CF1}" destId="{9AD05C63-8D39-404B-8BBC-256D5076B8C9}" srcOrd="2" destOrd="0" presId="urn:microsoft.com/office/officeart/2018/2/layout/IconVerticalSolidList"/>
    <dgm:cxn modelId="{48D1CF92-F92C-4DF0-A8E6-A9B60FDA69AB}" type="presParOf" srcId="{03F5B9BB-3A20-4D96-873D-B8603D908CF1}" destId="{26D96174-76D2-4AF1-BEB0-908251EEEDCF}" srcOrd="3" destOrd="0" presId="urn:microsoft.com/office/officeart/2018/2/layout/IconVerticalSolidList"/>
    <dgm:cxn modelId="{0F75163A-50D6-4B27-B7E8-8EC5FEE4984D}" type="presParOf" srcId="{A370B5C4-0E7E-4D30-A859-A9FA0E4F19F2}" destId="{673820E1-8746-4A1D-AE75-D8E0AA6C7280}" srcOrd="3" destOrd="0" presId="urn:microsoft.com/office/officeart/2018/2/layout/IconVerticalSolidList"/>
    <dgm:cxn modelId="{E9D7702A-2A62-4FBA-B31F-8D9BF2A0CE0C}" type="presParOf" srcId="{A370B5C4-0E7E-4D30-A859-A9FA0E4F19F2}" destId="{CBE5EBBF-81A4-45AC-A695-91B6ACEFAFE3}" srcOrd="4" destOrd="0" presId="urn:microsoft.com/office/officeart/2018/2/layout/IconVerticalSolidList"/>
    <dgm:cxn modelId="{B31FE943-D0F4-4514-8F99-95C8FAD03502}" type="presParOf" srcId="{CBE5EBBF-81A4-45AC-A695-91B6ACEFAFE3}" destId="{37366247-C2D7-4DA8-B823-E78D653CE38F}" srcOrd="0" destOrd="0" presId="urn:microsoft.com/office/officeart/2018/2/layout/IconVerticalSolidList"/>
    <dgm:cxn modelId="{659389F5-9FD6-4753-91EF-69887AF0AE69}" type="presParOf" srcId="{CBE5EBBF-81A4-45AC-A695-91B6ACEFAFE3}" destId="{052A42A7-162E-446D-A76D-6587B698A052}" srcOrd="1" destOrd="0" presId="urn:microsoft.com/office/officeart/2018/2/layout/IconVerticalSolidList"/>
    <dgm:cxn modelId="{91B3E4B2-8271-4F46-BF34-70C2913C2F7D}" type="presParOf" srcId="{CBE5EBBF-81A4-45AC-A695-91B6ACEFAFE3}" destId="{B4B1A367-4919-4F40-B132-99085855D5A6}" srcOrd="2" destOrd="0" presId="urn:microsoft.com/office/officeart/2018/2/layout/IconVerticalSolidList"/>
    <dgm:cxn modelId="{A78B4B4D-7011-4BAA-8BCF-01681D29CD59}" type="presParOf" srcId="{CBE5EBBF-81A4-45AC-A695-91B6ACEFAFE3}" destId="{9675EC42-A4F8-4A46-BB0B-4D8D2C283024}" srcOrd="3" destOrd="0" presId="urn:microsoft.com/office/officeart/2018/2/layout/IconVerticalSolidList"/>
    <dgm:cxn modelId="{B0FEDAA3-C2FF-4DDC-9D19-E22BA304E56E}" type="presParOf" srcId="{A370B5C4-0E7E-4D30-A859-A9FA0E4F19F2}" destId="{A9F9C2D0-6B04-44D1-BD3D-6EFD6A5AFEE5}" srcOrd="5" destOrd="0" presId="urn:microsoft.com/office/officeart/2018/2/layout/IconVerticalSolidList"/>
    <dgm:cxn modelId="{92BEC7A9-5E72-4146-BBA5-7585C5D32C9C}" type="presParOf" srcId="{A370B5C4-0E7E-4D30-A859-A9FA0E4F19F2}" destId="{CB1FABF1-4724-4F92-B8B3-E23BEE512382}" srcOrd="6" destOrd="0" presId="urn:microsoft.com/office/officeart/2018/2/layout/IconVerticalSolidList"/>
    <dgm:cxn modelId="{F9EDEF46-3D30-48A2-84AF-78F5FCE42BB8}" type="presParOf" srcId="{CB1FABF1-4724-4F92-B8B3-E23BEE512382}" destId="{3641583F-F1FF-4E17-A860-CCAB0613470F}" srcOrd="0" destOrd="0" presId="urn:microsoft.com/office/officeart/2018/2/layout/IconVerticalSolidList"/>
    <dgm:cxn modelId="{C62D0005-8602-442C-A2F2-6A03BE69AFFD}" type="presParOf" srcId="{CB1FABF1-4724-4F92-B8B3-E23BEE512382}" destId="{783C6BF1-4402-4757-B017-52C940D1DB77}" srcOrd="1" destOrd="0" presId="urn:microsoft.com/office/officeart/2018/2/layout/IconVerticalSolidList"/>
    <dgm:cxn modelId="{72871867-6461-4B47-8A35-AC78A7FBCE86}" type="presParOf" srcId="{CB1FABF1-4724-4F92-B8B3-E23BEE512382}" destId="{455E7515-8203-4AAA-8903-AD927A507728}" srcOrd="2" destOrd="0" presId="urn:microsoft.com/office/officeart/2018/2/layout/IconVerticalSolidList"/>
    <dgm:cxn modelId="{AC8271D6-BB53-4CC1-9634-260F8BFEF8E6}" type="presParOf" srcId="{CB1FABF1-4724-4F92-B8B3-E23BEE512382}" destId="{004B8FF7-E6B4-419B-83B5-5EE0DE564341}"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80CD45-AE0F-8D44-B2C7-F7A0D32BE054}">
      <dsp:nvSpPr>
        <dsp:cNvPr id="0" name=""/>
        <dsp:cNvSpPr/>
      </dsp:nvSpPr>
      <dsp:spPr>
        <a:xfrm>
          <a:off x="0" y="49749"/>
          <a:ext cx="4231481" cy="906750"/>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Importance of teachers and teaching</a:t>
          </a:r>
          <a:endParaRPr lang="en-US" sz="2500" kern="1200" dirty="0"/>
        </a:p>
      </dsp:txBody>
      <dsp:txXfrm>
        <a:off x="44264" y="94013"/>
        <a:ext cx="4142953" cy="818222"/>
      </dsp:txXfrm>
    </dsp:sp>
    <dsp:sp modelId="{DFF85FEB-90B0-F74B-89D1-EE4DDE74847C}">
      <dsp:nvSpPr>
        <dsp:cNvPr id="0" name=""/>
        <dsp:cNvSpPr/>
      </dsp:nvSpPr>
      <dsp:spPr>
        <a:xfrm>
          <a:off x="0" y="1028500"/>
          <a:ext cx="4231481" cy="906750"/>
        </a:xfrm>
        <a:prstGeom prst="roundRect">
          <a:avLst/>
        </a:prstGeom>
        <a:solidFill>
          <a:schemeClr val="accent5">
            <a:hueOff val="7346"/>
            <a:satOff val="-1776"/>
            <a:lumOff val="-313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Unpacking autonomy, agency &amp;  accountability </a:t>
          </a:r>
          <a:endParaRPr lang="en-US" sz="2500" kern="1200" dirty="0"/>
        </a:p>
      </dsp:txBody>
      <dsp:txXfrm>
        <a:off x="44264" y="1072764"/>
        <a:ext cx="4142953" cy="818222"/>
      </dsp:txXfrm>
    </dsp:sp>
    <dsp:sp modelId="{E8166096-EF5C-F543-AC24-B9CA678CBA3B}">
      <dsp:nvSpPr>
        <dsp:cNvPr id="0" name=""/>
        <dsp:cNvSpPr/>
      </dsp:nvSpPr>
      <dsp:spPr>
        <a:xfrm>
          <a:off x="0" y="2007250"/>
          <a:ext cx="4231481" cy="906750"/>
        </a:xfrm>
        <a:prstGeom prst="roundRect">
          <a:avLst/>
        </a:prstGeom>
        <a:solidFill>
          <a:schemeClr val="accent5">
            <a:hueOff val="14692"/>
            <a:satOff val="-3552"/>
            <a:lumOff val="-627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Autonomy, agency and knowledge claims</a:t>
          </a:r>
        </a:p>
      </dsp:txBody>
      <dsp:txXfrm>
        <a:off x="44264" y="2051514"/>
        <a:ext cx="4142953" cy="818222"/>
      </dsp:txXfrm>
    </dsp:sp>
    <dsp:sp modelId="{EE838641-824B-F140-B4BC-BA7A53829842}">
      <dsp:nvSpPr>
        <dsp:cNvPr id="0" name=""/>
        <dsp:cNvSpPr/>
      </dsp:nvSpPr>
      <dsp:spPr>
        <a:xfrm>
          <a:off x="0" y="2986000"/>
          <a:ext cx="4231481" cy="906750"/>
        </a:xfrm>
        <a:prstGeom prst="roundRect">
          <a:avLst/>
        </a:prstGeom>
        <a:solidFill>
          <a:schemeClr val="accent5">
            <a:hueOff val="22038"/>
            <a:satOff val="-5328"/>
            <a:lumOff val="-941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marR="0" lvl="0" indent="0" algn="l" defTabSz="914400" eaLnBrk="1" fontAlgn="auto" latinLnBrk="0" hangingPunct="1">
            <a:lnSpc>
              <a:spcPct val="90000"/>
            </a:lnSpc>
            <a:spcBef>
              <a:spcPct val="0"/>
            </a:spcBef>
            <a:spcAft>
              <a:spcPts val="0"/>
            </a:spcAft>
            <a:buClrTx/>
            <a:buSzTx/>
            <a:buFontTx/>
            <a:buNone/>
            <a:tabLst/>
            <a:defRPr/>
          </a:pPr>
          <a:r>
            <a:rPr lang="en-US" sz="2500" kern="1200" dirty="0"/>
            <a:t>Autonomy, agency and teacher/teaching standards</a:t>
          </a:r>
        </a:p>
      </dsp:txBody>
      <dsp:txXfrm>
        <a:off x="44264" y="3030264"/>
        <a:ext cx="4142953" cy="818222"/>
      </dsp:txXfrm>
    </dsp:sp>
    <dsp:sp modelId="{88810153-EA49-D64C-BF77-710B00A7A715}">
      <dsp:nvSpPr>
        <dsp:cNvPr id="0" name=""/>
        <dsp:cNvSpPr/>
      </dsp:nvSpPr>
      <dsp:spPr>
        <a:xfrm>
          <a:off x="0" y="3964750"/>
          <a:ext cx="4231481" cy="906750"/>
        </a:xfrm>
        <a:prstGeom prst="roundRect">
          <a:avLst/>
        </a:prstGeom>
        <a:solidFill>
          <a:schemeClr val="accent5">
            <a:hueOff val="29384"/>
            <a:satOff val="-7104"/>
            <a:lumOff val="-1255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Moving Forward</a:t>
          </a:r>
          <a:endParaRPr lang="en-US" sz="2500" kern="1200" dirty="0"/>
        </a:p>
      </dsp:txBody>
      <dsp:txXfrm>
        <a:off x="44264" y="4009014"/>
        <a:ext cx="4142953" cy="81822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D49B30-531E-3A44-A838-3116E7E56394}">
      <dsp:nvSpPr>
        <dsp:cNvPr id="0" name=""/>
        <dsp:cNvSpPr/>
      </dsp:nvSpPr>
      <dsp:spPr>
        <a:xfrm>
          <a:off x="35" y="250626"/>
          <a:ext cx="3406600" cy="699530"/>
        </a:xfrm>
        <a:prstGeom prst="rect">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GB" sz="2100" kern="1200"/>
            <a:t>Agency of teachers requires involving teachers in</a:t>
          </a:r>
          <a:endParaRPr lang="en-US" sz="2100" kern="1200"/>
        </a:p>
      </dsp:txBody>
      <dsp:txXfrm>
        <a:off x="35" y="250626"/>
        <a:ext cx="3406600" cy="699530"/>
      </dsp:txXfrm>
    </dsp:sp>
    <dsp:sp modelId="{B0B079C8-B234-664B-A2EB-30DA2C7D7DEF}">
      <dsp:nvSpPr>
        <dsp:cNvPr id="0" name=""/>
        <dsp:cNvSpPr/>
      </dsp:nvSpPr>
      <dsp:spPr>
        <a:xfrm>
          <a:off x="35" y="950156"/>
          <a:ext cx="3406600" cy="4415246"/>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GB" sz="2100" kern="1200"/>
            <a:t>Policy determination</a:t>
          </a:r>
          <a:endParaRPr lang="en-US" sz="2100" kern="1200"/>
        </a:p>
        <a:p>
          <a:pPr marL="228600" lvl="1" indent="-228600" algn="l" defTabSz="933450">
            <a:lnSpc>
              <a:spcPct val="90000"/>
            </a:lnSpc>
            <a:spcBef>
              <a:spcPct val="0"/>
            </a:spcBef>
            <a:spcAft>
              <a:spcPct val="15000"/>
            </a:spcAft>
            <a:buChar char="•"/>
          </a:pPr>
          <a:r>
            <a:rPr lang="en-GB" sz="2100" kern="1200"/>
            <a:t>Identifying what they need professionally, but also what is appropriate to their own learning</a:t>
          </a:r>
          <a:endParaRPr lang="en-US" sz="2100" kern="1200"/>
        </a:p>
      </dsp:txBody>
      <dsp:txXfrm>
        <a:off x="35" y="950156"/>
        <a:ext cx="3406600" cy="4415246"/>
      </dsp:txXfrm>
    </dsp:sp>
    <dsp:sp modelId="{C990B311-7045-6D43-8742-A0FDBDF1C276}">
      <dsp:nvSpPr>
        <dsp:cNvPr id="0" name=""/>
        <dsp:cNvSpPr/>
      </dsp:nvSpPr>
      <dsp:spPr>
        <a:xfrm>
          <a:off x="3883560" y="250626"/>
          <a:ext cx="3406600" cy="699530"/>
        </a:xfrm>
        <a:prstGeom prst="rect">
          <a:avLst/>
        </a:prstGeom>
        <a:solidFill>
          <a:schemeClr val="accent2">
            <a:hueOff val="-2568191"/>
            <a:satOff val="29507"/>
            <a:lumOff val="9019"/>
            <a:alphaOff val="0"/>
          </a:schemeClr>
        </a:solidFill>
        <a:ln w="15875" cap="flat" cmpd="sng" algn="ctr">
          <a:solidFill>
            <a:schemeClr val="accent2">
              <a:hueOff val="-2568191"/>
              <a:satOff val="29507"/>
              <a:lumOff val="901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GB" sz="2100" kern="1200"/>
            <a:t>Agency of teachers requires education systems that:</a:t>
          </a:r>
          <a:endParaRPr lang="en-US" sz="2100" kern="1200"/>
        </a:p>
      </dsp:txBody>
      <dsp:txXfrm>
        <a:off x="3883560" y="250626"/>
        <a:ext cx="3406600" cy="699530"/>
      </dsp:txXfrm>
    </dsp:sp>
    <dsp:sp modelId="{0FEAB6D1-0C9E-F041-BA1A-492C1C123B3D}">
      <dsp:nvSpPr>
        <dsp:cNvPr id="0" name=""/>
        <dsp:cNvSpPr/>
      </dsp:nvSpPr>
      <dsp:spPr>
        <a:xfrm>
          <a:off x="3883560" y="950156"/>
          <a:ext cx="3406600" cy="4415246"/>
        </a:xfrm>
        <a:prstGeom prst="rect">
          <a:avLst/>
        </a:prstGeom>
        <a:solidFill>
          <a:schemeClr val="accent2">
            <a:tint val="40000"/>
            <a:alpha val="90000"/>
            <a:hueOff val="-3317830"/>
            <a:satOff val="44252"/>
            <a:lumOff val="3824"/>
            <a:alphaOff val="0"/>
          </a:schemeClr>
        </a:solidFill>
        <a:ln w="15875" cap="flat" cmpd="sng" algn="ctr">
          <a:solidFill>
            <a:schemeClr val="accent2">
              <a:tint val="40000"/>
              <a:alpha val="90000"/>
              <a:hueOff val="-3317830"/>
              <a:satOff val="44252"/>
              <a:lumOff val="382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GB" sz="2100" kern="1200"/>
            <a:t>Functioning and effective</a:t>
          </a:r>
          <a:endParaRPr lang="en-US" sz="2100" kern="1200"/>
        </a:p>
        <a:p>
          <a:pPr marL="228600" lvl="1" indent="-228600" algn="l" defTabSz="933450">
            <a:lnSpc>
              <a:spcPct val="90000"/>
            </a:lnSpc>
            <a:spcBef>
              <a:spcPct val="0"/>
            </a:spcBef>
            <a:spcAft>
              <a:spcPct val="15000"/>
            </a:spcAft>
            <a:buChar char="•"/>
          </a:pPr>
          <a:r>
            <a:rPr lang="en-GB" sz="2100" kern="1200" dirty="0"/>
            <a:t>Are supportive of the work of teachers in their diverse school and classroom context</a:t>
          </a:r>
          <a:endParaRPr lang="en-US" sz="2100" kern="1200" dirty="0"/>
        </a:p>
        <a:p>
          <a:pPr marL="228600" lvl="1" indent="-228600" algn="l" defTabSz="933450">
            <a:lnSpc>
              <a:spcPct val="90000"/>
            </a:lnSpc>
            <a:spcBef>
              <a:spcPct val="0"/>
            </a:spcBef>
            <a:spcAft>
              <a:spcPct val="15000"/>
            </a:spcAft>
            <a:buChar char="•"/>
          </a:pPr>
          <a:r>
            <a:rPr lang="en-GB" sz="2100" kern="1200"/>
            <a:t>Transparent, fair and equitable in decision making </a:t>
          </a:r>
          <a:endParaRPr lang="en-US" sz="2100" kern="1200"/>
        </a:p>
        <a:p>
          <a:pPr marL="228600" lvl="1" indent="-228600" algn="l" defTabSz="933450">
            <a:lnSpc>
              <a:spcPct val="90000"/>
            </a:lnSpc>
            <a:spcBef>
              <a:spcPct val="0"/>
            </a:spcBef>
            <a:spcAft>
              <a:spcPct val="15000"/>
            </a:spcAft>
            <a:buChar char="•"/>
          </a:pPr>
          <a:r>
            <a:rPr lang="en-GB" sz="2100" kern="1200"/>
            <a:t>Provide teachers with regular, and sustainable professional development including  encouraging teachers to with their peers and in communities of practice</a:t>
          </a:r>
          <a:endParaRPr lang="en-US" sz="2100" kern="1200"/>
        </a:p>
      </dsp:txBody>
      <dsp:txXfrm>
        <a:off x="3883560" y="950156"/>
        <a:ext cx="3406600" cy="441524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A048F2-DA02-7341-8373-89E428F8A8DC}">
      <dsp:nvSpPr>
        <dsp:cNvPr id="0" name=""/>
        <dsp:cNvSpPr/>
      </dsp:nvSpPr>
      <dsp:spPr>
        <a:xfrm>
          <a:off x="0" y="125462"/>
          <a:ext cx="4231481" cy="1106820"/>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a:t>Agency of teachers requires teachers to render themselves as accountable professionals to</a:t>
          </a:r>
          <a:endParaRPr lang="en-US" sz="2200" kern="1200"/>
        </a:p>
      </dsp:txBody>
      <dsp:txXfrm>
        <a:off x="54030" y="179492"/>
        <a:ext cx="4123421" cy="998760"/>
      </dsp:txXfrm>
    </dsp:sp>
    <dsp:sp modelId="{224ED4CD-26D1-2D49-A2B2-CFD3789467EE}">
      <dsp:nvSpPr>
        <dsp:cNvPr id="0" name=""/>
        <dsp:cNvSpPr/>
      </dsp:nvSpPr>
      <dsp:spPr>
        <a:xfrm>
          <a:off x="0" y="1232282"/>
          <a:ext cx="4231481" cy="751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4350"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GB" sz="1700" kern="1200"/>
            <a:t>Learners for their teaching</a:t>
          </a:r>
          <a:endParaRPr lang="en-US" sz="1700" kern="1200"/>
        </a:p>
        <a:p>
          <a:pPr marL="171450" lvl="1" indent="-171450" algn="l" defTabSz="755650">
            <a:lnSpc>
              <a:spcPct val="90000"/>
            </a:lnSpc>
            <a:spcBef>
              <a:spcPct val="0"/>
            </a:spcBef>
            <a:spcAft>
              <a:spcPct val="20000"/>
            </a:spcAft>
            <a:buChar char="•"/>
          </a:pPr>
          <a:r>
            <a:rPr lang="en-GB" sz="1700" kern="1200"/>
            <a:t>To parents and the state to account for their professional work</a:t>
          </a:r>
          <a:endParaRPr lang="en-US" sz="1700" kern="1200"/>
        </a:p>
      </dsp:txBody>
      <dsp:txXfrm>
        <a:off x="0" y="1232282"/>
        <a:ext cx="4231481" cy="751410"/>
      </dsp:txXfrm>
    </dsp:sp>
    <dsp:sp modelId="{55BA04C2-BCF0-ED4A-B040-E14C547D04C0}">
      <dsp:nvSpPr>
        <dsp:cNvPr id="0" name=""/>
        <dsp:cNvSpPr/>
      </dsp:nvSpPr>
      <dsp:spPr>
        <a:xfrm>
          <a:off x="0" y="2114867"/>
          <a:ext cx="4231481" cy="1106820"/>
        </a:xfrm>
        <a:prstGeom prst="roundRect">
          <a:avLst/>
        </a:prstGeom>
        <a:solidFill>
          <a:schemeClr val="accent5">
            <a:hueOff val="14692"/>
            <a:satOff val="-3552"/>
            <a:lumOff val="-627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b="0" i="1" kern="1200" baseline="0" dirty="0"/>
            <a:t>[balancing intrinsic and extrinsic forms of accountability]</a:t>
          </a:r>
          <a:endParaRPr lang="en-US" sz="2200" b="0" i="1" kern="1200" baseline="0" dirty="0"/>
        </a:p>
      </dsp:txBody>
      <dsp:txXfrm>
        <a:off x="54030" y="2168897"/>
        <a:ext cx="4123421" cy="998760"/>
      </dsp:txXfrm>
    </dsp:sp>
    <dsp:sp modelId="{04D40D78-A985-834C-8219-B8859E0784CA}">
      <dsp:nvSpPr>
        <dsp:cNvPr id="0" name=""/>
        <dsp:cNvSpPr/>
      </dsp:nvSpPr>
      <dsp:spPr>
        <a:xfrm>
          <a:off x="0" y="3153872"/>
          <a:ext cx="4231481" cy="1106820"/>
        </a:xfrm>
        <a:prstGeom prst="roundRect">
          <a:avLst/>
        </a:prstGeom>
        <a:solidFill>
          <a:schemeClr val="accent5">
            <a:hueOff val="29384"/>
            <a:satOff val="-7104"/>
            <a:lumOff val="-1255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dirty="0"/>
            <a:t>Agency of teachers requires teacher autonomy and choice in </a:t>
          </a:r>
          <a:endParaRPr lang="en-US" sz="2200" kern="1200" dirty="0"/>
        </a:p>
      </dsp:txBody>
      <dsp:txXfrm>
        <a:off x="54030" y="3207902"/>
        <a:ext cx="4123421" cy="998760"/>
      </dsp:txXfrm>
    </dsp:sp>
    <dsp:sp modelId="{D972A53A-569B-074E-8764-A862E7602973}">
      <dsp:nvSpPr>
        <dsp:cNvPr id="0" name=""/>
        <dsp:cNvSpPr/>
      </dsp:nvSpPr>
      <dsp:spPr>
        <a:xfrm>
          <a:off x="0" y="4260692"/>
          <a:ext cx="4231481" cy="5350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4350"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GB" sz="1700" kern="1200"/>
            <a:t>Mediating the curriculum in their classroom</a:t>
          </a:r>
          <a:endParaRPr lang="en-US" sz="1700" kern="1200"/>
        </a:p>
        <a:p>
          <a:pPr marL="171450" lvl="1" indent="-171450" algn="l" defTabSz="755650">
            <a:lnSpc>
              <a:spcPct val="90000"/>
            </a:lnSpc>
            <a:spcBef>
              <a:spcPct val="0"/>
            </a:spcBef>
            <a:spcAft>
              <a:spcPct val="20000"/>
            </a:spcAft>
            <a:buChar char="•"/>
          </a:pPr>
          <a:r>
            <a:rPr lang="en-GB" sz="1700" kern="1200" dirty="0"/>
            <a:t>Pedagogic enactment </a:t>
          </a:r>
          <a:endParaRPr lang="en-US" sz="1700" kern="1200" dirty="0"/>
        </a:p>
      </dsp:txBody>
      <dsp:txXfrm>
        <a:off x="0" y="4260692"/>
        <a:ext cx="4231481" cy="5350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73184A-6E0E-5C4D-83AA-B1B0ED45B0C8}">
      <dsp:nvSpPr>
        <dsp:cNvPr id="0" name=""/>
        <dsp:cNvSpPr/>
      </dsp:nvSpPr>
      <dsp:spPr>
        <a:xfrm>
          <a:off x="0" y="43518"/>
          <a:ext cx="7289800" cy="155961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l" defTabSz="1911350">
            <a:lnSpc>
              <a:spcPct val="90000"/>
            </a:lnSpc>
            <a:spcBef>
              <a:spcPct val="0"/>
            </a:spcBef>
            <a:spcAft>
              <a:spcPct val="35000"/>
            </a:spcAft>
            <a:buNone/>
          </a:pPr>
          <a:r>
            <a:rPr lang="en-GB" sz="4300" kern="1200"/>
            <a:t>What a teacher is is based on several claims</a:t>
          </a:r>
          <a:endParaRPr lang="en-US" sz="4300" kern="1200"/>
        </a:p>
      </dsp:txBody>
      <dsp:txXfrm>
        <a:off x="76134" y="119652"/>
        <a:ext cx="7137532" cy="1407342"/>
      </dsp:txXfrm>
    </dsp:sp>
    <dsp:sp modelId="{8E1D2B82-4DE7-2E4B-8AC7-FEA6A154A05D}">
      <dsp:nvSpPr>
        <dsp:cNvPr id="0" name=""/>
        <dsp:cNvSpPr/>
      </dsp:nvSpPr>
      <dsp:spPr>
        <a:xfrm>
          <a:off x="0" y="1603128"/>
          <a:ext cx="7289800" cy="26257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1451" tIns="54610" rIns="305816" bIns="54610" numCol="1" spcCol="1270" anchor="t" anchorCtr="0">
          <a:noAutofit/>
        </a:bodyPr>
        <a:lstStyle/>
        <a:p>
          <a:pPr marL="285750" lvl="1" indent="-285750" algn="l" defTabSz="1511300">
            <a:lnSpc>
              <a:spcPct val="90000"/>
            </a:lnSpc>
            <a:spcBef>
              <a:spcPct val="0"/>
            </a:spcBef>
            <a:spcAft>
              <a:spcPct val="20000"/>
            </a:spcAft>
            <a:buChar char="•"/>
          </a:pPr>
          <a:r>
            <a:rPr lang="en-GB" sz="3400" kern="1200"/>
            <a:t>Knowledge claim </a:t>
          </a:r>
          <a:endParaRPr lang="en-US" sz="3400" kern="1200"/>
        </a:p>
        <a:p>
          <a:pPr marL="285750" lvl="1" indent="-285750" algn="l" defTabSz="1511300">
            <a:lnSpc>
              <a:spcPct val="90000"/>
            </a:lnSpc>
            <a:spcBef>
              <a:spcPct val="0"/>
            </a:spcBef>
            <a:spcAft>
              <a:spcPct val="20000"/>
            </a:spcAft>
            <a:buChar char="•"/>
          </a:pPr>
          <a:r>
            <a:rPr lang="en-GB" sz="3400" kern="1200"/>
            <a:t>Autonomy claim</a:t>
          </a:r>
          <a:endParaRPr lang="en-US" sz="3400" kern="1200"/>
        </a:p>
        <a:p>
          <a:pPr marL="285750" lvl="1" indent="-285750" algn="l" defTabSz="1511300">
            <a:lnSpc>
              <a:spcPct val="90000"/>
            </a:lnSpc>
            <a:spcBef>
              <a:spcPct val="0"/>
            </a:spcBef>
            <a:spcAft>
              <a:spcPct val="20000"/>
            </a:spcAft>
            <a:buChar char="•"/>
          </a:pPr>
          <a:r>
            <a:rPr lang="en-GB" sz="3400" kern="1200"/>
            <a:t>Agency claim</a:t>
          </a:r>
          <a:endParaRPr lang="en-US" sz="3400" kern="1200"/>
        </a:p>
        <a:p>
          <a:pPr marL="285750" lvl="1" indent="-285750" algn="l" defTabSz="1511300">
            <a:lnSpc>
              <a:spcPct val="90000"/>
            </a:lnSpc>
            <a:spcBef>
              <a:spcPct val="0"/>
            </a:spcBef>
            <a:spcAft>
              <a:spcPct val="20000"/>
            </a:spcAft>
            <a:buChar char="•"/>
          </a:pPr>
          <a:r>
            <a:rPr lang="en-GB" sz="3400" kern="1200" dirty="0"/>
            <a:t>Service orientation claim</a:t>
          </a:r>
          <a:endParaRPr lang="en-US" sz="3400" kern="1200" dirty="0"/>
        </a:p>
        <a:p>
          <a:pPr marL="285750" lvl="1" indent="-285750" algn="l" defTabSz="1511300">
            <a:lnSpc>
              <a:spcPct val="90000"/>
            </a:lnSpc>
            <a:spcBef>
              <a:spcPct val="0"/>
            </a:spcBef>
            <a:spcAft>
              <a:spcPct val="20000"/>
            </a:spcAft>
            <a:buChar char="•"/>
          </a:pPr>
          <a:r>
            <a:rPr lang="en-GB" sz="3400" kern="1200"/>
            <a:t>Belonging claim</a:t>
          </a:r>
          <a:endParaRPr lang="en-US" sz="3400" kern="1200"/>
        </a:p>
      </dsp:txBody>
      <dsp:txXfrm>
        <a:off x="0" y="1603128"/>
        <a:ext cx="7289800" cy="2625795"/>
      </dsp:txXfrm>
    </dsp:sp>
    <dsp:sp modelId="{AE53581F-98B1-114F-9A93-976F5FA80C5D}">
      <dsp:nvSpPr>
        <dsp:cNvPr id="0" name=""/>
        <dsp:cNvSpPr/>
      </dsp:nvSpPr>
      <dsp:spPr>
        <a:xfrm>
          <a:off x="0" y="4228924"/>
          <a:ext cx="7289800" cy="1559610"/>
        </a:xfrm>
        <a:prstGeom prst="roundRect">
          <a:avLst/>
        </a:prstGeom>
        <a:solidFill>
          <a:schemeClr val="accent2">
            <a:hueOff val="-2568191"/>
            <a:satOff val="29507"/>
            <a:lumOff val="901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l" defTabSz="1911350">
            <a:lnSpc>
              <a:spcPct val="90000"/>
            </a:lnSpc>
            <a:spcBef>
              <a:spcPct val="0"/>
            </a:spcBef>
            <a:spcAft>
              <a:spcPct val="35000"/>
            </a:spcAft>
            <a:buNone/>
          </a:pPr>
          <a:r>
            <a:rPr lang="en-GB" sz="4300" kern="1200" dirty="0"/>
            <a:t>Within context</a:t>
          </a:r>
          <a:endParaRPr lang="en-US" sz="4300" kern="1200" dirty="0"/>
        </a:p>
      </dsp:txBody>
      <dsp:txXfrm>
        <a:off x="76134" y="4305058"/>
        <a:ext cx="7137532" cy="14073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EC4C54-4E2F-4742-A485-9B2CD396D21B}">
      <dsp:nvSpPr>
        <dsp:cNvPr id="0" name=""/>
        <dsp:cNvSpPr/>
      </dsp:nvSpPr>
      <dsp:spPr>
        <a:xfrm>
          <a:off x="1301608" y="525232"/>
          <a:ext cx="4313176" cy="4313176"/>
        </a:xfrm>
        <a:prstGeom prst="blockArc">
          <a:avLst>
            <a:gd name="adj1" fmla="val 12600000"/>
            <a:gd name="adj2" fmla="val 16200000"/>
            <a:gd name="adj3" fmla="val 4516"/>
          </a:avLst>
        </a:prstGeom>
        <a:solidFill>
          <a:schemeClr val="accent4">
            <a:hueOff val="8916683"/>
            <a:satOff val="-42667"/>
            <a:lumOff val="1588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2B55883-E833-44F4-A246-03DC2EE29878}">
      <dsp:nvSpPr>
        <dsp:cNvPr id="0" name=""/>
        <dsp:cNvSpPr/>
      </dsp:nvSpPr>
      <dsp:spPr>
        <a:xfrm>
          <a:off x="1301608" y="525232"/>
          <a:ext cx="4313176" cy="4313176"/>
        </a:xfrm>
        <a:prstGeom prst="blockArc">
          <a:avLst>
            <a:gd name="adj1" fmla="val 9000000"/>
            <a:gd name="adj2" fmla="val 12600000"/>
            <a:gd name="adj3" fmla="val 4516"/>
          </a:avLst>
        </a:prstGeom>
        <a:solidFill>
          <a:schemeClr val="accent4">
            <a:hueOff val="7133347"/>
            <a:satOff val="-34134"/>
            <a:lumOff val="1270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F3EAFBB-998E-7E4E-A119-5A499D8593D5}">
      <dsp:nvSpPr>
        <dsp:cNvPr id="0" name=""/>
        <dsp:cNvSpPr/>
      </dsp:nvSpPr>
      <dsp:spPr>
        <a:xfrm>
          <a:off x="1301608" y="525232"/>
          <a:ext cx="4313176" cy="4313176"/>
        </a:xfrm>
        <a:prstGeom prst="blockArc">
          <a:avLst>
            <a:gd name="adj1" fmla="val 5400000"/>
            <a:gd name="adj2" fmla="val 9000000"/>
            <a:gd name="adj3" fmla="val 4516"/>
          </a:avLst>
        </a:prstGeom>
        <a:solidFill>
          <a:schemeClr val="accent4">
            <a:hueOff val="5350010"/>
            <a:satOff val="-25600"/>
            <a:lumOff val="953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5E158B4-22B5-41AC-8605-55536D6774C6}">
      <dsp:nvSpPr>
        <dsp:cNvPr id="0" name=""/>
        <dsp:cNvSpPr/>
      </dsp:nvSpPr>
      <dsp:spPr>
        <a:xfrm>
          <a:off x="1301608" y="525232"/>
          <a:ext cx="4313176" cy="4313176"/>
        </a:xfrm>
        <a:prstGeom prst="blockArc">
          <a:avLst>
            <a:gd name="adj1" fmla="val 1800000"/>
            <a:gd name="adj2" fmla="val 5400000"/>
            <a:gd name="adj3" fmla="val 4516"/>
          </a:avLst>
        </a:prstGeom>
        <a:solidFill>
          <a:schemeClr val="accent4">
            <a:hueOff val="3566673"/>
            <a:satOff val="-17067"/>
            <a:lumOff val="635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2FE0218-923F-4A5D-8870-BDAD9566FDE0}">
      <dsp:nvSpPr>
        <dsp:cNvPr id="0" name=""/>
        <dsp:cNvSpPr/>
      </dsp:nvSpPr>
      <dsp:spPr>
        <a:xfrm>
          <a:off x="1301608" y="525232"/>
          <a:ext cx="4313176" cy="4313176"/>
        </a:xfrm>
        <a:prstGeom prst="blockArc">
          <a:avLst>
            <a:gd name="adj1" fmla="val 19800000"/>
            <a:gd name="adj2" fmla="val 1800000"/>
            <a:gd name="adj3" fmla="val 4516"/>
          </a:avLst>
        </a:prstGeom>
        <a:solidFill>
          <a:schemeClr val="accent4">
            <a:hueOff val="1783337"/>
            <a:satOff val="-8533"/>
            <a:lumOff val="317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677C331-389B-48A5-AEAC-E2C9AF564697}">
      <dsp:nvSpPr>
        <dsp:cNvPr id="0" name=""/>
        <dsp:cNvSpPr/>
      </dsp:nvSpPr>
      <dsp:spPr>
        <a:xfrm>
          <a:off x="1301608" y="525232"/>
          <a:ext cx="4313176" cy="4313176"/>
        </a:xfrm>
        <a:prstGeom prst="blockArc">
          <a:avLst>
            <a:gd name="adj1" fmla="val 16200000"/>
            <a:gd name="adj2" fmla="val 19800000"/>
            <a:gd name="adj3" fmla="val 4516"/>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36A377C-275C-4A1C-904B-5E6F72D01DD1}">
      <dsp:nvSpPr>
        <dsp:cNvPr id="0" name=""/>
        <dsp:cNvSpPr/>
      </dsp:nvSpPr>
      <dsp:spPr>
        <a:xfrm>
          <a:off x="2492012" y="1715637"/>
          <a:ext cx="1932368" cy="1932368"/>
        </a:xfrm>
        <a:prstGeom prst="ellipse">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IN" sz="2000" b="0" kern="1200" dirty="0">
              <a:solidFill>
                <a:schemeClr val="tx1"/>
              </a:solidFill>
            </a:rPr>
            <a:t>Profession a focus on the core</a:t>
          </a:r>
        </a:p>
      </dsp:txBody>
      <dsp:txXfrm>
        <a:off x="2775001" y="1998626"/>
        <a:ext cx="1366390" cy="1366390"/>
      </dsp:txXfrm>
    </dsp:sp>
    <dsp:sp modelId="{EC67BE22-784C-43AB-9C01-3321FB6D50F5}">
      <dsp:nvSpPr>
        <dsp:cNvPr id="0" name=""/>
        <dsp:cNvSpPr/>
      </dsp:nvSpPr>
      <dsp:spPr>
        <a:xfrm>
          <a:off x="2679498" y="-102400"/>
          <a:ext cx="1557396" cy="1352657"/>
        </a:xfrm>
        <a:prstGeom prst="ellipse">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IN" sz="1500" b="0" kern="1200">
              <a:solidFill>
                <a:schemeClr val="tx1"/>
              </a:solidFill>
            </a:rPr>
            <a:t>A defined body of knowledge</a:t>
          </a:r>
        </a:p>
      </dsp:txBody>
      <dsp:txXfrm>
        <a:off x="2907573" y="95692"/>
        <a:ext cx="1101246" cy="956473"/>
      </dsp:txXfrm>
    </dsp:sp>
    <dsp:sp modelId="{A21F3097-41E3-43B0-BA84-D96EB3783079}">
      <dsp:nvSpPr>
        <dsp:cNvPr id="0" name=""/>
        <dsp:cNvSpPr/>
      </dsp:nvSpPr>
      <dsp:spPr>
        <a:xfrm>
          <a:off x="4506901" y="951546"/>
          <a:ext cx="1553567" cy="1352657"/>
        </a:xfrm>
        <a:prstGeom prst="ellipse">
          <a:avLst/>
        </a:prstGeom>
        <a:solidFill>
          <a:schemeClr val="accent4">
            <a:hueOff val="1783337"/>
            <a:satOff val="-8533"/>
            <a:lumOff val="317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IN" sz="1500" b="0" kern="1200">
              <a:solidFill>
                <a:schemeClr val="tx1"/>
              </a:solidFill>
            </a:rPr>
            <a:t>Restricted entry</a:t>
          </a:r>
        </a:p>
      </dsp:txBody>
      <dsp:txXfrm>
        <a:off x="4734416" y="1149638"/>
        <a:ext cx="1098537" cy="956473"/>
      </dsp:txXfrm>
    </dsp:sp>
    <dsp:sp modelId="{1234F1EB-0E65-4F64-9AB6-05C81C175F8F}">
      <dsp:nvSpPr>
        <dsp:cNvPr id="0" name=""/>
        <dsp:cNvSpPr/>
      </dsp:nvSpPr>
      <dsp:spPr>
        <a:xfrm>
          <a:off x="4503621" y="3059438"/>
          <a:ext cx="1560128" cy="1352657"/>
        </a:xfrm>
        <a:prstGeom prst="ellipse">
          <a:avLst/>
        </a:prstGeom>
        <a:solidFill>
          <a:schemeClr val="accent4">
            <a:hueOff val="3566673"/>
            <a:satOff val="-17067"/>
            <a:lumOff val="635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IN" sz="1500" b="0" kern="1200">
              <a:solidFill>
                <a:schemeClr val="tx1"/>
              </a:solidFill>
            </a:rPr>
            <a:t>Professional association </a:t>
          </a:r>
        </a:p>
      </dsp:txBody>
      <dsp:txXfrm>
        <a:off x="4732096" y="3257530"/>
        <a:ext cx="1103178" cy="956473"/>
      </dsp:txXfrm>
    </dsp:sp>
    <dsp:sp modelId="{76703F7C-B592-FD4D-A2D0-EB4FD4BA318F}">
      <dsp:nvSpPr>
        <dsp:cNvPr id="0" name=""/>
        <dsp:cNvSpPr/>
      </dsp:nvSpPr>
      <dsp:spPr>
        <a:xfrm>
          <a:off x="2781867" y="3905961"/>
          <a:ext cx="1352657" cy="1767504"/>
        </a:xfrm>
        <a:prstGeom prst="ellipse">
          <a:avLst/>
        </a:prstGeom>
        <a:solidFill>
          <a:schemeClr val="accent4">
            <a:hueOff val="5350010"/>
            <a:satOff val="-25600"/>
            <a:lumOff val="953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IN" sz="1500" b="0" kern="1200">
              <a:solidFill>
                <a:schemeClr val="tx1"/>
              </a:solidFill>
            </a:rPr>
            <a:t>Involvement and determination in key policy maters - social dialogue </a:t>
          </a:r>
        </a:p>
      </dsp:txBody>
      <dsp:txXfrm>
        <a:off x="2979959" y="4164806"/>
        <a:ext cx="956473" cy="1249814"/>
      </dsp:txXfrm>
    </dsp:sp>
    <dsp:sp modelId="{2BE61688-49BB-475C-8076-41C4B3F8F180}">
      <dsp:nvSpPr>
        <dsp:cNvPr id="0" name=""/>
        <dsp:cNvSpPr/>
      </dsp:nvSpPr>
      <dsp:spPr>
        <a:xfrm>
          <a:off x="840084" y="3059438"/>
          <a:ext cx="1585247" cy="1352657"/>
        </a:xfrm>
        <a:prstGeom prst="ellipse">
          <a:avLst/>
        </a:prstGeom>
        <a:solidFill>
          <a:schemeClr val="accent4">
            <a:hueOff val="7133347"/>
            <a:satOff val="-34134"/>
            <a:lumOff val="1270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IN" sz="1500" b="0" kern="1200">
              <a:solidFill>
                <a:schemeClr val="tx1"/>
              </a:solidFill>
            </a:rPr>
            <a:t>Code of conduct/ethics</a:t>
          </a:r>
        </a:p>
      </dsp:txBody>
      <dsp:txXfrm>
        <a:off x="1072238" y="3257530"/>
        <a:ext cx="1120939" cy="956473"/>
      </dsp:txXfrm>
    </dsp:sp>
    <dsp:sp modelId="{B423441E-62EF-4CD0-86C0-08A3F725F945}">
      <dsp:nvSpPr>
        <dsp:cNvPr id="0" name=""/>
        <dsp:cNvSpPr/>
      </dsp:nvSpPr>
      <dsp:spPr>
        <a:xfrm>
          <a:off x="830832" y="951546"/>
          <a:ext cx="1603751" cy="1352657"/>
        </a:xfrm>
        <a:prstGeom prst="ellipse">
          <a:avLst/>
        </a:prstGeom>
        <a:solidFill>
          <a:schemeClr val="accent4">
            <a:hueOff val="8916683"/>
            <a:satOff val="-42667"/>
            <a:lumOff val="1588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IN" sz="1500" b="0" kern="1200" dirty="0">
              <a:solidFill>
                <a:schemeClr val="tx1"/>
              </a:solidFill>
            </a:rPr>
            <a:t>Service motive</a:t>
          </a:r>
        </a:p>
      </dsp:txBody>
      <dsp:txXfrm>
        <a:off x="1065696" y="1149638"/>
        <a:ext cx="1134023" cy="95647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ED3EB1-C5AC-044F-A2DB-8F83E1BFAAD8}">
      <dsp:nvSpPr>
        <dsp:cNvPr id="0" name=""/>
        <dsp:cNvSpPr/>
      </dsp:nvSpPr>
      <dsp:spPr>
        <a:xfrm>
          <a:off x="0" y="228599"/>
          <a:ext cx="3566160" cy="3566160"/>
        </a:xfrm>
        <a:prstGeom prst="downArrow">
          <a:avLst>
            <a:gd name="adj1" fmla="val 50000"/>
            <a:gd name="adj2" fmla="val 35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t" anchorCtr="0">
          <a:noAutofit/>
        </a:bodyPr>
        <a:lstStyle/>
        <a:p>
          <a:pPr marL="0" lvl="0" indent="0" algn="l" defTabSz="1111250">
            <a:lnSpc>
              <a:spcPct val="90000"/>
            </a:lnSpc>
            <a:spcBef>
              <a:spcPct val="0"/>
            </a:spcBef>
            <a:spcAft>
              <a:spcPct val="35000"/>
            </a:spcAft>
            <a:buNone/>
          </a:pPr>
          <a:r>
            <a:rPr lang="en-GB" sz="2500" kern="1200"/>
            <a:t>To Who:</a:t>
          </a:r>
          <a:endParaRPr lang="en-US" sz="2500" kern="1200"/>
        </a:p>
        <a:p>
          <a:pPr marL="228600" lvl="1" indent="-228600" algn="l" defTabSz="889000">
            <a:lnSpc>
              <a:spcPct val="90000"/>
            </a:lnSpc>
            <a:spcBef>
              <a:spcPct val="0"/>
            </a:spcBef>
            <a:spcAft>
              <a:spcPct val="15000"/>
            </a:spcAft>
            <a:buChar char="•"/>
          </a:pPr>
          <a:r>
            <a:rPr lang="en-GB" sz="2000" kern="1200"/>
            <a:t>Learners?</a:t>
          </a:r>
          <a:endParaRPr lang="en-US" sz="2000" kern="1200"/>
        </a:p>
        <a:p>
          <a:pPr marL="228600" lvl="1" indent="-228600" algn="l" defTabSz="889000">
            <a:lnSpc>
              <a:spcPct val="90000"/>
            </a:lnSpc>
            <a:spcBef>
              <a:spcPct val="0"/>
            </a:spcBef>
            <a:spcAft>
              <a:spcPct val="15000"/>
            </a:spcAft>
            <a:buChar char="•"/>
          </a:pPr>
          <a:r>
            <a:rPr lang="en-GB" sz="2000" kern="1200"/>
            <a:t>Parents?</a:t>
          </a:r>
          <a:endParaRPr lang="en-US" sz="2000" kern="1200"/>
        </a:p>
        <a:p>
          <a:pPr marL="228600" lvl="1" indent="-228600" algn="l" defTabSz="889000">
            <a:lnSpc>
              <a:spcPct val="90000"/>
            </a:lnSpc>
            <a:spcBef>
              <a:spcPct val="0"/>
            </a:spcBef>
            <a:spcAft>
              <a:spcPct val="15000"/>
            </a:spcAft>
            <a:buChar char="•"/>
          </a:pPr>
          <a:r>
            <a:rPr lang="en-GB" sz="2000" kern="1200"/>
            <a:t>Community?</a:t>
          </a:r>
          <a:endParaRPr lang="en-US" sz="2000" kern="1200"/>
        </a:p>
        <a:p>
          <a:pPr marL="228600" lvl="1" indent="-228600" algn="l" defTabSz="889000">
            <a:lnSpc>
              <a:spcPct val="90000"/>
            </a:lnSpc>
            <a:spcBef>
              <a:spcPct val="0"/>
            </a:spcBef>
            <a:spcAft>
              <a:spcPct val="15000"/>
            </a:spcAft>
            <a:buChar char="•"/>
          </a:pPr>
          <a:r>
            <a:rPr lang="en-GB" sz="2000" kern="1200"/>
            <a:t>State?</a:t>
          </a:r>
          <a:endParaRPr lang="en-US" sz="2000" kern="1200"/>
        </a:p>
      </dsp:txBody>
      <dsp:txXfrm>
        <a:off x="891540" y="228599"/>
        <a:ext cx="1783080" cy="294208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98B45D-1D83-1C4C-8AE3-67598BEF5FDE}">
      <dsp:nvSpPr>
        <dsp:cNvPr id="0" name=""/>
        <dsp:cNvSpPr/>
      </dsp:nvSpPr>
      <dsp:spPr>
        <a:xfrm>
          <a:off x="1848663" y="297"/>
          <a:ext cx="1635155" cy="817577"/>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a:t>Self regulation</a:t>
          </a:r>
        </a:p>
      </dsp:txBody>
      <dsp:txXfrm>
        <a:off x="1872609" y="24243"/>
        <a:ext cx="1587263" cy="769685"/>
      </dsp:txXfrm>
    </dsp:sp>
    <dsp:sp modelId="{401F833F-1B08-FF4A-B9F3-101499C1ABEA}">
      <dsp:nvSpPr>
        <dsp:cNvPr id="0" name=""/>
        <dsp:cNvSpPr/>
      </dsp:nvSpPr>
      <dsp:spPr>
        <a:xfrm rot="2700000">
          <a:off x="3025523" y="1051650"/>
          <a:ext cx="852716" cy="286152"/>
        </a:xfrm>
        <a:prstGeom prst="lef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a:p>
      </dsp:txBody>
      <dsp:txXfrm>
        <a:off x="3111369" y="1108880"/>
        <a:ext cx="681024" cy="171692"/>
      </dsp:txXfrm>
    </dsp:sp>
    <dsp:sp modelId="{C2F928F7-781F-6149-A2EF-3E82480193FA}">
      <dsp:nvSpPr>
        <dsp:cNvPr id="0" name=""/>
        <dsp:cNvSpPr/>
      </dsp:nvSpPr>
      <dsp:spPr>
        <a:xfrm>
          <a:off x="3419943" y="1571577"/>
          <a:ext cx="1635155" cy="817577"/>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School/Community regulation</a:t>
          </a:r>
        </a:p>
      </dsp:txBody>
      <dsp:txXfrm>
        <a:off x="3443889" y="1595523"/>
        <a:ext cx="1587263" cy="769685"/>
      </dsp:txXfrm>
    </dsp:sp>
    <dsp:sp modelId="{0CE32490-FD80-A648-9EAE-37D81F7BA5F8}">
      <dsp:nvSpPr>
        <dsp:cNvPr id="0" name=""/>
        <dsp:cNvSpPr/>
      </dsp:nvSpPr>
      <dsp:spPr>
        <a:xfrm rot="8100000">
          <a:off x="3025523" y="2622930"/>
          <a:ext cx="852716" cy="286152"/>
        </a:xfrm>
        <a:prstGeom prst="lef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a:p>
      </dsp:txBody>
      <dsp:txXfrm rot="10800000">
        <a:off x="3111369" y="2680160"/>
        <a:ext cx="681024" cy="171692"/>
      </dsp:txXfrm>
    </dsp:sp>
    <dsp:sp modelId="{D148CA87-9481-0A4B-87DF-F52E9C11A131}">
      <dsp:nvSpPr>
        <dsp:cNvPr id="0" name=""/>
        <dsp:cNvSpPr/>
      </dsp:nvSpPr>
      <dsp:spPr>
        <a:xfrm>
          <a:off x="1848663" y="3142857"/>
          <a:ext cx="1635155" cy="817577"/>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a:t>Professional Body regulation </a:t>
          </a:r>
        </a:p>
      </dsp:txBody>
      <dsp:txXfrm>
        <a:off x="1872609" y="3166803"/>
        <a:ext cx="1587263" cy="769685"/>
      </dsp:txXfrm>
    </dsp:sp>
    <dsp:sp modelId="{F0FCA95D-E523-4042-A87F-D2263C3C4956}">
      <dsp:nvSpPr>
        <dsp:cNvPr id="0" name=""/>
        <dsp:cNvSpPr/>
      </dsp:nvSpPr>
      <dsp:spPr>
        <a:xfrm rot="13500000">
          <a:off x="1454243" y="2622930"/>
          <a:ext cx="852716" cy="286152"/>
        </a:xfrm>
        <a:prstGeom prst="lef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a:p>
      </dsp:txBody>
      <dsp:txXfrm rot="10800000">
        <a:off x="1540089" y="2680160"/>
        <a:ext cx="681024" cy="171692"/>
      </dsp:txXfrm>
    </dsp:sp>
    <dsp:sp modelId="{5F9EFCF8-DCDD-FD4C-BAEE-25FAAFAEB1CF}">
      <dsp:nvSpPr>
        <dsp:cNvPr id="0" name=""/>
        <dsp:cNvSpPr/>
      </dsp:nvSpPr>
      <dsp:spPr>
        <a:xfrm>
          <a:off x="277383" y="1571577"/>
          <a:ext cx="1635155" cy="817577"/>
        </a:xfrm>
        <a:prstGeom prst="roundRect">
          <a:avLst>
            <a:gd name="adj" fmla="val 1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a:t>State regulation</a:t>
          </a:r>
        </a:p>
      </dsp:txBody>
      <dsp:txXfrm>
        <a:off x="301329" y="1595523"/>
        <a:ext cx="1587263" cy="769685"/>
      </dsp:txXfrm>
    </dsp:sp>
    <dsp:sp modelId="{22AD6A55-8403-1149-827C-F3C76801E5DA}">
      <dsp:nvSpPr>
        <dsp:cNvPr id="0" name=""/>
        <dsp:cNvSpPr/>
      </dsp:nvSpPr>
      <dsp:spPr>
        <a:xfrm rot="18900000">
          <a:off x="1454243" y="1051650"/>
          <a:ext cx="852716" cy="286152"/>
        </a:xfrm>
        <a:prstGeom prst="lef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a:p>
      </dsp:txBody>
      <dsp:txXfrm>
        <a:off x="1540089" y="1108880"/>
        <a:ext cx="681024" cy="17169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7AD113-1BF8-314C-B67E-AE78C1ED9283}">
      <dsp:nvSpPr>
        <dsp:cNvPr id="0" name=""/>
        <dsp:cNvSpPr/>
      </dsp:nvSpPr>
      <dsp:spPr>
        <a:xfrm>
          <a:off x="2987020" y="2196420"/>
          <a:ext cx="1868776" cy="1871854"/>
        </a:xfrm>
        <a:prstGeom prst="ellipse">
          <a:avLst/>
        </a:prstGeom>
        <a:gradFill rotWithShape="0">
          <a:gsLst>
            <a:gs pos="0">
              <a:schemeClr val="accent3">
                <a:hueOff val="0"/>
                <a:satOff val="0"/>
                <a:lumOff val="0"/>
                <a:alphaOff val="0"/>
                <a:tint val="100000"/>
                <a:shade val="85000"/>
                <a:satMod val="100000"/>
                <a:lumMod val="100000"/>
              </a:schemeClr>
            </a:gs>
            <a:gs pos="100000">
              <a:schemeClr val="accent3">
                <a:hueOff val="0"/>
                <a:satOff val="0"/>
                <a:lumOff val="0"/>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a:t>Teaching practicum (supporting professiaonlly teacher practice in the form of clinical practice is core to an ITE programme design)</a:t>
          </a:r>
        </a:p>
      </dsp:txBody>
      <dsp:txXfrm>
        <a:off x="3260696" y="2470547"/>
        <a:ext cx="1321424" cy="1323600"/>
      </dsp:txXfrm>
    </dsp:sp>
    <dsp:sp modelId="{6DFABC62-1B49-D144-A6C3-41BCD71D36B6}">
      <dsp:nvSpPr>
        <dsp:cNvPr id="0" name=""/>
        <dsp:cNvSpPr/>
      </dsp:nvSpPr>
      <dsp:spPr>
        <a:xfrm rot="16200000">
          <a:off x="3776266" y="1650957"/>
          <a:ext cx="290284" cy="559652"/>
        </a:xfrm>
        <a:prstGeom prst="rightArrow">
          <a:avLst>
            <a:gd name="adj1" fmla="val 60000"/>
            <a:gd name="adj2" fmla="val 50000"/>
          </a:avLst>
        </a:prstGeom>
        <a:gradFill rotWithShape="0">
          <a:gsLst>
            <a:gs pos="0">
              <a:schemeClr val="accent4">
                <a:hueOff val="0"/>
                <a:satOff val="0"/>
                <a:lumOff val="0"/>
                <a:alphaOff val="0"/>
                <a:tint val="100000"/>
                <a:shade val="85000"/>
                <a:satMod val="100000"/>
                <a:lumMod val="100000"/>
              </a:schemeClr>
            </a:gs>
            <a:gs pos="100000">
              <a:schemeClr val="accent4">
                <a:hueOff val="0"/>
                <a:satOff val="0"/>
                <a:lumOff val="0"/>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3819809" y="1806430"/>
        <a:ext cx="203199" cy="335792"/>
      </dsp:txXfrm>
    </dsp:sp>
    <dsp:sp modelId="{D0C9A936-E3C8-D142-9945-32381BE4E631}">
      <dsp:nvSpPr>
        <dsp:cNvPr id="0" name=""/>
        <dsp:cNvSpPr/>
      </dsp:nvSpPr>
      <dsp:spPr>
        <a:xfrm>
          <a:off x="2568129" y="2679"/>
          <a:ext cx="2706559" cy="1646035"/>
        </a:xfrm>
        <a:prstGeom prst="ellipse">
          <a:avLst/>
        </a:prstGeom>
        <a:gradFill rotWithShape="0">
          <a:gsLst>
            <a:gs pos="0">
              <a:schemeClr val="accent4">
                <a:hueOff val="0"/>
                <a:satOff val="0"/>
                <a:lumOff val="0"/>
                <a:alphaOff val="0"/>
                <a:tint val="100000"/>
                <a:shade val="85000"/>
                <a:satMod val="100000"/>
                <a:lumMod val="100000"/>
              </a:schemeClr>
            </a:gs>
            <a:gs pos="100000">
              <a:schemeClr val="accent4">
                <a:hueOff val="0"/>
                <a:satOff val="0"/>
                <a:lumOff val="0"/>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kern="1200"/>
            <a:t>Knowledges about learners and context</a:t>
          </a:r>
        </a:p>
        <a:p>
          <a:pPr marL="57150" lvl="1" indent="-57150" algn="ctr" defTabSz="355600">
            <a:lnSpc>
              <a:spcPct val="90000"/>
            </a:lnSpc>
            <a:spcBef>
              <a:spcPct val="0"/>
            </a:spcBef>
            <a:spcAft>
              <a:spcPct val="15000"/>
            </a:spcAft>
            <a:buChar char="•"/>
          </a:pPr>
          <a:r>
            <a:rPr lang="en-US" sz="800" kern="1200"/>
            <a:t>Courses about Theory, foundations of education</a:t>
          </a:r>
        </a:p>
      </dsp:txBody>
      <dsp:txXfrm>
        <a:off x="2964495" y="243735"/>
        <a:ext cx="1913827" cy="1163923"/>
      </dsp:txXfrm>
    </dsp:sp>
    <dsp:sp modelId="{11A7EF94-48D8-934B-B144-8A2C05BB7265}">
      <dsp:nvSpPr>
        <dsp:cNvPr id="0" name=""/>
        <dsp:cNvSpPr/>
      </dsp:nvSpPr>
      <dsp:spPr>
        <a:xfrm rot="20184007">
          <a:off x="4918627" y="2326034"/>
          <a:ext cx="415741" cy="559652"/>
        </a:xfrm>
        <a:prstGeom prst="rightArrow">
          <a:avLst>
            <a:gd name="adj1" fmla="val 60000"/>
            <a:gd name="adj2" fmla="val 50000"/>
          </a:avLst>
        </a:prstGeom>
        <a:gradFill rotWithShape="0">
          <a:gsLst>
            <a:gs pos="0">
              <a:schemeClr val="accent4">
                <a:hueOff val="1783337"/>
                <a:satOff val="-8533"/>
                <a:lumOff val="3177"/>
                <a:alphaOff val="0"/>
                <a:tint val="100000"/>
                <a:shade val="85000"/>
                <a:satMod val="100000"/>
                <a:lumMod val="100000"/>
              </a:schemeClr>
            </a:gs>
            <a:gs pos="100000">
              <a:schemeClr val="accent4">
                <a:hueOff val="1783337"/>
                <a:satOff val="-8533"/>
                <a:lumOff val="3177"/>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4923843" y="2462930"/>
        <a:ext cx="291019" cy="335792"/>
      </dsp:txXfrm>
    </dsp:sp>
    <dsp:sp modelId="{18ED2E04-448F-C74A-9305-88AF397A6DFE}">
      <dsp:nvSpPr>
        <dsp:cNvPr id="0" name=""/>
        <dsp:cNvSpPr/>
      </dsp:nvSpPr>
      <dsp:spPr>
        <a:xfrm>
          <a:off x="5285578" y="1104656"/>
          <a:ext cx="2590777" cy="1731530"/>
        </a:xfrm>
        <a:prstGeom prst="ellipse">
          <a:avLst/>
        </a:prstGeom>
        <a:gradFill rotWithShape="0">
          <a:gsLst>
            <a:gs pos="0">
              <a:schemeClr val="accent4">
                <a:hueOff val="1783337"/>
                <a:satOff val="-8533"/>
                <a:lumOff val="3177"/>
                <a:alphaOff val="0"/>
                <a:tint val="100000"/>
                <a:shade val="85000"/>
                <a:satMod val="100000"/>
                <a:lumMod val="100000"/>
              </a:schemeClr>
            </a:gs>
            <a:gs pos="100000">
              <a:schemeClr val="accent4">
                <a:hueOff val="1783337"/>
                <a:satOff val="-8533"/>
                <a:lumOff val="3177"/>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kern="1200"/>
            <a:t>Knowledge about areas/phase</a:t>
          </a:r>
        </a:p>
        <a:p>
          <a:pPr marL="57150" lvl="1" indent="-57150" algn="ctr" defTabSz="355600">
            <a:lnSpc>
              <a:spcPct val="90000"/>
            </a:lnSpc>
            <a:spcBef>
              <a:spcPct val="0"/>
            </a:spcBef>
            <a:spcAft>
              <a:spcPct val="15000"/>
            </a:spcAft>
            <a:buChar char="•"/>
          </a:pPr>
          <a:r>
            <a:rPr lang="en-US" sz="800" kern="1200"/>
            <a:t>Clear aims  and goals for the programme aligned to national curricula</a:t>
          </a:r>
        </a:p>
      </dsp:txBody>
      <dsp:txXfrm>
        <a:off x="5664989" y="1358233"/>
        <a:ext cx="1831955" cy="1224376"/>
      </dsp:txXfrm>
    </dsp:sp>
    <dsp:sp modelId="{9DFB5A47-47EE-3849-91B1-20F0F5650C91}">
      <dsp:nvSpPr>
        <dsp:cNvPr id="0" name=""/>
        <dsp:cNvSpPr/>
      </dsp:nvSpPr>
      <dsp:spPr>
        <a:xfrm rot="1781859">
          <a:off x="4886156" y="3550473"/>
          <a:ext cx="518015" cy="559652"/>
        </a:xfrm>
        <a:prstGeom prst="rightArrow">
          <a:avLst>
            <a:gd name="adj1" fmla="val 60000"/>
            <a:gd name="adj2" fmla="val 50000"/>
          </a:avLst>
        </a:prstGeom>
        <a:gradFill rotWithShape="0">
          <a:gsLst>
            <a:gs pos="0">
              <a:schemeClr val="accent4">
                <a:hueOff val="3566673"/>
                <a:satOff val="-17067"/>
                <a:lumOff val="6353"/>
                <a:alphaOff val="0"/>
                <a:tint val="100000"/>
                <a:shade val="85000"/>
                <a:satMod val="100000"/>
                <a:lumMod val="100000"/>
              </a:schemeClr>
            </a:gs>
            <a:gs pos="100000">
              <a:schemeClr val="accent4">
                <a:hueOff val="3566673"/>
                <a:satOff val="-17067"/>
                <a:lumOff val="6353"/>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4896362" y="3623908"/>
        <a:ext cx="362611" cy="335792"/>
      </dsp:txXfrm>
    </dsp:sp>
    <dsp:sp modelId="{72DB32C6-68CE-1544-AF8B-C3218045360E}">
      <dsp:nvSpPr>
        <dsp:cNvPr id="0" name=""/>
        <dsp:cNvSpPr/>
      </dsp:nvSpPr>
      <dsp:spPr>
        <a:xfrm>
          <a:off x="5301495" y="3733059"/>
          <a:ext cx="2574860" cy="1841337"/>
        </a:xfrm>
        <a:prstGeom prst="ellipse">
          <a:avLst/>
        </a:prstGeom>
        <a:gradFill rotWithShape="0">
          <a:gsLst>
            <a:gs pos="0">
              <a:schemeClr val="accent4">
                <a:hueOff val="3566673"/>
                <a:satOff val="-17067"/>
                <a:lumOff val="6353"/>
                <a:alphaOff val="0"/>
                <a:tint val="100000"/>
                <a:shade val="85000"/>
                <a:satMod val="100000"/>
                <a:lumMod val="100000"/>
              </a:schemeClr>
            </a:gs>
            <a:gs pos="100000">
              <a:schemeClr val="accent4">
                <a:hueOff val="3566673"/>
                <a:satOff val="-17067"/>
                <a:lumOff val="6353"/>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kern="1200"/>
            <a:t>Knowledges about teaching</a:t>
          </a:r>
        </a:p>
        <a:p>
          <a:pPr marL="57150" lvl="1" indent="-57150" algn="ctr" defTabSz="355600">
            <a:lnSpc>
              <a:spcPct val="90000"/>
            </a:lnSpc>
            <a:spcBef>
              <a:spcPct val="0"/>
            </a:spcBef>
            <a:spcAft>
              <a:spcPct val="15000"/>
            </a:spcAft>
            <a:buChar char="•"/>
          </a:pPr>
          <a:r>
            <a:rPr lang="en-US" sz="800" kern="1200"/>
            <a:t>courses that support the acquisition of content and pedagogic content knowledge of teachers (CK, PCK)</a:t>
          </a:r>
        </a:p>
      </dsp:txBody>
      <dsp:txXfrm>
        <a:off x="5678575" y="4002717"/>
        <a:ext cx="1820700" cy="1302021"/>
      </dsp:txXfrm>
    </dsp:sp>
    <dsp:sp modelId="{4D6A7BC1-F711-9845-BF08-DD73602C7310}">
      <dsp:nvSpPr>
        <dsp:cNvPr id="0" name=""/>
        <dsp:cNvSpPr/>
      </dsp:nvSpPr>
      <dsp:spPr>
        <a:xfrm rot="5400000">
          <a:off x="3776266" y="4054086"/>
          <a:ext cx="290284" cy="559652"/>
        </a:xfrm>
        <a:prstGeom prst="rightArrow">
          <a:avLst>
            <a:gd name="adj1" fmla="val 60000"/>
            <a:gd name="adj2" fmla="val 50000"/>
          </a:avLst>
        </a:prstGeom>
        <a:gradFill rotWithShape="0">
          <a:gsLst>
            <a:gs pos="0">
              <a:schemeClr val="accent4">
                <a:hueOff val="5350010"/>
                <a:satOff val="-25600"/>
                <a:lumOff val="9530"/>
                <a:alphaOff val="0"/>
                <a:tint val="100000"/>
                <a:shade val="85000"/>
                <a:satMod val="100000"/>
                <a:lumMod val="100000"/>
              </a:schemeClr>
            </a:gs>
            <a:gs pos="100000">
              <a:schemeClr val="accent4">
                <a:hueOff val="5350010"/>
                <a:satOff val="-25600"/>
                <a:lumOff val="9530"/>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3819809" y="4122474"/>
        <a:ext cx="203199" cy="335792"/>
      </dsp:txXfrm>
    </dsp:sp>
    <dsp:sp modelId="{2900B5D1-433A-6942-AD31-5B3C6C67A37F}">
      <dsp:nvSpPr>
        <dsp:cNvPr id="0" name=""/>
        <dsp:cNvSpPr/>
      </dsp:nvSpPr>
      <dsp:spPr>
        <a:xfrm>
          <a:off x="2514509" y="4615981"/>
          <a:ext cx="2813798" cy="1646035"/>
        </a:xfrm>
        <a:prstGeom prst="ellipse">
          <a:avLst/>
        </a:prstGeom>
        <a:gradFill rotWithShape="0">
          <a:gsLst>
            <a:gs pos="0">
              <a:schemeClr val="accent4">
                <a:hueOff val="5350010"/>
                <a:satOff val="-25600"/>
                <a:lumOff val="9530"/>
                <a:alphaOff val="0"/>
                <a:tint val="100000"/>
                <a:shade val="85000"/>
                <a:satMod val="100000"/>
                <a:lumMod val="100000"/>
              </a:schemeClr>
            </a:gs>
            <a:gs pos="100000">
              <a:schemeClr val="accent4">
                <a:hueOff val="5350010"/>
                <a:satOff val="-25600"/>
                <a:lumOff val="9530"/>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kern="1200"/>
            <a:t>Knowledges about general pedagogy</a:t>
          </a:r>
        </a:p>
        <a:p>
          <a:pPr marL="57150" lvl="1" indent="-57150" algn="ctr" defTabSz="355600">
            <a:lnSpc>
              <a:spcPct val="90000"/>
            </a:lnSpc>
            <a:spcBef>
              <a:spcPct val="0"/>
            </a:spcBef>
            <a:spcAft>
              <a:spcPct val="15000"/>
            </a:spcAft>
            <a:buChar char="•"/>
          </a:pPr>
          <a:r>
            <a:rPr lang="en-US" sz="800" kern="1200"/>
            <a:t>Course about general pedagogy such as classroom management (eg. Professional didactics module)</a:t>
          </a:r>
        </a:p>
      </dsp:txBody>
      <dsp:txXfrm>
        <a:off x="2926580" y="4857037"/>
        <a:ext cx="1989656" cy="1163923"/>
      </dsp:txXfrm>
    </dsp:sp>
    <dsp:sp modelId="{E0E61904-D15F-CE46-B0AC-AA0A9E471C34}">
      <dsp:nvSpPr>
        <dsp:cNvPr id="0" name=""/>
        <dsp:cNvSpPr/>
      </dsp:nvSpPr>
      <dsp:spPr>
        <a:xfrm rot="9227231">
          <a:off x="2549841" y="3428471"/>
          <a:ext cx="403489" cy="559652"/>
        </a:xfrm>
        <a:prstGeom prst="rightArrow">
          <a:avLst>
            <a:gd name="adj1" fmla="val 60000"/>
            <a:gd name="adj2" fmla="val 50000"/>
          </a:avLst>
        </a:prstGeom>
        <a:gradFill rotWithShape="0">
          <a:gsLst>
            <a:gs pos="0">
              <a:schemeClr val="accent4">
                <a:hueOff val="7133347"/>
                <a:satOff val="-34134"/>
                <a:lumOff val="12706"/>
                <a:alphaOff val="0"/>
                <a:tint val="100000"/>
                <a:shade val="85000"/>
                <a:satMod val="100000"/>
                <a:lumMod val="100000"/>
              </a:schemeClr>
            </a:gs>
            <a:gs pos="100000">
              <a:schemeClr val="accent4">
                <a:hueOff val="7133347"/>
                <a:satOff val="-34134"/>
                <a:lumOff val="12706"/>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10800000">
        <a:off x="2664664" y="3513667"/>
        <a:ext cx="282442" cy="335792"/>
      </dsp:txXfrm>
    </dsp:sp>
    <dsp:sp modelId="{F1B21BE5-7834-3148-B4F6-DE9AD757D29A}">
      <dsp:nvSpPr>
        <dsp:cNvPr id="0" name=""/>
        <dsp:cNvSpPr/>
      </dsp:nvSpPr>
      <dsp:spPr>
        <a:xfrm>
          <a:off x="0" y="3145038"/>
          <a:ext cx="2523701" cy="2593427"/>
        </a:xfrm>
        <a:prstGeom prst="ellipse">
          <a:avLst/>
        </a:prstGeom>
        <a:gradFill rotWithShape="0">
          <a:gsLst>
            <a:gs pos="0">
              <a:schemeClr val="accent4">
                <a:hueOff val="7133347"/>
                <a:satOff val="-34134"/>
                <a:lumOff val="12706"/>
                <a:alphaOff val="0"/>
                <a:tint val="100000"/>
                <a:shade val="85000"/>
                <a:satMod val="100000"/>
                <a:lumMod val="100000"/>
              </a:schemeClr>
            </a:gs>
            <a:gs pos="100000">
              <a:schemeClr val="accent4">
                <a:hueOff val="7133347"/>
                <a:satOff val="-34134"/>
                <a:lumOff val="12706"/>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kern="1200"/>
            <a:t>Knowledges about teaching as a profession</a:t>
          </a:r>
        </a:p>
        <a:p>
          <a:pPr marL="57150" lvl="1" indent="-57150" algn="ctr" defTabSz="355600">
            <a:lnSpc>
              <a:spcPct val="90000"/>
            </a:lnSpc>
            <a:spcBef>
              <a:spcPct val="0"/>
            </a:spcBef>
            <a:spcAft>
              <a:spcPct val="15000"/>
            </a:spcAft>
            <a:buChar char="•"/>
          </a:pPr>
          <a:r>
            <a:rPr lang="en-US" sz="800" kern="1200"/>
            <a:t>Courses that enhance understading of teacher status, roles, codes of conduct, laws - courses that support that development of teaching as a profession</a:t>
          </a:r>
        </a:p>
      </dsp:txBody>
      <dsp:txXfrm>
        <a:off x="369587" y="3524837"/>
        <a:ext cx="1784527" cy="1833829"/>
      </dsp:txXfrm>
    </dsp:sp>
    <dsp:sp modelId="{4469D58C-7564-184A-A4E0-CC618645A315}">
      <dsp:nvSpPr>
        <dsp:cNvPr id="0" name=""/>
        <dsp:cNvSpPr/>
      </dsp:nvSpPr>
      <dsp:spPr>
        <a:xfrm rot="12392710">
          <a:off x="2433090" y="2232543"/>
          <a:ext cx="494572" cy="559652"/>
        </a:xfrm>
        <a:prstGeom prst="rightArrow">
          <a:avLst>
            <a:gd name="adj1" fmla="val 60000"/>
            <a:gd name="adj2" fmla="val 50000"/>
          </a:avLst>
        </a:prstGeom>
        <a:gradFill rotWithShape="0">
          <a:gsLst>
            <a:gs pos="0">
              <a:schemeClr val="accent4">
                <a:hueOff val="8916683"/>
                <a:satOff val="-42667"/>
                <a:lumOff val="15883"/>
                <a:alphaOff val="0"/>
                <a:tint val="100000"/>
                <a:shade val="85000"/>
                <a:satMod val="100000"/>
                <a:lumMod val="100000"/>
              </a:schemeClr>
            </a:gs>
            <a:gs pos="100000">
              <a:schemeClr val="accent4">
                <a:hueOff val="8916683"/>
                <a:satOff val="-42667"/>
                <a:lumOff val="15883"/>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10800000">
        <a:off x="2573641" y="2377627"/>
        <a:ext cx="346200" cy="335792"/>
      </dsp:txXfrm>
    </dsp:sp>
    <dsp:sp modelId="{860E7A3A-9B3C-5E41-8F9A-CB7ADB63E6BE}">
      <dsp:nvSpPr>
        <dsp:cNvPr id="0" name=""/>
        <dsp:cNvSpPr/>
      </dsp:nvSpPr>
      <dsp:spPr>
        <a:xfrm>
          <a:off x="0" y="519984"/>
          <a:ext cx="2364743" cy="2488064"/>
        </a:xfrm>
        <a:prstGeom prst="ellipse">
          <a:avLst/>
        </a:prstGeom>
        <a:gradFill rotWithShape="0">
          <a:gsLst>
            <a:gs pos="0">
              <a:schemeClr val="accent4">
                <a:hueOff val="8916683"/>
                <a:satOff val="-42667"/>
                <a:lumOff val="15883"/>
                <a:alphaOff val="0"/>
                <a:tint val="100000"/>
                <a:shade val="85000"/>
                <a:satMod val="100000"/>
                <a:lumMod val="100000"/>
              </a:schemeClr>
            </a:gs>
            <a:gs pos="100000">
              <a:schemeClr val="accent4">
                <a:hueOff val="8916683"/>
                <a:satOff val="-42667"/>
                <a:lumOff val="15883"/>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kern="1200"/>
            <a:t>Knowledges about the affective</a:t>
          </a:r>
        </a:p>
        <a:p>
          <a:pPr marL="57150" lvl="1" indent="-57150" algn="ctr" defTabSz="355600">
            <a:lnSpc>
              <a:spcPct val="90000"/>
            </a:lnSpc>
            <a:spcBef>
              <a:spcPct val="0"/>
            </a:spcBef>
            <a:spcAft>
              <a:spcPct val="15000"/>
            </a:spcAft>
            <a:buChar char="•"/>
          </a:pPr>
          <a:r>
            <a:rPr lang="en-US" sz="800" kern="1200"/>
            <a:t>Course that support the development of diversity and values - includes courses such as inclusive education, social justice, social cohesion </a:t>
          </a:r>
        </a:p>
      </dsp:txBody>
      <dsp:txXfrm>
        <a:off x="346309" y="884353"/>
        <a:ext cx="1672125" cy="175932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89CD4B-2655-594F-9FE0-E074E80386F0}">
      <dsp:nvSpPr>
        <dsp:cNvPr id="0" name=""/>
        <dsp:cNvSpPr/>
      </dsp:nvSpPr>
      <dsp:spPr>
        <a:xfrm>
          <a:off x="3744294" y="1848609"/>
          <a:ext cx="1270738" cy="1270738"/>
        </a:xfrm>
        <a:prstGeom prst="ellipse">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kern="1200" dirty="0">
              <a:solidFill>
                <a:schemeClr val="tx1"/>
              </a:solidFill>
            </a:rPr>
            <a:t>Teacher Agency and leadership for effective teaching</a:t>
          </a:r>
        </a:p>
      </dsp:txBody>
      <dsp:txXfrm>
        <a:off x="3930389" y="2034704"/>
        <a:ext cx="898548" cy="898548"/>
      </dsp:txXfrm>
    </dsp:sp>
    <dsp:sp modelId="{009C878A-3456-4949-8ABB-AD53F579C408}">
      <dsp:nvSpPr>
        <dsp:cNvPr id="0" name=""/>
        <dsp:cNvSpPr/>
      </dsp:nvSpPr>
      <dsp:spPr>
        <a:xfrm rot="16200000">
          <a:off x="4236659" y="1364974"/>
          <a:ext cx="286009" cy="443818"/>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a:solidFill>
              <a:schemeClr val="tx1"/>
            </a:solidFill>
          </a:endParaRPr>
        </a:p>
      </dsp:txBody>
      <dsp:txXfrm>
        <a:off x="4279561" y="1496640"/>
        <a:ext cx="200206" cy="266290"/>
      </dsp:txXfrm>
    </dsp:sp>
    <dsp:sp modelId="{C818C8FA-E507-AD49-A78E-B65973BFA4DB}">
      <dsp:nvSpPr>
        <dsp:cNvPr id="0" name=""/>
        <dsp:cNvSpPr/>
      </dsp:nvSpPr>
      <dsp:spPr>
        <a:xfrm>
          <a:off x="3260393" y="3621"/>
          <a:ext cx="2238541" cy="1305348"/>
        </a:xfrm>
        <a:prstGeom prst="ellipse">
          <a:avLst/>
        </a:prstGeom>
        <a:solidFill>
          <a:schemeClr val="accent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a:solidFill>
                <a:schemeClr val="tx1"/>
              </a:solidFill>
            </a:rPr>
            <a:t>Individual - knowledge, competence, beliefs and values</a:t>
          </a:r>
        </a:p>
      </dsp:txBody>
      <dsp:txXfrm>
        <a:off x="3588220" y="194785"/>
        <a:ext cx="1582887" cy="923020"/>
      </dsp:txXfrm>
    </dsp:sp>
    <dsp:sp modelId="{5B66EC43-C8EF-754F-BD86-EACDDF50A368}">
      <dsp:nvSpPr>
        <dsp:cNvPr id="0" name=""/>
        <dsp:cNvSpPr/>
      </dsp:nvSpPr>
      <dsp:spPr>
        <a:xfrm>
          <a:off x="5093805" y="2262069"/>
          <a:ext cx="189767" cy="443818"/>
        </a:xfrm>
        <a:prstGeom prst="rightArrow">
          <a:avLst>
            <a:gd name="adj1" fmla="val 60000"/>
            <a:gd name="adj2" fmla="val 50000"/>
          </a:avLst>
        </a:prstGeom>
        <a:solidFill>
          <a:schemeClr val="accent5">
            <a:hueOff val="9795"/>
            <a:satOff val="-2368"/>
            <a:lumOff val="-418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a:solidFill>
              <a:schemeClr val="tx1"/>
            </a:solidFill>
          </a:endParaRPr>
        </a:p>
      </dsp:txBody>
      <dsp:txXfrm>
        <a:off x="5093805" y="2350833"/>
        <a:ext cx="132837" cy="266290"/>
      </dsp:txXfrm>
    </dsp:sp>
    <dsp:sp modelId="{2E2B91F4-CBA7-004F-A662-00119ECAE7B9}">
      <dsp:nvSpPr>
        <dsp:cNvPr id="0" name=""/>
        <dsp:cNvSpPr/>
      </dsp:nvSpPr>
      <dsp:spPr>
        <a:xfrm>
          <a:off x="5373086" y="1831304"/>
          <a:ext cx="1668522" cy="1305348"/>
        </a:xfrm>
        <a:prstGeom prst="ellipse">
          <a:avLst/>
        </a:prstGeom>
        <a:solidFill>
          <a:schemeClr val="accent6"/>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a:solidFill>
                <a:schemeClr val="tx1"/>
              </a:solidFill>
            </a:rPr>
            <a:t>Relational - peers,  school leaders,</a:t>
          </a:r>
        </a:p>
      </dsp:txBody>
      <dsp:txXfrm>
        <a:off x="5617435" y="2022468"/>
        <a:ext cx="1179824" cy="923020"/>
      </dsp:txXfrm>
    </dsp:sp>
    <dsp:sp modelId="{D8C61143-38B0-0041-AB3C-55BE13234013}">
      <dsp:nvSpPr>
        <dsp:cNvPr id="0" name=""/>
        <dsp:cNvSpPr/>
      </dsp:nvSpPr>
      <dsp:spPr>
        <a:xfrm rot="5400000">
          <a:off x="4236659" y="3159163"/>
          <a:ext cx="286009" cy="443818"/>
        </a:xfrm>
        <a:prstGeom prst="rightArrow">
          <a:avLst>
            <a:gd name="adj1" fmla="val 60000"/>
            <a:gd name="adj2" fmla="val 50000"/>
          </a:avLst>
        </a:prstGeom>
        <a:solidFill>
          <a:schemeClr val="accent5">
            <a:hueOff val="19589"/>
            <a:satOff val="-4736"/>
            <a:lumOff val="-836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a:solidFill>
              <a:schemeClr val="tx1"/>
            </a:solidFill>
          </a:endParaRPr>
        </a:p>
      </dsp:txBody>
      <dsp:txXfrm>
        <a:off x="4279561" y="3205026"/>
        <a:ext cx="200206" cy="266290"/>
      </dsp:txXfrm>
    </dsp:sp>
    <dsp:sp modelId="{64967CEF-CD37-E84A-8D5C-88B0408DC6DF}">
      <dsp:nvSpPr>
        <dsp:cNvPr id="0" name=""/>
        <dsp:cNvSpPr/>
      </dsp:nvSpPr>
      <dsp:spPr>
        <a:xfrm>
          <a:off x="3521117" y="3658987"/>
          <a:ext cx="1717094" cy="1305348"/>
        </a:xfrm>
        <a:prstGeom prst="ellipse">
          <a:avLst/>
        </a:prstGeom>
        <a:solidFill>
          <a:schemeClr val="bg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baseline="0">
              <a:solidFill>
                <a:schemeClr val="tx1"/>
              </a:solidFill>
            </a:rPr>
            <a:t>Representational - involvement in policy making/determination, say over working conditions </a:t>
          </a:r>
        </a:p>
      </dsp:txBody>
      <dsp:txXfrm>
        <a:off x="3772580" y="3850151"/>
        <a:ext cx="1214168" cy="923020"/>
      </dsp:txXfrm>
    </dsp:sp>
    <dsp:sp modelId="{E37AF307-5033-4747-A08A-66D2D2376EDC}">
      <dsp:nvSpPr>
        <dsp:cNvPr id="0" name=""/>
        <dsp:cNvSpPr/>
      </dsp:nvSpPr>
      <dsp:spPr>
        <a:xfrm rot="10800000">
          <a:off x="3482192" y="2262069"/>
          <a:ext cx="185219" cy="443818"/>
        </a:xfrm>
        <a:prstGeom prst="rightArrow">
          <a:avLst>
            <a:gd name="adj1" fmla="val 60000"/>
            <a:gd name="adj2" fmla="val 50000"/>
          </a:avLst>
        </a:prstGeom>
        <a:solidFill>
          <a:schemeClr val="accent5">
            <a:hueOff val="29384"/>
            <a:satOff val="-7104"/>
            <a:lumOff val="-1255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a:solidFill>
              <a:schemeClr val="tx1"/>
            </a:solidFill>
          </a:endParaRPr>
        </a:p>
      </dsp:txBody>
      <dsp:txXfrm rot="10800000">
        <a:off x="3537758" y="2350833"/>
        <a:ext cx="129653" cy="266290"/>
      </dsp:txXfrm>
    </dsp:sp>
    <dsp:sp modelId="{DC8B3E3E-D6D3-D844-8165-F66CD8EBFA9B}">
      <dsp:nvSpPr>
        <dsp:cNvPr id="0" name=""/>
        <dsp:cNvSpPr/>
      </dsp:nvSpPr>
      <dsp:spPr>
        <a:xfrm>
          <a:off x="1709137" y="1831304"/>
          <a:ext cx="1685687" cy="1305348"/>
        </a:xfrm>
        <a:prstGeom prst="ellipse">
          <a:avLst/>
        </a:prstGeom>
        <a:solidFill>
          <a:schemeClr val="accent5"/>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a:solidFill>
                <a:schemeClr val="tx1"/>
              </a:solidFill>
            </a:rPr>
            <a:t>Context/structural - nature of community, policy, system governance </a:t>
          </a:r>
        </a:p>
      </dsp:txBody>
      <dsp:txXfrm>
        <a:off x="1956000" y="2022468"/>
        <a:ext cx="1191961" cy="92302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4517E9-B953-8941-956E-5D4CE40767B9}">
      <dsp:nvSpPr>
        <dsp:cNvPr id="0" name=""/>
        <dsp:cNvSpPr/>
      </dsp:nvSpPr>
      <dsp:spPr>
        <a:xfrm>
          <a:off x="426918" y="0"/>
          <a:ext cx="6436360" cy="4022725"/>
        </a:xfrm>
        <a:prstGeom prst="swooshArrow">
          <a:avLst>
            <a:gd name="adj1" fmla="val 25000"/>
            <a:gd name="adj2" fmla="val 25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D4E10E-1496-284D-AEE9-0438E999A597}">
      <dsp:nvSpPr>
        <dsp:cNvPr id="0" name=""/>
        <dsp:cNvSpPr/>
      </dsp:nvSpPr>
      <dsp:spPr>
        <a:xfrm>
          <a:off x="1244336" y="2776484"/>
          <a:ext cx="167345" cy="167345"/>
        </a:xfrm>
        <a:prstGeom prst="ellipse">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79CC39-99F4-D24D-8E7C-4AF27CDE1A25}">
      <dsp:nvSpPr>
        <dsp:cNvPr id="0" name=""/>
        <dsp:cNvSpPr/>
      </dsp:nvSpPr>
      <dsp:spPr>
        <a:xfrm>
          <a:off x="1328008" y="2860157"/>
          <a:ext cx="1499671" cy="11625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673" tIns="0" rIns="0" bIns="0" numCol="1" spcCol="1270" anchor="t" anchorCtr="0">
          <a:noAutofit/>
        </a:bodyPr>
        <a:lstStyle/>
        <a:p>
          <a:pPr marL="0" lvl="0" indent="0" algn="l" defTabSz="1022350">
            <a:lnSpc>
              <a:spcPct val="90000"/>
            </a:lnSpc>
            <a:spcBef>
              <a:spcPct val="0"/>
            </a:spcBef>
            <a:spcAft>
              <a:spcPct val="35000"/>
            </a:spcAft>
            <a:buNone/>
          </a:pPr>
          <a:r>
            <a:rPr lang="en-IN" sz="2300" kern="1200"/>
            <a:t>Scholar-Teacher Model (1960s)</a:t>
          </a:r>
        </a:p>
      </dsp:txBody>
      <dsp:txXfrm>
        <a:off x="1328008" y="2860157"/>
        <a:ext cx="1499671" cy="1162567"/>
      </dsp:txXfrm>
    </dsp:sp>
    <dsp:sp modelId="{26CFBA6B-34EF-7B4C-9DDF-6A7E80D280DE}">
      <dsp:nvSpPr>
        <dsp:cNvPr id="0" name=""/>
        <dsp:cNvSpPr/>
      </dsp:nvSpPr>
      <dsp:spPr>
        <a:xfrm>
          <a:off x="2721480" y="1683108"/>
          <a:ext cx="302508" cy="302508"/>
        </a:xfrm>
        <a:prstGeom prst="ellipse">
          <a:avLst/>
        </a:prstGeom>
        <a:solidFill>
          <a:schemeClr val="accent5">
            <a:hueOff val="14692"/>
            <a:satOff val="-3552"/>
            <a:lumOff val="-627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C30BDF9-86A8-D84C-87BE-36DB12CFAC6C}">
      <dsp:nvSpPr>
        <dsp:cNvPr id="0" name=""/>
        <dsp:cNvSpPr/>
      </dsp:nvSpPr>
      <dsp:spPr>
        <a:xfrm>
          <a:off x="2872735" y="1834362"/>
          <a:ext cx="1544726" cy="21883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293" tIns="0" rIns="0" bIns="0" numCol="1" spcCol="1270" anchor="t" anchorCtr="0">
          <a:noAutofit/>
        </a:bodyPr>
        <a:lstStyle/>
        <a:p>
          <a:pPr marL="0" lvl="0" indent="0" algn="l" defTabSz="1022350">
            <a:lnSpc>
              <a:spcPct val="90000"/>
            </a:lnSpc>
            <a:spcBef>
              <a:spcPct val="0"/>
            </a:spcBef>
            <a:spcAft>
              <a:spcPct val="35000"/>
            </a:spcAft>
            <a:buNone/>
          </a:pPr>
          <a:r>
            <a:rPr lang="en-IN" sz="2300" kern="1200"/>
            <a:t>Reflective Practitioner Model (1970s)</a:t>
          </a:r>
        </a:p>
      </dsp:txBody>
      <dsp:txXfrm>
        <a:off x="2872735" y="1834362"/>
        <a:ext cx="1544726" cy="2188362"/>
      </dsp:txXfrm>
    </dsp:sp>
    <dsp:sp modelId="{26B0127A-FCFC-3745-A1CD-871029F48332}">
      <dsp:nvSpPr>
        <dsp:cNvPr id="0" name=""/>
        <dsp:cNvSpPr/>
      </dsp:nvSpPr>
      <dsp:spPr>
        <a:xfrm>
          <a:off x="4497916" y="1017749"/>
          <a:ext cx="418363" cy="418363"/>
        </a:xfrm>
        <a:prstGeom prst="ellipse">
          <a:avLst/>
        </a:prstGeom>
        <a:solidFill>
          <a:schemeClr val="accent5">
            <a:hueOff val="29384"/>
            <a:satOff val="-7104"/>
            <a:lumOff val="-1255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B74202-EDF7-CD4C-96E7-93CA3A2AC10B}">
      <dsp:nvSpPr>
        <dsp:cNvPr id="0" name=""/>
        <dsp:cNvSpPr/>
      </dsp:nvSpPr>
      <dsp:spPr>
        <a:xfrm>
          <a:off x="4707097" y="1226931"/>
          <a:ext cx="1544726" cy="27957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1682" tIns="0" rIns="0" bIns="0" numCol="1" spcCol="1270" anchor="t" anchorCtr="0">
          <a:noAutofit/>
        </a:bodyPr>
        <a:lstStyle/>
        <a:p>
          <a:pPr marL="0" lvl="0" indent="0" algn="l" defTabSz="1022350">
            <a:lnSpc>
              <a:spcPct val="90000"/>
            </a:lnSpc>
            <a:spcBef>
              <a:spcPct val="0"/>
            </a:spcBef>
            <a:spcAft>
              <a:spcPct val="35000"/>
            </a:spcAft>
            <a:buNone/>
          </a:pPr>
          <a:r>
            <a:rPr lang="en-IN" sz="2300" kern="1200"/>
            <a:t>Competent Teacher Model </a:t>
          </a:r>
        </a:p>
        <a:p>
          <a:pPr marL="0" lvl="0" indent="0" algn="l" defTabSz="1022350">
            <a:lnSpc>
              <a:spcPct val="90000"/>
            </a:lnSpc>
            <a:spcBef>
              <a:spcPct val="0"/>
            </a:spcBef>
            <a:spcAft>
              <a:spcPct val="35000"/>
            </a:spcAft>
            <a:buNone/>
          </a:pPr>
          <a:r>
            <a:rPr lang="en-IN" sz="2300" kern="1200"/>
            <a:t>(2000s)</a:t>
          </a:r>
        </a:p>
      </dsp:txBody>
      <dsp:txXfrm>
        <a:off x="4707097" y="1226931"/>
        <a:ext cx="1544726" cy="279579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01DA70-20BE-4113-96E4-FC562CF0EE0E}">
      <dsp:nvSpPr>
        <dsp:cNvPr id="0" name=""/>
        <dsp:cNvSpPr/>
      </dsp:nvSpPr>
      <dsp:spPr>
        <a:xfrm>
          <a:off x="0" y="2042"/>
          <a:ext cx="4231481" cy="103519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635764-EBD4-4A94-BD4A-FA32FF391864}">
      <dsp:nvSpPr>
        <dsp:cNvPr id="0" name=""/>
        <dsp:cNvSpPr/>
      </dsp:nvSpPr>
      <dsp:spPr>
        <a:xfrm>
          <a:off x="313145" y="234960"/>
          <a:ext cx="569355" cy="56935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B6EAAE5-4234-47ED-B315-9EAF7B957AA5}">
      <dsp:nvSpPr>
        <dsp:cNvPr id="0" name=""/>
        <dsp:cNvSpPr/>
      </dsp:nvSpPr>
      <dsp:spPr>
        <a:xfrm>
          <a:off x="1195647" y="2042"/>
          <a:ext cx="3035833" cy="10351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558" tIns="109558" rIns="109558" bIns="109558" numCol="1" spcCol="1270" anchor="ctr" anchorCtr="0">
          <a:noAutofit/>
        </a:bodyPr>
        <a:lstStyle/>
        <a:p>
          <a:pPr marL="0" lvl="0" indent="0" algn="l" defTabSz="933450">
            <a:lnSpc>
              <a:spcPct val="90000"/>
            </a:lnSpc>
            <a:spcBef>
              <a:spcPct val="0"/>
            </a:spcBef>
            <a:spcAft>
              <a:spcPct val="35000"/>
            </a:spcAft>
            <a:buNone/>
          </a:pPr>
          <a:r>
            <a:rPr lang="en-US" sz="2100" kern="1200"/>
            <a:t>The act of teacher accreditation – licensing </a:t>
          </a:r>
        </a:p>
      </dsp:txBody>
      <dsp:txXfrm>
        <a:off x="1195647" y="2042"/>
        <a:ext cx="3035833" cy="1035192"/>
      </dsp:txXfrm>
    </dsp:sp>
    <dsp:sp modelId="{D8B05AD1-4C4A-4D88-996F-14BCD51EBC3F}">
      <dsp:nvSpPr>
        <dsp:cNvPr id="0" name=""/>
        <dsp:cNvSpPr/>
      </dsp:nvSpPr>
      <dsp:spPr>
        <a:xfrm>
          <a:off x="0" y="1296033"/>
          <a:ext cx="4231481" cy="103519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AB3F22A-9D1C-4D74-B542-142A573D5BD2}">
      <dsp:nvSpPr>
        <dsp:cNvPr id="0" name=""/>
        <dsp:cNvSpPr/>
      </dsp:nvSpPr>
      <dsp:spPr>
        <a:xfrm>
          <a:off x="313145" y="1528951"/>
          <a:ext cx="569355" cy="56935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6D96174-76D2-4AF1-BEB0-908251EEEDCF}">
      <dsp:nvSpPr>
        <dsp:cNvPr id="0" name=""/>
        <dsp:cNvSpPr/>
      </dsp:nvSpPr>
      <dsp:spPr>
        <a:xfrm>
          <a:off x="1195647" y="1296033"/>
          <a:ext cx="3035833" cy="10351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558" tIns="109558" rIns="109558" bIns="109558" numCol="1" spcCol="1270" anchor="ctr" anchorCtr="0">
          <a:noAutofit/>
        </a:bodyPr>
        <a:lstStyle/>
        <a:p>
          <a:pPr marL="0" lvl="0" indent="0" algn="l" defTabSz="933450">
            <a:lnSpc>
              <a:spcPct val="90000"/>
            </a:lnSpc>
            <a:spcBef>
              <a:spcPct val="0"/>
            </a:spcBef>
            <a:spcAft>
              <a:spcPct val="35000"/>
            </a:spcAft>
            <a:buNone/>
          </a:pPr>
          <a:r>
            <a:rPr lang="en-US" sz="2100" kern="1200"/>
            <a:t>Should standards be linked to licensing?</a:t>
          </a:r>
        </a:p>
      </dsp:txBody>
      <dsp:txXfrm>
        <a:off x="1195647" y="1296033"/>
        <a:ext cx="3035833" cy="1035192"/>
      </dsp:txXfrm>
    </dsp:sp>
    <dsp:sp modelId="{37366247-C2D7-4DA8-B823-E78D653CE38F}">
      <dsp:nvSpPr>
        <dsp:cNvPr id="0" name=""/>
        <dsp:cNvSpPr/>
      </dsp:nvSpPr>
      <dsp:spPr>
        <a:xfrm>
          <a:off x="0" y="2590024"/>
          <a:ext cx="4231481" cy="103519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52A42A7-162E-446D-A76D-6587B698A052}">
      <dsp:nvSpPr>
        <dsp:cNvPr id="0" name=""/>
        <dsp:cNvSpPr/>
      </dsp:nvSpPr>
      <dsp:spPr>
        <a:xfrm>
          <a:off x="313145" y="2822942"/>
          <a:ext cx="569355" cy="56935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675EC42-A4F8-4A46-BB0B-4D8D2C283024}">
      <dsp:nvSpPr>
        <dsp:cNvPr id="0" name=""/>
        <dsp:cNvSpPr/>
      </dsp:nvSpPr>
      <dsp:spPr>
        <a:xfrm>
          <a:off x="1195647" y="2590024"/>
          <a:ext cx="3035833" cy="10351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558" tIns="109558" rIns="109558" bIns="109558" numCol="1" spcCol="1270" anchor="ctr" anchorCtr="0">
          <a:noAutofit/>
        </a:bodyPr>
        <a:lstStyle/>
        <a:p>
          <a:pPr marL="0" lvl="0" indent="0" algn="l" defTabSz="933450">
            <a:lnSpc>
              <a:spcPct val="90000"/>
            </a:lnSpc>
            <a:spcBef>
              <a:spcPct val="0"/>
            </a:spcBef>
            <a:spcAft>
              <a:spcPct val="35000"/>
            </a:spcAft>
            <a:buNone/>
          </a:pPr>
          <a:r>
            <a:rPr lang="en-US" sz="2100" kern="1200"/>
            <a:t>Should professional development be linked to licensing</a:t>
          </a:r>
        </a:p>
      </dsp:txBody>
      <dsp:txXfrm>
        <a:off x="1195647" y="2590024"/>
        <a:ext cx="3035833" cy="1035192"/>
      </dsp:txXfrm>
    </dsp:sp>
    <dsp:sp modelId="{3641583F-F1FF-4E17-A860-CCAB0613470F}">
      <dsp:nvSpPr>
        <dsp:cNvPr id="0" name=""/>
        <dsp:cNvSpPr/>
      </dsp:nvSpPr>
      <dsp:spPr>
        <a:xfrm>
          <a:off x="0" y="3884014"/>
          <a:ext cx="4231481" cy="103519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83C6BF1-4402-4757-B017-52C940D1DB77}">
      <dsp:nvSpPr>
        <dsp:cNvPr id="0" name=""/>
        <dsp:cNvSpPr/>
      </dsp:nvSpPr>
      <dsp:spPr>
        <a:xfrm>
          <a:off x="313145" y="4116933"/>
          <a:ext cx="569355" cy="56935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04B8FF7-E6B4-419B-83B5-5EE0DE564341}">
      <dsp:nvSpPr>
        <dsp:cNvPr id="0" name=""/>
        <dsp:cNvSpPr/>
      </dsp:nvSpPr>
      <dsp:spPr>
        <a:xfrm>
          <a:off x="1195647" y="3884014"/>
          <a:ext cx="3035833" cy="10351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558" tIns="109558" rIns="109558" bIns="109558" numCol="1" spcCol="1270" anchor="ctr" anchorCtr="0">
          <a:noAutofit/>
        </a:bodyPr>
        <a:lstStyle/>
        <a:p>
          <a:pPr marL="0" lvl="0" indent="0" algn="l" defTabSz="933450">
            <a:lnSpc>
              <a:spcPct val="90000"/>
            </a:lnSpc>
            <a:spcBef>
              <a:spcPct val="0"/>
            </a:spcBef>
            <a:spcAft>
              <a:spcPct val="35000"/>
            </a:spcAft>
            <a:buNone/>
          </a:pPr>
          <a:r>
            <a:rPr lang="en-US" sz="2100" kern="1200"/>
            <a:t>Should standards be linked to professional development?</a:t>
          </a:r>
        </a:p>
      </dsp:txBody>
      <dsp:txXfrm>
        <a:off x="1195647" y="3884014"/>
        <a:ext cx="3035833" cy="103519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F6F48DD-F23F-4CAE-A6FA-D6F372B52FA0}" type="datetimeFigureOut">
              <a:rPr lang="en-ZA" smtClean="0"/>
              <a:pPr/>
              <a:t>2023/04/20</a:t>
            </a:fld>
            <a:endParaRPr lang="en-ZA"/>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B5E879-F2BE-40E5-A62D-6DB1E8995118}" type="slidenum">
              <a:rPr lang="en-ZA" smtClean="0"/>
              <a:pPr/>
              <a:t>‹#›</a:t>
            </a:fld>
            <a:endParaRPr lang="en-ZA"/>
          </a:p>
        </p:txBody>
      </p:sp>
    </p:spTree>
    <p:extLst>
      <p:ext uri="{BB962C8B-B14F-4D97-AF65-F5344CB8AC3E}">
        <p14:creationId xmlns:p14="http://schemas.microsoft.com/office/powerpoint/2010/main" val="7354401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381B585-3119-4786-91EF-023C17C41A8A}" type="datetimeFigureOut">
              <a:rPr lang="en-ZA" smtClean="0"/>
              <a:pPr/>
              <a:t>2023/04/20</a:t>
            </a:fld>
            <a:endParaRPr lang="en-Z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C62985-9AC3-4806-8F7C-5BB0F004639C}" type="slidenum">
              <a:rPr lang="en-ZA" smtClean="0"/>
              <a:pPr/>
              <a:t>‹#›</a:t>
            </a:fld>
            <a:endParaRPr lang="en-ZA"/>
          </a:p>
        </p:txBody>
      </p:sp>
    </p:spTree>
    <p:extLst>
      <p:ext uri="{BB962C8B-B14F-4D97-AF65-F5344CB8AC3E}">
        <p14:creationId xmlns:p14="http://schemas.microsoft.com/office/powerpoint/2010/main" val="328542373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a:buChar char="•"/>
            </a:pPr>
            <a:r>
              <a:rPr lang="en-US" sz="1200" dirty="0"/>
              <a:t>Why quality?</a:t>
            </a:r>
          </a:p>
          <a:p>
            <a:pPr>
              <a:buFont typeface="Arial"/>
              <a:buChar char="•"/>
            </a:pPr>
            <a:endParaRPr lang="en-US" sz="1200" dirty="0"/>
          </a:p>
          <a:p>
            <a:pPr>
              <a:buFont typeface="Arial"/>
              <a:buChar char="•"/>
            </a:pPr>
            <a:r>
              <a:rPr lang="en-US" sz="1200" dirty="0"/>
              <a:t>Why teachers?</a:t>
            </a:r>
          </a:p>
          <a:p>
            <a:pPr>
              <a:buFont typeface="Arial"/>
              <a:buChar char="•"/>
            </a:pPr>
            <a:endParaRPr lang="en-US" sz="1200" dirty="0"/>
          </a:p>
          <a:p>
            <a:pPr>
              <a:buFont typeface="Arial"/>
              <a:buChar char="•"/>
            </a:pPr>
            <a:r>
              <a:rPr lang="en-US" sz="1200" dirty="0"/>
              <a:t> Why now?</a:t>
            </a:r>
          </a:p>
          <a:p>
            <a:endParaRPr lang="en-US" dirty="0"/>
          </a:p>
        </p:txBody>
      </p:sp>
      <p:sp>
        <p:nvSpPr>
          <p:cNvPr id="4" name="Slide Number Placeholder 3"/>
          <p:cNvSpPr>
            <a:spLocks noGrp="1"/>
          </p:cNvSpPr>
          <p:nvPr>
            <p:ph type="sldNum" sz="quarter" idx="10"/>
          </p:nvPr>
        </p:nvSpPr>
        <p:spPr/>
        <p:txBody>
          <a:bodyPr/>
          <a:lstStyle/>
          <a:p>
            <a:fld id="{C5C62985-9AC3-4806-8F7C-5BB0F004639C}" type="slidenum">
              <a:rPr lang="en-ZA" smtClean="0"/>
              <a:pPr/>
              <a:t>1</a:t>
            </a:fld>
            <a:endParaRPr lang="en-ZA" dirty="0"/>
          </a:p>
        </p:txBody>
      </p:sp>
    </p:spTree>
    <p:extLst>
      <p:ext uri="{BB962C8B-B14F-4D97-AF65-F5344CB8AC3E}">
        <p14:creationId xmlns:p14="http://schemas.microsoft.com/office/powerpoint/2010/main" val="3969826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noProof="0" dirty="0"/>
              <a:t>ITE: Initial Teacher Education</a:t>
            </a:r>
          </a:p>
        </p:txBody>
      </p:sp>
      <p:sp>
        <p:nvSpPr>
          <p:cNvPr id="4" name="Foliennummernplatzhalter 3"/>
          <p:cNvSpPr>
            <a:spLocks noGrp="1"/>
          </p:cNvSpPr>
          <p:nvPr>
            <p:ph type="sldNum" sz="quarter" idx="10"/>
          </p:nvPr>
        </p:nvSpPr>
        <p:spPr/>
        <p:txBody>
          <a:bodyPr/>
          <a:lstStyle/>
          <a:p>
            <a:fld id="{C5C62985-9AC3-4806-8F7C-5BB0F004639C}" type="slidenum">
              <a:rPr lang="en-ZA" smtClean="0"/>
              <a:pPr/>
              <a:t>2</a:t>
            </a:fld>
            <a:endParaRPr lang="en-ZA" dirty="0"/>
          </a:p>
        </p:txBody>
      </p:sp>
    </p:spTree>
    <p:extLst>
      <p:ext uri="{BB962C8B-B14F-4D97-AF65-F5344CB8AC3E}">
        <p14:creationId xmlns:p14="http://schemas.microsoft.com/office/powerpoint/2010/main" val="11635578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143000" y="685800"/>
            <a:ext cx="4572000" cy="3429000"/>
          </a:xfrm>
        </p:spPr>
      </p:sp>
      <p:sp>
        <p:nvSpPr>
          <p:cNvPr id="3" name="Tijdelijke aanduiding voor notities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ZA" sz="2000"/>
              <a:t>They frequently play a significant leadership role in rural or marginalized communities</a:t>
            </a:r>
            <a:r>
              <a:rPr lang="en-GB" sz="2000"/>
              <a:t> </a:t>
            </a:r>
            <a:endParaRPr lang="en-ZA" sz="2000"/>
          </a:p>
          <a:p>
            <a:endParaRPr lang="nl-NL"/>
          </a:p>
        </p:txBody>
      </p:sp>
      <p:sp>
        <p:nvSpPr>
          <p:cNvPr id="4" name="Tijdelijke aanduiding voor dianummer 3"/>
          <p:cNvSpPr>
            <a:spLocks noGrp="1"/>
          </p:cNvSpPr>
          <p:nvPr>
            <p:ph type="sldNum" sz="quarter" idx="10"/>
          </p:nvPr>
        </p:nvSpPr>
        <p:spPr/>
        <p:txBody>
          <a:bodyPr/>
          <a:lstStyle/>
          <a:p>
            <a:fld id="{EA61FCE6-D7FE-2947-9C79-30D26CB23DDF}" type="slidenum">
              <a:rPr lang="en-US" smtClean="0"/>
              <a:t>3</a:t>
            </a:fld>
            <a:endParaRPr lang="en-US"/>
          </a:p>
        </p:txBody>
      </p:sp>
    </p:spTree>
    <p:extLst>
      <p:ext uri="{BB962C8B-B14F-4D97-AF65-F5344CB8AC3E}">
        <p14:creationId xmlns:p14="http://schemas.microsoft.com/office/powerpoint/2010/main" val="486910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5C62985-9AC3-4806-8F7C-5BB0F004639C}" type="slidenum">
              <a:rPr lang="en-ZA" smtClean="0"/>
              <a:pPr/>
              <a:t>4</a:t>
            </a:fld>
            <a:endParaRPr lang="en-ZA"/>
          </a:p>
        </p:txBody>
      </p:sp>
    </p:spTree>
    <p:extLst>
      <p:ext uri="{BB962C8B-B14F-4D97-AF65-F5344CB8AC3E}">
        <p14:creationId xmlns:p14="http://schemas.microsoft.com/office/powerpoint/2010/main" val="25522602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this talk will only examine some of these claims in relation to autonomy and agency</a:t>
            </a:r>
          </a:p>
        </p:txBody>
      </p:sp>
      <p:sp>
        <p:nvSpPr>
          <p:cNvPr id="4" name="Slide Number Placeholder 3"/>
          <p:cNvSpPr>
            <a:spLocks noGrp="1"/>
          </p:cNvSpPr>
          <p:nvPr>
            <p:ph type="sldNum" sz="quarter" idx="5"/>
          </p:nvPr>
        </p:nvSpPr>
        <p:spPr/>
        <p:txBody>
          <a:bodyPr/>
          <a:lstStyle/>
          <a:p>
            <a:fld id="{C5C62985-9AC3-4806-8F7C-5BB0F004639C}" type="slidenum">
              <a:rPr lang="en-ZA" smtClean="0"/>
              <a:pPr/>
              <a:t>8</a:t>
            </a:fld>
            <a:endParaRPr lang="en-ZA"/>
          </a:p>
        </p:txBody>
      </p:sp>
    </p:spTree>
    <p:extLst>
      <p:ext uri="{BB962C8B-B14F-4D97-AF65-F5344CB8AC3E}">
        <p14:creationId xmlns:p14="http://schemas.microsoft.com/office/powerpoint/2010/main" val="661485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2F5758A7-FDBE-4691-B6F9-2AB9D1A995E1}" type="slidenum">
              <a:rPr lang="en-IN" smtClean="0"/>
              <a:t>25</a:t>
            </a:fld>
            <a:endParaRPr lang="en-IN"/>
          </a:p>
        </p:txBody>
      </p:sp>
    </p:spTree>
    <p:extLst>
      <p:ext uri="{BB962C8B-B14F-4D97-AF65-F5344CB8AC3E}">
        <p14:creationId xmlns:p14="http://schemas.microsoft.com/office/powerpoint/2010/main" val="42471235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This discourse positioning, while seemingly contradictory, reflects a view of agency in which teachers are able to act either positively or negatively. As a consequence, much policy and media attention is spent on seeking to articulate under what conditions this might be realised.</a:t>
            </a:r>
            <a:endParaRPr lang="en-US"/>
          </a:p>
        </p:txBody>
      </p:sp>
      <p:sp>
        <p:nvSpPr>
          <p:cNvPr id="4" name="Slide Number Placeholder 3"/>
          <p:cNvSpPr>
            <a:spLocks noGrp="1"/>
          </p:cNvSpPr>
          <p:nvPr>
            <p:ph type="sldNum" sz="quarter" idx="5"/>
          </p:nvPr>
        </p:nvSpPr>
        <p:spPr/>
        <p:txBody>
          <a:bodyPr/>
          <a:lstStyle/>
          <a:p>
            <a:fld id="{C5C62985-9AC3-4806-8F7C-5BB0F004639C}" type="slidenum">
              <a:rPr lang="en-ZA" smtClean="0"/>
              <a:pPr/>
              <a:t>27</a:t>
            </a:fld>
            <a:endParaRPr lang="en-ZA"/>
          </a:p>
        </p:txBody>
      </p:sp>
    </p:spTree>
    <p:extLst>
      <p:ext uri="{BB962C8B-B14F-4D97-AF65-F5344CB8AC3E}">
        <p14:creationId xmlns:p14="http://schemas.microsoft.com/office/powerpoint/2010/main" val="40221006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between teachers and their learners; teachers and the school, parents, community and society; and teachers and the world which they and their learners inhabit. Such an agenda understands teachers as agents but agents operating within particular socio-cultural contexts, and teacher practice as shaped by and shaping the structure of society. </a:t>
            </a:r>
            <a:endParaRPr lang="en-US"/>
          </a:p>
        </p:txBody>
      </p:sp>
      <p:sp>
        <p:nvSpPr>
          <p:cNvPr id="4" name="Slide Number Placeholder 3"/>
          <p:cNvSpPr>
            <a:spLocks noGrp="1"/>
          </p:cNvSpPr>
          <p:nvPr>
            <p:ph type="sldNum" sz="quarter" idx="5"/>
          </p:nvPr>
        </p:nvSpPr>
        <p:spPr/>
        <p:txBody>
          <a:bodyPr/>
          <a:lstStyle/>
          <a:p>
            <a:fld id="{C5C62985-9AC3-4806-8F7C-5BB0F004639C}" type="slidenum">
              <a:rPr lang="en-ZA" smtClean="0"/>
              <a:pPr/>
              <a:t>35</a:t>
            </a:fld>
            <a:endParaRPr lang="en-ZA"/>
          </a:p>
        </p:txBody>
      </p:sp>
    </p:spTree>
    <p:extLst>
      <p:ext uri="{BB962C8B-B14F-4D97-AF65-F5344CB8AC3E}">
        <p14:creationId xmlns:p14="http://schemas.microsoft.com/office/powerpoint/2010/main" val="1995902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GB"/>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453B7742-0D14-4F4C-B90A-D824FA626ABF}" type="datetime1">
              <a:rPr lang="en-GB" smtClean="0"/>
              <a:t>20/04/2023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04FE40-AA02-1D45-8A9A-8AB7581C801E}"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0" y="-1"/>
            <a:ext cx="9144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pic>
        <p:nvPicPr>
          <p:cNvPr id="9" name="Picture 23" descr="dd">
            <a:extLst>
              <a:ext uri="{FF2B5EF4-FFF2-40B4-BE49-F238E27FC236}">
                <a16:creationId xmlns:a16="http://schemas.microsoft.com/office/drawing/2014/main" id="{F4ECE30E-95A2-5C7E-3DB4-5A816B730A3D}"/>
              </a:ext>
            </a:extLst>
          </p:cNvPr>
          <p:cNvPicPr>
            <a:picLocks noChangeAspect="1" noChangeArrowheads="1"/>
          </p:cNvPicPr>
          <p:nvPr userDrawn="1"/>
        </p:nvPicPr>
        <p:blipFill>
          <a:blip r:embed="rId3" cstate="print">
            <a:clrChange>
              <a:clrFrom>
                <a:srgbClr val="FFFFFF"/>
              </a:clrFrom>
              <a:clrTo>
                <a:srgbClr val="FFFFFF">
                  <a:alpha val="0"/>
                </a:srgbClr>
              </a:clrTo>
            </a:clrChange>
            <a:duotone>
              <a:schemeClr val="accent2">
                <a:shade val="45000"/>
                <a:satMod val="135000"/>
              </a:schemeClr>
              <a:prstClr val="white"/>
            </a:duotone>
          </a:blip>
          <a:srcRect/>
          <a:stretch>
            <a:fillRect/>
          </a:stretch>
        </p:blipFill>
        <p:spPr bwMode="auto">
          <a:xfrm>
            <a:off x="-4763" y="0"/>
            <a:ext cx="1825626" cy="6858000"/>
          </a:xfrm>
          <a:prstGeom prst="rect">
            <a:avLst/>
          </a:prstGeom>
          <a:noFill/>
          <a:ln w="9525">
            <a:noFill/>
            <a:miter lim="800000"/>
            <a:headEnd/>
            <a:tailEnd/>
          </a:ln>
        </p:spPr>
      </p:pic>
      <p:sp>
        <p:nvSpPr>
          <p:cNvPr id="10" name="Oval 101">
            <a:extLst>
              <a:ext uri="{FF2B5EF4-FFF2-40B4-BE49-F238E27FC236}">
                <a16:creationId xmlns:a16="http://schemas.microsoft.com/office/drawing/2014/main" id="{1DC1962A-BFE5-0F73-0245-4B128D05F0F0}"/>
              </a:ext>
            </a:extLst>
          </p:cNvPr>
          <p:cNvSpPr>
            <a:spLocks noChangeArrowheads="1"/>
          </p:cNvSpPr>
          <p:nvPr userDrawn="1"/>
        </p:nvSpPr>
        <p:spPr bwMode="auto">
          <a:xfrm>
            <a:off x="368300" y="1300163"/>
            <a:ext cx="2298700" cy="2297112"/>
          </a:xfrm>
          <a:prstGeom prst="ellipse">
            <a:avLst/>
          </a:prstGeom>
          <a:solidFill>
            <a:schemeClr val="bg1">
              <a:lumMod val="50000"/>
            </a:schemeClr>
          </a:solidFill>
          <a:ln w="9525">
            <a:solidFill>
              <a:schemeClr val="bg1">
                <a:lumMod val="50000"/>
              </a:schemeClr>
            </a:solidFill>
            <a:round/>
            <a:headEnd/>
            <a:tailEnd/>
          </a:ln>
        </p:spPr>
        <p:txBody>
          <a:bodyPr/>
          <a:lstStyle/>
          <a:p>
            <a:endParaRPr lang="en-US"/>
          </a:p>
        </p:txBody>
      </p:sp>
      <p:sp>
        <p:nvSpPr>
          <p:cNvPr id="12" name="Oval 103">
            <a:extLst>
              <a:ext uri="{FF2B5EF4-FFF2-40B4-BE49-F238E27FC236}">
                <a16:creationId xmlns:a16="http://schemas.microsoft.com/office/drawing/2014/main" id="{35837472-C200-3D2A-A864-FAA6DDFFAC6A}"/>
              </a:ext>
            </a:extLst>
          </p:cNvPr>
          <p:cNvSpPr>
            <a:spLocks noChangeArrowheads="1"/>
          </p:cNvSpPr>
          <p:nvPr userDrawn="1"/>
        </p:nvSpPr>
        <p:spPr bwMode="auto">
          <a:xfrm>
            <a:off x="344488" y="1225550"/>
            <a:ext cx="2359025" cy="2371725"/>
          </a:xfrm>
          <a:prstGeom prst="ellipse">
            <a:avLst/>
          </a:prstGeom>
          <a:noFill/>
          <a:ln w="9525">
            <a:solidFill>
              <a:schemeClr val="bg1">
                <a:lumMod val="50000"/>
              </a:schemeClr>
            </a:solidFill>
            <a:miter lim="800000"/>
            <a:headEnd/>
            <a:tailEnd/>
          </a:ln>
        </p:spPr>
        <p:txBody>
          <a:bodyPr/>
          <a:lstStyle/>
          <a:p>
            <a:endParaRPr lang="en-US"/>
          </a:p>
        </p:txBody>
      </p:sp>
      <p:sp>
        <p:nvSpPr>
          <p:cNvPr id="13" name="Oval 104">
            <a:extLst>
              <a:ext uri="{FF2B5EF4-FFF2-40B4-BE49-F238E27FC236}">
                <a16:creationId xmlns:a16="http://schemas.microsoft.com/office/drawing/2014/main" id="{1692C6AC-8B05-FA2B-000F-D978999E0D8C}"/>
              </a:ext>
            </a:extLst>
          </p:cNvPr>
          <p:cNvSpPr>
            <a:spLocks noChangeArrowheads="1"/>
          </p:cNvSpPr>
          <p:nvPr userDrawn="1"/>
        </p:nvSpPr>
        <p:spPr bwMode="auto">
          <a:xfrm>
            <a:off x="257175" y="1225550"/>
            <a:ext cx="2360613" cy="2371725"/>
          </a:xfrm>
          <a:prstGeom prst="ellipse">
            <a:avLst/>
          </a:prstGeom>
          <a:noFill/>
          <a:ln w="9525">
            <a:solidFill>
              <a:schemeClr val="bg1">
                <a:lumMod val="50000"/>
              </a:schemeClr>
            </a:solidFill>
            <a:miter lim="800000"/>
            <a:headEnd/>
            <a:tailEnd/>
          </a:ln>
        </p:spPr>
        <p:txBody>
          <a:bodyPr/>
          <a:lstStyle/>
          <a:p>
            <a:endParaRPr lang="en-US"/>
          </a:p>
        </p:txBody>
      </p:sp>
      <p:sp>
        <p:nvSpPr>
          <p:cNvPr id="14" name="Oval 105">
            <a:extLst>
              <a:ext uri="{FF2B5EF4-FFF2-40B4-BE49-F238E27FC236}">
                <a16:creationId xmlns:a16="http://schemas.microsoft.com/office/drawing/2014/main" id="{50D7BBD9-B790-7ABB-3DFD-467DB2C476C4}"/>
              </a:ext>
            </a:extLst>
          </p:cNvPr>
          <p:cNvSpPr>
            <a:spLocks noChangeArrowheads="1"/>
          </p:cNvSpPr>
          <p:nvPr userDrawn="1"/>
        </p:nvSpPr>
        <p:spPr bwMode="auto">
          <a:xfrm>
            <a:off x="381000" y="1274763"/>
            <a:ext cx="2359025" cy="2371725"/>
          </a:xfrm>
          <a:prstGeom prst="ellipse">
            <a:avLst/>
          </a:prstGeom>
          <a:noFill/>
          <a:ln w="9525">
            <a:solidFill>
              <a:schemeClr val="bg1">
                <a:lumMod val="50000"/>
              </a:schemeClr>
            </a:solidFill>
            <a:miter lim="800000"/>
            <a:headEnd/>
            <a:tailEnd/>
          </a:ln>
        </p:spPr>
        <p:txBody>
          <a:bodyPr/>
          <a:lstStyle/>
          <a:p>
            <a:endParaRPr lang="en-US"/>
          </a:p>
        </p:txBody>
      </p:sp>
      <p:sp>
        <p:nvSpPr>
          <p:cNvPr id="15" name="Oval 106">
            <a:extLst>
              <a:ext uri="{FF2B5EF4-FFF2-40B4-BE49-F238E27FC236}">
                <a16:creationId xmlns:a16="http://schemas.microsoft.com/office/drawing/2014/main" id="{B4C2511F-CAED-8822-4A2A-D912F1A9C892}"/>
              </a:ext>
            </a:extLst>
          </p:cNvPr>
          <p:cNvSpPr>
            <a:spLocks noChangeArrowheads="1"/>
          </p:cNvSpPr>
          <p:nvPr userDrawn="1"/>
        </p:nvSpPr>
        <p:spPr bwMode="auto">
          <a:xfrm>
            <a:off x="307975" y="1201738"/>
            <a:ext cx="2359025" cy="2359025"/>
          </a:xfrm>
          <a:prstGeom prst="ellipse">
            <a:avLst/>
          </a:prstGeom>
          <a:noFill/>
          <a:ln w="9525">
            <a:solidFill>
              <a:schemeClr val="bg1">
                <a:lumMod val="50000"/>
              </a:schemeClr>
            </a:solidFill>
            <a:miter lim="800000"/>
            <a:headEnd/>
            <a:tailEnd/>
          </a:ln>
        </p:spPr>
        <p:txBody>
          <a:bodyPr/>
          <a:lstStyle/>
          <a:p>
            <a:endParaRPr lang="en-US"/>
          </a:p>
        </p:txBody>
      </p:sp>
      <p:sp>
        <p:nvSpPr>
          <p:cNvPr id="16" name="Oval 107">
            <a:extLst>
              <a:ext uri="{FF2B5EF4-FFF2-40B4-BE49-F238E27FC236}">
                <a16:creationId xmlns:a16="http://schemas.microsoft.com/office/drawing/2014/main" id="{C5B49518-7B7F-A5D8-BC56-6EC265BF1E58}"/>
              </a:ext>
            </a:extLst>
          </p:cNvPr>
          <p:cNvSpPr>
            <a:spLocks noChangeArrowheads="1"/>
          </p:cNvSpPr>
          <p:nvPr userDrawn="1"/>
        </p:nvSpPr>
        <p:spPr bwMode="auto">
          <a:xfrm>
            <a:off x="442913" y="1323975"/>
            <a:ext cx="2359025" cy="2371725"/>
          </a:xfrm>
          <a:prstGeom prst="ellipse">
            <a:avLst/>
          </a:prstGeom>
          <a:noFill/>
          <a:ln w="9525">
            <a:solidFill>
              <a:schemeClr val="bg1">
                <a:lumMod val="50000"/>
              </a:schemeClr>
            </a:solidFill>
            <a:miter lim="800000"/>
            <a:headEnd/>
            <a:tailEnd/>
          </a:ln>
        </p:spPr>
        <p:txBody>
          <a:bodyPr/>
          <a:lstStyle/>
          <a:p>
            <a:endParaRPr lang="en-US"/>
          </a:p>
        </p:txBody>
      </p:sp>
      <p:sp>
        <p:nvSpPr>
          <p:cNvPr id="17" name="Oval 108">
            <a:extLst>
              <a:ext uri="{FF2B5EF4-FFF2-40B4-BE49-F238E27FC236}">
                <a16:creationId xmlns:a16="http://schemas.microsoft.com/office/drawing/2014/main" id="{A9C48D55-2F93-E9B5-E485-EF2A26DEDAD4}"/>
              </a:ext>
            </a:extLst>
          </p:cNvPr>
          <p:cNvSpPr>
            <a:spLocks noChangeArrowheads="1"/>
          </p:cNvSpPr>
          <p:nvPr userDrawn="1"/>
        </p:nvSpPr>
        <p:spPr bwMode="auto">
          <a:xfrm>
            <a:off x="171450" y="1323975"/>
            <a:ext cx="2359025" cy="2371725"/>
          </a:xfrm>
          <a:prstGeom prst="ellipse">
            <a:avLst/>
          </a:prstGeom>
          <a:noFill/>
          <a:ln w="9525">
            <a:solidFill>
              <a:schemeClr val="bg1">
                <a:lumMod val="50000"/>
              </a:schemeClr>
            </a:solidFill>
            <a:miter lim="800000"/>
            <a:headEnd/>
            <a:tailEnd/>
          </a:ln>
        </p:spPr>
        <p:txBody>
          <a:bodyPr/>
          <a:lstStyle/>
          <a:p>
            <a:endParaRPr lang="en-US"/>
          </a:p>
        </p:txBody>
      </p:sp>
      <p:sp>
        <p:nvSpPr>
          <p:cNvPr id="18" name="Oval 109">
            <a:extLst>
              <a:ext uri="{FF2B5EF4-FFF2-40B4-BE49-F238E27FC236}">
                <a16:creationId xmlns:a16="http://schemas.microsoft.com/office/drawing/2014/main" id="{69A0B450-07C9-0418-BF9A-D65CD830C49C}"/>
              </a:ext>
            </a:extLst>
          </p:cNvPr>
          <p:cNvSpPr>
            <a:spLocks noChangeArrowheads="1"/>
          </p:cNvSpPr>
          <p:nvPr userDrawn="1"/>
        </p:nvSpPr>
        <p:spPr bwMode="auto">
          <a:xfrm>
            <a:off x="455613" y="1201738"/>
            <a:ext cx="2359025" cy="2359025"/>
          </a:xfrm>
          <a:prstGeom prst="ellipse">
            <a:avLst/>
          </a:prstGeom>
          <a:noFill/>
          <a:ln w="9525">
            <a:solidFill>
              <a:schemeClr val="bg1">
                <a:lumMod val="50000"/>
              </a:schemeClr>
            </a:solidFill>
            <a:miter lim="800000"/>
            <a:headEnd/>
            <a:tailEnd/>
          </a:ln>
        </p:spPr>
        <p:txBody>
          <a:bodyPr/>
          <a:lstStyle/>
          <a:p>
            <a:endParaRPr lang="en-US"/>
          </a:p>
        </p:txBody>
      </p:sp>
      <p:sp>
        <p:nvSpPr>
          <p:cNvPr id="19" name="Oval 110">
            <a:extLst>
              <a:ext uri="{FF2B5EF4-FFF2-40B4-BE49-F238E27FC236}">
                <a16:creationId xmlns:a16="http://schemas.microsoft.com/office/drawing/2014/main" id="{408CC03E-3E9A-0DBB-4D9B-C2211DE72C11}"/>
              </a:ext>
            </a:extLst>
          </p:cNvPr>
          <p:cNvSpPr>
            <a:spLocks noChangeArrowheads="1"/>
          </p:cNvSpPr>
          <p:nvPr userDrawn="1"/>
        </p:nvSpPr>
        <p:spPr bwMode="auto">
          <a:xfrm>
            <a:off x="971600" y="692696"/>
            <a:ext cx="1173163" cy="1185863"/>
          </a:xfrm>
          <a:prstGeom prst="ellipse">
            <a:avLst/>
          </a:prstGeom>
          <a:solidFill>
            <a:schemeClr val="bg1">
              <a:lumMod val="50000"/>
            </a:schemeClr>
          </a:solidFill>
          <a:ln w="9525">
            <a:solidFill>
              <a:schemeClr val="bg1">
                <a:lumMod val="50000"/>
              </a:schemeClr>
            </a:solidFill>
            <a:miter lim="800000"/>
            <a:headEnd/>
            <a:tailEnd/>
          </a:ln>
        </p:spPr>
        <p:txBody>
          <a:bodyPr/>
          <a:lstStyle/>
          <a:p>
            <a:endParaRPr lang="en-US"/>
          </a:p>
        </p:txBody>
      </p:sp>
      <p:sp>
        <p:nvSpPr>
          <p:cNvPr id="20" name="Oval 112">
            <a:extLst>
              <a:ext uri="{FF2B5EF4-FFF2-40B4-BE49-F238E27FC236}">
                <a16:creationId xmlns:a16="http://schemas.microsoft.com/office/drawing/2014/main" id="{F335607C-2297-FD2D-D223-9EA003F73ADB}"/>
              </a:ext>
            </a:extLst>
          </p:cNvPr>
          <p:cNvSpPr>
            <a:spLocks noChangeArrowheads="1"/>
          </p:cNvSpPr>
          <p:nvPr userDrawn="1"/>
        </p:nvSpPr>
        <p:spPr bwMode="auto">
          <a:xfrm>
            <a:off x="949325" y="633413"/>
            <a:ext cx="1222375" cy="1222375"/>
          </a:xfrm>
          <a:prstGeom prst="ellipse">
            <a:avLst/>
          </a:prstGeom>
          <a:noFill/>
          <a:ln w="9525">
            <a:solidFill>
              <a:schemeClr val="bg1">
                <a:lumMod val="50000"/>
              </a:schemeClr>
            </a:solidFill>
            <a:miter lim="800000"/>
            <a:headEnd/>
            <a:tailEnd/>
          </a:ln>
        </p:spPr>
        <p:txBody>
          <a:bodyPr/>
          <a:lstStyle/>
          <a:p>
            <a:endParaRPr lang="en-US"/>
          </a:p>
        </p:txBody>
      </p:sp>
      <p:sp>
        <p:nvSpPr>
          <p:cNvPr id="21" name="Oval 113">
            <a:extLst>
              <a:ext uri="{FF2B5EF4-FFF2-40B4-BE49-F238E27FC236}">
                <a16:creationId xmlns:a16="http://schemas.microsoft.com/office/drawing/2014/main" id="{42C39B4A-CBB7-4584-556F-680EE92743CF}"/>
              </a:ext>
            </a:extLst>
          </p:cNvPr>
          <p:cNvSpPr>
            <a:spLocks noChangeArrowheads="1"/>
          </p:cNvSpPr>
          <p:nvPr userDrawn="1"/>
        </p:nvSpPr>
        <p:spPr bwMode="auto">
          <a:xfrm>
            <a:off x="912813" y="633413"/>
            <a:ext cx="1209675" cy="1222375"/>
          </a:xfrm>
          <a:prstGeom prst="ellipse">
            <a:avLst/>
          </a:prstGeom>
          <a:noFill/>
          <a:ln w="9525">
            <a:solidFill>
              <a:schemeClr val="bg1">
                <a:lumMod val="50000"/>
              </a:schemeClr>
            </a:solidFill>
            <a:miter lim="800000"/>
            <a:headEnd/>
            <a:tailEnd/>
          </a:ln>
        </p:spPr>
        <p:txBody>
          <a:bodyPr/>
          <a:lstStyle/>
          <a:p>
            <a:endParaRPr lang="en-US"/>
          </a:p>
        </p:txBody>
      </p:sp>
      <p:sp>
        <p:nvSpPr>
          <p:cNvPr id="22" name="Oval 114">
            <a:extLst>
              <a:ext uri="{FF2B5EF4-FFF2-40B4-BE49-F238E27FC236}">
                <a16:creationId xmlns:a16="http://schemas.microsoft.com/office/drawing/2014/main" id="{EEEFBBAE-72F2-DC42-F8C3-9C56B727FD70}"/>
              </a:ext>
            </a:extLst>
          </p:cNvPr>
          <p:cNvSpPr>
            <a:spLocks noChangeArrowheads="1"/>
          </p:cNvSpPr>
          <p:nvPr userDrawn="1"/>
        </p:nvSpPr>
        <p:spPr bwMode="auto">
          <a:xfrm>
            <a:off x="974725" y="657225"/>
            <a:ext cx="1222375" cy="1223963"/>
          </a:xfrm>
          <a:prstGeom prst="ellipse">
            <a:avLst/>
          </a:prstGeom>
          <a:noFill/>
          <a:ln w="9525">
            <a:solidFill>
              <a:schemeClr val="bg1">
                <a:lumMod val="50000"/>
              </a:schemeClr>
            </a:solidFill>
            <a:miter lim="800000"/>
            <a:headEnd/>
            <a:tailEnd/>
          </a:ln>
        </p:spPr>
        <p:txBody>
          <a:bodyPr/>
          <a:lstStyle/>
          <a:p>
            <a:endParaRPr lang="en-US"/>
          </a:p>
        </p:txBody>
      </p:sp>
      <p:sp>
        <p:nvSpPr>
          <p:cNvPr id="23" name="Oval 115">
            <a:extLst>
              <a:ext uri="{FF2B5EF4-FFF2-40B4-BE49-F238E27FC236}">
                <a16:creationId xmlns:a16="http://schemas.microsoft.com/office/drawing/2014/main" id="{D63098DA-D2F3-89EA-8173-27CC48D1B5C6}"/>
              </a:ext>
            </a:extLst>
          </p:cNvPr>
          <p:cNvSpPr>
            <a:spLocks noChangeArrowheads="1"/>
          </p:cNvSpPr>
          <p:nvPr userDrawn="1"/>
        </p:nvSpPr>
        <p:spPr bwMode="auto">
          <a:xfrm>
            <a:off x="936625" y="620713"/>
            <a:ext cx="1211263" cy="1222375"/>
          </a:xfrm>
          <a:prstGeom prst="ellipse">
            <a:avLst/>
          </a:prstGeom>
          <a:noFill/>
          <a:ln w="9525">
            <a:solidFill>
              <a:schemeClr val="bg1">
                <a:lumMod val="50000"/>
              </a:schemeClr>
            </a:solidFill>
            <a:miter lim="800000"/>
            <a:headEnd/>
            <a:tailEnd/>
          </a:ln>
        </p:spPr>
        <p:txBody>
          <a:bodyPr/>
          <a:lstStyle/>
          <a:p>
            <a:endParaRPr lang="en-US"/>
          </a:p>
        </p:txBody>
      </p:sp>
      <p:sp>
        <p:nvSpPr>
          <p:cNvPr id="24" name="Oval 117">
            <a:extLst>
              <a:ext uri="{FF2B5EF4-FFF2-40B4-BE49-F238E27FC236}">
                <a16:creationId xmlns:a16="http://schemas.microsoft.com/office/drawing/2014/main" id="{B7558D56-5698-7571-C1D8-F25DC4BC9769}"/>
              </a:ext>
            </a:extLst>
          </p:cNvPr>
          <p:cNvSpPr>
            <a:spLocks noChangeArrowheads="1"/>
          </p:cNvSpPr>
          <p:nvPr userDrawn="1"/>
        </p:nvSpPr>
        <p:spPr bwMode="auto">
          <a:xfrm>
            <a:off x="1011238" y="706438"/>
            <a:ext cx="1100137" cy="1100137"/>
          </a:xfrm>
          <a:prstGeom prst="ellipse">
            <a:avLst/>
          </a:prstGeom>
          <a:noFill/>
          <a:ln w="0">
            <a:solidFill>
              <a:schemeClr val="bg1">
                <a:lumMod val="50000"/>
              </a:schemeClr>
            </a:solidFill>
            <a:round/>
            <a:headEnd/>
            <a:tailEnd/>
          </a:ln>
        </p:spPr>
        <p:txBody>
          <a:bodyPr/>
          <a:lstStyle/>
          <a:p>
            <a:endParaRPr lang="en-US"/>
          </a:p>
        </p:txBody>
      </p:sp>
      <p:sp>
        <p:nvSpPr>
          <p:cNvPr id="25" name="Oval 119">
            <a:extLst>
              <a:ext uri="{FF2B5EF4-FFF2-40B4-BE49-F238E27FC236}">
                <a16:creationId xmlns:a16="http://schemas.microsoft.com/office/drawing/2014/main" id="{F729F7A8-9BE4-55D1-44BC-CC4A3AC488B8}"/>
              </a:ext>
            </a:extLst>
          </p:cNvPr>
          <p:cNvSpPr>
            <a:spLocks noChangeArrowheads="1"/>
          </p:cNvSpPr>
          <p:nvPr userDrawn="1"/>
        </p:nvSpPr>
        <p:spPr bwMode="auto">
          <a:xfrm>
            <a:off x="1011238" y="620713"/>
            <a:ext cx="1222375" cy="1222375"/>
          </a:xfrm>
          <a:prstGeom prst="ellipse">
            <a:avLst/>
          </a:prstGeom>
          <a:noFill/>
          <a:ln w="9525">
            <a:solidFill>
              <a:schemeClr val="bg1">
                <a:lumMod val="50000"/>
              </a:schemeClr>
            </a:solidFill>
            <a:miter lim="800000"/>
            <a:headEnd/>
            <a:tailEnd/>
          </a:ln>
        </p:spPr>
        <p:txBody>
          <a:bodyPr/>
          <a:lstStyle/>
          <a:p>
            <a:endParaRPr lang="en-US"/>
          </a:p>
        </p:txBody>
      </p:sp>
      <p:sp>
        <p:nvSpPr>
          <p:cNvPr id="26" name="Oval 120">
            <a:extLst>
              <a:ext uri="{FF2B5EF4-FFF2-40B4-BE49-F238E27FC236}">
                <a16:creationId xmlns:a16="http://schemas.microsoft.com/office/drawing/2014/main" id="{CC339E52-091B-46FA-0830-A0A5F290D741}"/>
              </a:ext>
            </a:extLst>
          </p:cNvPr>
          <p:cNvSpPr>
            <a:spLocks noChangeArrowheads="1"/>
          </p:cNvSpPr>
          <p:nvPr userDrawn="1"/>
        </p:nvSpPr>
        <p:spPr bwMode="auto">
          <a:xfrm>
            <a:off x="863600" y="695325"/>
            <a:ext cx="1222375" cy="1209675"/>
          </a:xfrm>
          <a:prstGeom prst="ellipse">
            <a:avLst/>
          </a:prstGeom>
          <a:noFill/>
          <a:ln w="9525">
            <a:solidFill>
              <a:schemeClr val="bg1">
                <a:lumMod val="50000"/>
              </a:schemeClr>
            </a:solidFill>
            <a:miter lim="800000"/>
            <a:headEnd/>
            <a:tailEnd/>
          </a:ln>
        </p:spPr>
        <p:txBody>
          <a:bodyPr/>
          <a:lstStyle/>
          <a:p>
            <a:endParaRPr lang="en-US"/>
          </a:p>
        </p:txBody>
      </p:sp>
      <p:sp>
        <p:nvSpPr>
          <p:cNvPr id="27" name="Oval 121">
            <a:extLst>
              <a:ext uri="{FF2B5EF4-FFF2-40B4-BE49-F238E27FC236}">
                <a16:creationId xmlns:a16="http://schemas.microsoft.com/office/drawing/2014/main" id="{DD1355E0-EA78-054F-8BA4-8C7C425FED25}"/>
              </a:ext>
            </a:extLst>
          </p:cNvPr>
          <p:cNvSpPr>
            <a:spLocks noChangeArrowheads="1"/>
          </p:cNvSpPr>
          <p:nvPr userDrawn="1"/>
        </p:nvSpPr>
        <p:spPr bwMode="auto">
          <a:xfrm>
            <a:off x="1011238" y="695325"/>
            <a:ext cx="1211262" cy="1209675"/>
          </a:xfrm>
          <a:prstGeom prst="ellipse">
            <a:avLst/>
          </a:prstGeom>
          <a:noFill/>
          <a:ln w="9525">
            <a:solidFill>
              <a:schemeClr val="bg1">
                <a:lumMod val="50000"/>
              </a:schemeClr>
            </a:solidFill>
            <a:miter lim="800000"/>
            <a:headEnd/>
            <a:tailEnd/>
          </a:ln>
        </p:spPr>
        <p:txBody>
          <a:bodyPr/>
          <a:lstStyle/>
          <a:p>
            <a:endParaRPr lang="en-US"/>
          </a:p>
        </p:txBody>
      </p:sp>
      <p:sp>
        <p:nvSpPr>
          <p:cNvPr id="28" name="Oval 122">
            <a:extLst>
              <a:ext uri="{FF2B5EF4-FFF2-40B4-BE49-F238E27FC236}">
                <a16:creationId xmlns:a16="http://schemas.microsoft.com/office/drawing/2014/main" id="{D9095E73-BF25-6119-9FC3-CDEA5F6B35FD}"/>
              </a:ext>
            </a:extLst>
          </p:cNvPr>
          <p:cNvSpPr>
            <a:spLocks noChangeArrowheads="1"/>
          </p:cNvSpPr>
          <p:nvPr userDrawn="1"/>
        </p:nvSpPr>
        <p:spPr bwMode="auto">
          <a:xfrm>
            <a:off x="419100" y="3178175"/>
            <a:ext cx="1925638" cy="1912938"/>
          </a:xfrm>
          <a:prstGeom prst="ellipse">
            <a:avLst/>
          </a:prstGeom>
          <a:solidFill>
            <a:schemeClr val="bg1">
              <a:lumMod val="50000"/>
            </a:schemeClr>
          </a:solidFill>
          <a:ln w="9525">
            <a:solidFill>
              <a:schemeClr val="bg1">
                <a:lumMod val="50000"/>
              </a:schemeClr>
            </a:solidFill>
            <a:miter lim="800000"/>
            <a:headEnd/>
            <a:tailEnd/>
          </a:ln>
        </p:spPr>
        <p:txBody>
          <a:bodyPr/>
          <a:lstStyle/>
          <a:p>
            <a:endParaRPr lang="en-US"/>
          </a:p>
        </p:txBody>
      </p:sp>
      <p:sp>
        <p:nvSpPr>
          <p:cNvPr id="29" name="Oval 124">
            <a:extLst>
              <a:ext uri="{FF2B5EF4-FFF2-40B4-BE49-F238E27FC236}">
                <a16:creationId xmlns:a16="http://schemas.microsoft.com/office/drawing/2014/main" id="{89D9F966-41D9-2A77-423F-8A0805987EA4}"/>
              </a:ext>
            </a:extLst>
          </p:cNvPr>
          <p:cNvSpPr>
            <a:spLocks noChangeArrowheads="1"/>
          </p:cNvSpPr>
          <p:nvPr userDrawn="1"/>
        </p:nvSpPr>
        <p:spPr bwMode="auto">
          <a:xfrm>
            <a:off x="393700" y="3116263"/>
            <a:ext cx="1976438" cy="1974850"/>
          </a:xfrm>
          <a:prstGeom prst="ellipse">
            <a:avLst/>
          </a:prstGeom>
          <a:noFill/>
          <a:ln w="9525">
            <a:solidFill>
              <a:schemeClr val="bg1">
                <a:lumMod val="50000"/>
              </a:schemeClr>
            </a:solidFill>
            <a:miter lim="800000"/>
            <a:headEnd/>
            <a:tailEnd/>
          </a:ln>
        </p:spPr>
        <p:txBody>
          <a:bodyPr/>
          <a:lstStyle/>
          <a:p>
            <a:endParaRPr lang="en-US"/>
          </a:p>
        </p:txBody>
      </p:sp>
      <p:sp>
        <p:nvSpPr>
          <p:cNvPr id="30" name="Oval 125">
            <a:extLst>
              <a:ext uri="{FF2B5EF4-FFF2-40B4-BE49-F238E27FC236}">
                <a16:creationId xmlns:a16="http://schemas.microsoft.com/office/drawing/2014/main" id="{E6ACF3D3-0E79-1A2B-1255-4DB81C2E3C9B}"/>
              </a:ext>
            </a:extLst>
          </p:cNvPr>
          <p:cNvSpPr>
            <a:spLocks noChangeArrowheads="1"/>
          </p:cNvSpPr>
          <p:nvPr userDrawn="1"/>
        </p:nvSpPr>
        <p:spPr bwMode="auto">
          <a:xfrm>
            <a:off x="331788" y="3116263"/>
            <a:ext cx="1963737" cy="1974850"/>
          </a:xfrm>
          <a:prstGeom prst="ellipse">
            <a:avLst/>
          </a:prstGeom>
          <a:noFill/>
          <a:ln w="9525">
            <a:solidFill>
              <a:schemeClr val="bg1">
                <a:lumMod val="50000"/>
              </a:schemeClr>
            </a:solidFill>
            <a:miter lim="800000"/>
            <a:headEnd/>
            <a:tailEnd/>
          </a:ln>
        </p:spPr>
        <p:txBody>
          <a:bodyPr/>
          <a:lstStyle/>
          <a:p>
            <a:endParaRPr lang="en-US"/>
          </a:p>
        </p:txBody>
      </p:sp>
      <p:sp>
        <p:nvSpPr>
          <p:cNvPr id="31" name="Oval 126">
            <a:extLst>
              <a:ext uri="{FF2B5EF4-FFF2-40B4-BE49-F238E27FC236}">
                <a16:creationId xmlns:a16="http://schemas.microsoft.com/office/drawing/2014/main" id="{45DE1112-98B0-0B47-51F0-4D7DC0F0D8A9}"/>
              </a:ext>
            </a:extLst>
          </p:cNvPr>
          <p:cNvSpPr>
            <a:spLocks noChangeArrowheads="1"/>
          </p:cNvSpPr>
          <p:nvPr userDrawn="1"/>
        </p:nvSpPr>
        <p:spPr bwMode="auto">
          <a:xfrm>
            <a:off x="430213" y="3152775"/>
            <a:ext cx="1976437" cy="1976438"/>
          </a:xfrm>
          <a:prstGeom prst="ellipse">
            <a:avLst/>
          </a:prstGeom>
          <a:noFill/>
          <a:ln w="9525">
            <a:solidFill>
              <a:schemeClr val="bg1">
                <a:lumMod val="50000"/>
              </a:schemeClr>
            </a:solidFill>
            <a:miter lim="800000"/>
            <a:headEnd/>
            <a:tailEnd/>
          </a:ln>
        </p:spPr>
        <p:txBody>
          <a:bodyPr/>
          <a:lstStyle/>
          <a:p>
            <a:endParaRPr lang="en-US"/>
          </a:p>
        </p:txBody>
      </p:sp>
      <p:sp>
        <p:nvSpPr>
          <p:cNvPr id="32" name="Oval 129">
            <a:extLst>
              <a:ext uri="{FF2B5EF4-FFF2-40B4-BE49-F238E27FC236}">
                <a16:creationId xmlns:a16="http://schemas.microsoft.com/office/drawing/2014/main" id="{FF934F07-2CD7-9B74-C29A-74D603344787}"/>
              </a:ext>
            </a:extLst>
          </p:cNvPr>
          <p:cNvSpPr>
            <a:spLocks noChangeArrowheads="1"/>
          </p:cNvSpPr>
          <p:nvPr userDrawn="1"/>
        </p:nvSpPr>
        <p:spPr bwMode="auto">
          <a:xfrm>
            <a:off x="257175" y="3201988"/>
            <a:ext cx="1965325" cy="1976437"/>
          </a:xfrm>
          <a:prstGeom prst="ellipse">
            <a:avLst/>
          </a:prstGeom>
          <a:noFill/>
          <a:ln w="9525">
            <a:solidFill>
              <a:schemeClr val="bg1">
                <a:lumMod val="50000"/>
              </a:schemeClr>
            </a:solidFill>
            <a:miter lim="800000"/>
            <a:headEnd/>
            <a:tailEnd/>
          </a:ln>
        </p:spPr>
        <p:txBody>
          <a:bodyPr/>
          <a:lstStyle/>
          <a:p>
            <a:endParaRPr lang="en-US"/>
          </a:p>
        </p:txBody>
      </p:sp>
      <p:sp>
        <p:nvSpPr>
          <p:cNvPr id="33" name="Oval 130">
            <a:extLst>
              <a:ext uri="{FF2B5EF4-FFF2-40B4-BE49-F238E27FC236}">
                <a16:creationId xmlns:a16="http://schemas.microsoft.com/office/drawing/2014/main" id="{BFA16EB4-8E5F-99BE-E813-1A4BA0E83D29}"/>
              </a:ext>
            </a:extLst>
          </p:cNvPr>
          <p:cNvSpPr>
            <a:spLocks noChangeArrowheads="1"/>
          </p:cNvSpPr>
          <p:nvPr userDrawn="1"/>
        </p:nvSpPr>
        <p:spPr bwMode="auto">
          <a:xfrm>
            <a:off x="492125" y="3090863"/>
            <a:ext cx="1976438" cy="1976437"/>
          </a:xfrm>
          <a:prstGeom prst="ellipse">
            <a:avLst/>
          </a:prstGeom>
          <a:noFill/>
          <a:ln w="9525">
            <a:solidFill>
              <a:schemeClr val="bg1">
                <a:lumMod val="50000"/>
              </a:schemeClr>
            </a:solidFill>
            <a:miter lim="800000"/>
            <a:headEnd/>
            <a:tailEnd/>
          </a:ln>
        </p:spPr>
        <p:txBody>
          <a:bodyPr/>
          <a:lstStyle/>
          <a:p>
            <a:endParaRPr lang="en-US"/>
          </a:p>
        </p:txBody>
      </p:sp>
      <p:sp>
        <p:nvSpPr>
          <p:cNvPr id="34" name="Oval 131">
            <a:extLst>
              <a:ext uri="{FF2B5EF4-FFF2-40B4-BE49-F238E27FC236}">
                <a16:creationId xmlns:a16="http://schemas.microsoft.com/office/drawing/2014/main" id="{55060764-60B4-FA71-7EDA-CA725E60A178}"/>
              </a:ext>
            </a:extLst>
          </p:cNvPr>
          <p:cNvSpPr>
            <a:spLocks noChangeArrowheads="1"/>
          </p:cNvSpPr>
          <p:nvPr userDrawn="1"/>
        </p:nvSpPr>
        <p:spPr bwMode="auto">
          <a:xfrm>
            <a:off x="481013" y="3201988"/>
            <a:ext cx="1974850" cy="1976437"/>
          </a:xfrm>
          <a:prstGeom prst="ellipse">
            <a:avLst/>
          </a:prstGeom>
          <a:noFill/>
          <a:ln w="9525">
            <a:solidFill>
              <a:schemeClr val="bg1">
                <a:lumMod val="50000"/>
              </a:schemeClr>
            </a:solidFill>
            <a:miter lim="800000"/>
            <a:headEnd/>
            <a:tailEnd/>
          </a:ln>
        </p:spPr>
        <p:txBody>
          <a:bodyPr/>
          <a:lstStyle/>
          <a:p>
            <a:endParaRPr lang="en-US"/>
          </a:p>
        </p:txBody>
      </p:sp>
      <p:sp>
        <p:nvSpPr>
          <p:cNvPr id="35" name="Oval 132">
            <a:extLst>
              <a:ext uri="{FF2B5EF4-FFF2-40B4-BE49-F238E27FC236}">
                <a16:creationId xmlns:a16="http://schemas.microsoft.com/office/drawing/2014/main" id="{89DF71A2-7106-2027-1AAB-8935C46CE152}"/>
              </a:ext>
            </a:extLst>
          </p:cNvPr>
          <p:cNvSpPr>
            <a:spLocks noChangeArrowheads="1"/>
          </p:cNvSpPr>
          <p:nvPr userDrawn="1"/>
        </p:nvSpPr>
        <p:spPr bwMode="auto">
          <a:xfrm>
            <a:off x="974725" y="4746625"/>
            <a:ext cx="1592263" cy="1604963"/>
          </a:xfrm>
          <a:prstGeom prst="ellipse">
            <a:avLst/>
          </a:prstGeom>
          <a:solidFill>
            <a:schemeClr val="bg1">
              <a:lumMod val="50000"/>
            </a:schemeClr>
          </a:solidFill>
          <a:ln w="9525">
            <a:solidFill>
              <a:schemeClr val="bg1">
                <a:lumMod val="50000"/>
              </a:schemeClr>
            </a:solidFill>
            <a:miter lim="800000"/>
            <a:headEnd/>
            <a:tailEnd/>
          </a:ln>
        </p:spPr>
        <p:txBody>
          <a:bodyPr/>
          <a:lstStyle/>
          <a:p>
            <a:endParaRPr lang="en-US"/>
          </a:p>
        </p:txBody>
      </p:sp>
      <p:sp>
        <p:nvSpPr>
          <p:cNvPr id="36" name="Oval 134">
            <a:extLst>
              <a:ext uri="{FF2B5EF4-FFF2-40B4-BE49-F238E27FC236}">
                <a16:creationId xmlns:a16="http://schemas.microsoft.com/office/drawing/2014/main" id="{03212B5E-B5E8-897B-19A4-CEAA8DFDC540}"/>
              </a:ext>
            </a:extLst>
          </p:cNvPr>
          <p:cNvSpPr>
            <a:spLocks noChangeArrowheads="1"/>
          </p:cNvSpPr>
          <p:nvPr userDrawn="1"/>
        </p:nvSpPr>
        <p:spPr bwMode="auto">
          <a:xfrm>
            <a:off x="949325" y="4697413"/>
            <a:ext cx="1643063" cy="1641475"/>
          </a:xfrm>
          <a:prstGeom prst="ellipse">
            <a:avLst/>
          </a:prstGeom>
          <a:noFill/>
          <a:ln w="9525">
            <a:solidFill>
              <a:schemeClr val="bg1">
                <a:lumMod val="50000"/>
              </a:schemeClr>
            </a:solidFill>
            <a:miter lim="800000"/>
            <a:headEnd/>
            <a:tailEnd/>
          </a:ln>
        </p:spPr>
        <p:txBody>
          <a:bodyPr/>
          <a:lstStyle/>
          <a:p>
            <a:endParaRPr lang="en-US"/>
          </a:p>
        </p:txBody>
      </p:sp>
      <p:sp>
        <p:nvSpPr>
          <p:cNvPr id="37" name="Oval 135">
            <a:extLst>
              <a:ext uri="{FF2B5EF4-FFF2-40B4-BE49-F238E27FC236}">
                <a16:creationId xmlns:a16="http://schemas.microsoft.com/office/drawing/2014/main" id="{867AEFDB-F8D6-9248-C1D9-5A183C144577}"/>
              </a:ext>
            </a:extLst>
          </p:cNvPr>
          <p:cNvSpPr>
            <a:spLocks noChangeArrowheads="1"/>
          </p:cNvSpPr>
          <p:nvPr userDrawn="1"/>
        </p:nvSpPr>
        <p:spPr bwMode="auto">
          <a:xfrm>
            <a:off x="900113" y="4697413"/>
            <a:ext cx="1630362" cy="1641475"/>
          </a:xfrm>
          <a:prstGeom prst="ellipse">
            <a:avLst/>
          </a:prstGeom>
          <a:noFill/>
          <a:ln w="9525">
            <a:solidFill>
              <a:schemeClr val="bg1">
                <a:lumMod val="50000"/>
              </a:schemeClr>
            </a:solidFill>
            <a:miter lim="800000"/>
            <a:headEnd/>
            <a:tailEnd/>
          </a:ln>
        </p:spPr>
        <p:txBody>
          <a:bodyPr/>
          <a:lstStyle/>
          <a:p>
            <a:endParaRPr lang="en-US"/>
          </a:p>
        </p:txBody>
      </p:sp>
      <p:sp>
        <p:nvSpPr>
          <p:cNvPr id="38" name="Oval 136">
            <a:extLst>
              <a:ext uri="{FF2B5EF4-FFF2-40B4-BE49-F238E27FC236}">
                <a16:creationId xmlns:a16="http://schemas.microsoft.com/office/drawing/2014/main" id="{6E3025BA-6E32-D225-80BA-B5C84EFB3A49}"/>
              </a:ext>
            </a:extLst>
          </p:cNvPr>
          <p:cNvSpPr>
            <a:spLocks noChangeArrowheads="1"/>
          </p:cNvSpPr>
          <p:nvPr userDrawn="1"/>
        </p:nvSpPr>
        <p:spPr bwMode="auto">
          <a:xfrm>
            <a:off x="987425" y="4733925"/>
            <a:ext cx="1630363" cy="1643063"/>
          </a:xfrm>
          <a:prstGeom prst="ellipse">
            <a:avLst/>
          </a:prstGeom>
          <a:noFill/>
          <a:ln w="9525">
            <a:solidFill>
              <a:schemeClr val="bg1">
                <a:lumMod val="50000"/>
              </a:schemeClr>
            </a:solidFill>
            <a:miter lim="800000"/>
            <a:headEnd/>
            <a:tailEnd/>
          </a:ln>
        </p:spPr>
        <p:txBody>
          <a:bodyPr/>
          <a:lstStyle/>
          <a:p>
            <a:endParaRPr lang="en-US"/>
          </a:p>
        </p:txBody>
      </p:sp>
      <p:sp>
        <p:nvSpPr>
          <p:cNvPr id="39" name="Oval 137">
            <a:extLst>
              <a:ext uri="{FF2B5EF4-FFF2-40B4-BE49-F238E27FC236}">
                <a16:creationId xmlns:a16="http://schemas.microsoft.com/office/drawing/2014/main" id="{E66679E9-46AE-DA30-43CB-CF011BA0E2C4}"/>
              </a:ext>
            </a:extLst>
          </p:cNvPr>
          <p:cNvSpPr>
            <a:spLocks noChangeArrowheads="1"/>
          </p:cNvSpPr>
          <p:nvPr userDrawn="1"/>
        </p:nvSpPr>
        <p:spPr bwMode="auto">
          <a:xfrm>
            <a:off x="925513" y="4684713"/>
            <a:ext cx="1641475" cy="1643062"/>
          </a:xfrm>
          <a:prstGeom prst="ellipse">
            <a:avLst/>
          </a:prstGeom>
          <a:noFill/>
          <a:ln w="9525">
            <a:solidFill>
              <a:schemeClr val="bg1">
                <a:lumMod val="50000"/>
              </a:schemeClr>
            </a:solidFill>
            <a:miter lim="800000"/>
            <a:headEnd/>
            <a:tailEnd/>
          </a:ln>
        </p:spPr>
        <p:txBody>
          <a:bodyPr/>
          <a:lstStyle/>
          <a:p>
            <a:endParaRPr lang="en-US"/>
          </a:p>
        </p:txBody>
      </p:sp>
      <p:sp>
        <p:nvSpPr>
          <p:cNvPr id="40" name="Oval 139">
            <a:extLst>
              <a:ext uri="{FF2B5EF4-FFF2-40B4-BE49-F238E27FC236}">
                <a16:creationId xmlns:a16="http://schemas.microsoft.com/office/drawing/2014/main" id="{3CCDD481-171F-43E9-FECA-72E1E2CAC4E4}"/>
              </a:ext>
            </a:extLst>
          </p:cNvPr>
          <p:cNvSpPr>
            <a:spLocks noChangeArrowheads="1"/>
          </p:cNvSpPr>
          <p:nvPr userDrawn="1"/>
        </p:nvSpPr>
        <p:spPr bwMode="auto">
          <a:xfrm>
            <a:off x="838200" y="4770438"/>
            <a:ext cx="1630363" cy="1643062"/>
          </a:xfrm>
          <a:prstGeom prst="ellipse">
            <a:avLst/>
          </a:prstGeom>
          <a:noFill/>
          <a:ln w="9525">
            <a:solidFill>
              <a:schemeClr val="bg1">
                <a:lumMod val="50000"/>
              </a:schemeClr>
            </a:solidFill>
            <a:miter lim="800000"/>
            <a:headEnd/>
            <a:tailEnd/>
          </a:ln>
        </p:spPr>
        <p:txBody>
          <a:bodyPr/>
          <a:lstStyle/>
          <a:p>
            <a:endParaRPr lang="en-US"/>
          </a:p>
        </p:txBody>
      </p:sp>
      <p:sp>
        <p:nvSpPr>
          <p:cNvPr id="41" name="Oval 140">
            <a:extLst>
              <a:ext uri="{FF2B5EF4-FFF2-40B4-BE49-F238E27FC236}">
                <a16:creationId xmlns:a16="http://schemas.microsoft.com/office/drawing/2014/main" id="{D6AF72A0-9BF5-EE35-68CC-7BBC429A4F37}"/>
              </a:ext>
            </a:extLst>
          </p:cNvPr>
          <p:cNvSpPr>
            <a:spLocks noChangeArrowheads="1"/>
          </p:cNvSpPr>
          <p:nvPr userDrawn="1"/>
        </p:nvSpPr>
        <p:spPr bwMode="auto">
          <a:xfrm>
            <a:off x="1023938" y="4770438"/>
            <a:ext cx="1643062" cy="1643062"/>
          </a:xfrm>
          <a:prstGeom prst="ellipse">
            <a:avLst/>
          </a:prstGeom>
          <a:noFill/>
          <a:ln w="9525">
            <a:solidFill>
              <a:schemeClr val="bg1">
                <a:lumMod val="50000"/>
              </a:schemeClr>
            </a:solidFill>
            <a:miter lim="800000"/>
            <a:headEnd/>
            <a:tailEnd/>
          </a:ln>
        </p:spPr>
        <p:txBody>
          <a:bodyPr/>
          <a:lstStyle/>
          <a:p>
            <a:endParaRPr lang="en-US"/>
          </a:p>
        </p:txBody>
      </p:sp>
      <p:pic>
        <p:nvPicPr>
          <p:cNvPr id="42" name="Picture 20">
            <a:extLst>
              <a:ext uri="{FF2B5EF4-FFF2-40B4-BE49-F238E27FC236}">
                <a16:creationId xmlns:a16="http://schemas.microsoft.com/office/drawing/2014/main" id="{8B25AE73-D8F1-CDF3-F6DE-86A1238B3AED}"/>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57937" y="540003"/>
            <a:ext cx="1381815" cy="1304821"/>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1899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97A2D2A-869A-6F4A-840E-E2B025EB96A2}" type="datetime1">
              <a:rPr lang="en-GB" smtClean="0"/>
              <a:t>20/04/2023</a:t>
            </a:fld>
            <a:endParaRPr lang="en-US"/>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25FDB292-E3AB-4D3F-90EA-E154CC5BA767}" type="slidenum">
              <a:rPr lang="en-ZA" smtClean="0"/>
              <a:pPr/>
              <a:t>‹#›</a:t>
            </a:fld>
            <a:endParaRPr lang="en-ZA"/>
          </a:p>
        </p:txBody>
      </p:sp>
    </p:spTree>
    <p:extLst>
      <p:ext uri="{BB962C8B-B14F-4D97-AF65-F5344CB8AC3E}">
        <p14:creationId xmlns:p14="http://schemas.microsoft.com/office/powerpoint/2010/main" val="3432889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GB"/>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651C22EE-5E3A-6D4A-B009-2085B3F675DB}" type="datetime1">
              <a:rPr lang="en-GB" smtClean="0"/>
              <a:t>20/04/2023</a:t>
            </a:fld>
            <a:endParaRPr lang="en-US"/>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25FDB292-E3AB-4D3F-90EA-E154CC5BA767}" type="slidenum">
              <a:rPr lang="en-ZA" smtClean="0"/>
              <a:pPr/>
              <a:t>‹#›</a:t>
            </a:fld>
            <a:endParaRPr lang="en-ZA"/>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04241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2_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00" b="0" i="0">
                <a:solidFill>
                  <a:srgbClr val="262626"/>
                </a:solidFill>
                <a:latin typeface="Cambria"/>
                <a:cs typeface="Cambria"/>
              </a:defRPr>
            </a:lvl1pPr>
          </a:lstStyle>
          <a:p>
            <a:endParaRPr/>
          </a:p>
        </p:txBody>
      </p:sp>
      <p:sp>
        <p:nvSpPr>
          <p:cNvPr id="3" name="Holder 3"/>
          <p:cNvSpPr>
            <a:spLocks noGrp="1"/>
          </p:cNvSpPr>
          <p:nvPr>
            <p:ph sz="half" idx="2"/>
          </p:nvPr>
        </p:nvSpPr>
        <p:spPr>
          <a:xfrm>
            <a:off x="457200" y="1577340"/>
            <a:ext cx="3977640" cy="29084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29084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2C409AEA-3771-5E43-8299-6D3AEA83ECB7}" type="datetime1">
              <a:rPr lang="en-GB" smtClean="0"/>
              <a:t>20/04/2023</a:t>
            </a:fld>
            <a:endParaRPr lang="en-US"/>
          </a:p>
        </p:txBody>
      </p:sp>
      <p:sp>
        <p:nvSpPr>
          <p:cNvPr id="7" name="Holder 7"/>
          <p:cNvSpPr>
            <a:spLocks noGrp="1"/>
          </p:cNvSpPr>
          <p:nvPr>
            <p:ph type="sldNum" sz="quarter" idx="7"/>
          </p:nvPr>
        </p:nvSpPr>
        <p:spPr/>
        <p:txBody>
          <a:bodyPr lIns="0" tIns="0" rIns="0" bIns="0"/>
          <a:lstStyle>
            <a:lvl1pPr>
              <a:defRPr sz="600" b="0" i="0">
                <a:solidFill>
                  <a:srgbClr val="404040"/>
                </a:solidFill>
                <a:latin typeface="Tahoma"/>
                <a:cs typeface="Tahoma"/>
              </a:defRPr>
            </a:lvl1pPr>
          </a:lstStyle>
          <a:p>
            <a:pPr marL="28575">
              <a:spcBef>
                <a:spcPts val="53"/>
              </a:spcBef>
            </a:pPr>
            <a:fld id="{81D60167-4931-47E6-BA6A-407CBD079E47}" type="slidenum">
              <a:rPr lang="en-GB" spc="19" smtClean="0"/>
              <a:pPr marL="28575">
                <a:spcBef>
                  <a:spcPts val="53"/>
                </a:spcBef>
              </a:pPr>
              <a:t>‹#›</a:t>
            </a:fld>
            <a:endParaRPr lang="en-GB" spc="19"/>
          </a:p>
        </p:txBody>
      </p:sp>
    </p:spTree>
    <p:extLst>
      <p:ext uri="{BB962C8B-B14F-4D97-AF65-F5344CB8AC3E}">
        <p14:creationId xmlns:p14="http://schemas.microsoft.com/office/powerpoint/2010/main" val="12586177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ection Break">
    <p:spTree>
      <p:nvGrpSpPr>
        <p:cNvPr id="1" name=""/>
        <p:cNvGrpSpPr/>
        <p:nvPr/>
      </p:nvGrpSpPr>
      <p:grpSpPr>
        <a:xfrm>
          <a:off x="0" y="0"/>
          <a:ext cx="0" cy="0"/>
          <a:chOff x="0" y="0"/>
          <a:chExt cx="0" cy="0"/>
        </a:xfrm>
      </p:grpSpPr>
      <p:sp>
        <p:nvSpPr>
          <p:cNvPr id="5" name="그림 개체 틀 4"/>
          <p:cNvSpPr>
            <a:spLocks noGrp="1"/>
          </p:cNvSpPr>
          <p:nvPr>
            <p:ph type="pic" sz="quarter" idx="10" hasCustomPrompt="1"/>
          </p:nvPr>
        </p:nvSpPr>
        <p:spPr>
          <a:xfrm>
            <a:off x="0" y="600"/>
            <a:ext cx="9144000" cy="6858000"/>
          </a:xfrm>
          <a:prstGeom prst="rect">
            <a:avLst/>
          </a:prstGeom>
        </p:spPr>
        <p:txBody>
          <a:bodyPr anchor="ctr"/>
          <a:lstStyle>
            <a:lvl1pPr marL="0" indent="0" algn="ctr">
              <a:buNone/>
              <a:defRPr sz="1300">
                <a:solidFill>
                  <a:srgbClr val="2F3540"/>
                </a:solidFill>
              </a:defRPr>
            </a:lvl1pPr>
          </a:lstStyle>
          <a:p>
            <a:r>
              <a:rPr lang="en-US" altLang="ko-KR"/>
              <a:t>Insert Image</a:t>
            </a:r>
            <a:endParaRPr lang="ko-KR" altLang="en-US"/>
          </a:p>
        </p:txBody>
      </p:sp>
    </p:spTree>
    <p:extLst>
      <p:ext uri="{BB962C8B-B14F-4D97-AF65-F5344CB8AC3E}">
        <p14:creationId xmlns:p14="http://schemas.microsoft.com/office/powerpoint/2010/main" val="2165671161"/>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1pPr>
              <a:defRPr/>
            </a:lvl1pPr>
          </a:lstStyle>
          <a:p>
            <a:pPr lvl="0"/>
            <a:r>
              <a:rPr lang="en-US" dirty="0"/>
              <a:t>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a:xfrm>
            <a:off x="457200" y="6356351"/>
            <a:ext cx="2133600" cy="365125"/>
          </a:xfrm>
          <a:prstGeom prst="rect">
            <a:avLst/>
          </a:prstGeom>
        </p:spPr>
        <p:txBody>
          <a:bodyPr/>
          <a:lstStyle/>
          <a:p>
            <a:fld id="{2F5713D2-1252-714C-B646-F886C51E391F}" type="datetime1">
              <a:rPr lang="en-GB" smtClean="0"/>
              <a:t>20/04/2023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072E3DB7-E594-4FAF-81EE-2DBC2404B0D6}" type="slidenum">
              <a:rPr lang="en-GB" smtClean="0"/>
              <a:pPr/>
              <a:t>‹#›</a:t>
            </a:fld>
            <a:endParaRPr lang="en-GB"/>
          </a:p>
        </p:txBody>
      </p:sp>
    </p:spTree>
    <p:extLst>
      <p:ext uri="{BB962C8B-B14F-4D97-AF65-F5344CB8AC3E}">
        <p14:creationId xmlns:p14="http://schemas.microsoft.com/office/powerpoint/2010/main" val="1565937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lumMod val="85000"/>
                    <a:lumOff val="15000"/>
                  </a:schemeClr>
                </a:solidFill>
              </a:defRPr>
            </a:lvl1pPr>
          </a:lstStyle>
          <a:p>
            <a:r>
              <a:rPr lang="en-US" dirty="0"/>
              <a:t>Click to edit Master title style</a:t>
            </a:r>
            <a:endParaRPr lang="en-ZA" dirty="0"/>
          </a:p>
        </p:txBody>
      </p:sp>
      <p:sp>
        <p:nvSpPr>
          <p:cNvPr id="3" name="Content Placeholder 2"/>
          <p:cNvSpPr>
            <a:spLocks noGrp="1"/>
          </p:cNvSpPr>
          <p:nvPr>
            <p:ph sz="half" idx="1"/>
          </p:nvPr>
        </p:nvSpPr>
        <p:spPr>
          <a:xfrm>
            <a:off x="251520" y="1484784"/>
            <a:ext cx="4244280" cy="4525963"/>
          </a:xfrm>
        </p:spPr>
        <p:txBody>
          <a:bodyPr>
            <a:normAutofit/>
          </a:bodyPr>
          <a:lstStyle>
            <a:lvl1pPr>
              <a:defRPr sz="2000">
                <a:solidFill>
                  <a:schemeClr val="tx1">
                    <a:lumMod val="85000"/>
                    <a:lumOff val="15000"/>
                  </a:schemeClr>
                </a:solidFill>
              </a:defRPr>
            </a:lvl1pPr>
            <a:lvl2pPr>
              <a:defRPr sz="2000">
                <a:solidFill>
                  <a:schemeClr val="tx1">
                    <a:lumMod val="85000"/>
                    <a:lumOff val="15000"/>
                  </a:schemeClr>
                </a:solidFill>
              </a:defRPr>
            </a:lvl2pPr>
            <a:lvl3pPr>
              <a:defRPr sz="2000">
                <a:solidFill>
                  <a:schemeClr val="tx1">
                    <a:lumMod val="85000"/>
                    <a:lumOff val="15000"/>
                  </a:schemeClr>
                </a:solidFill>
              </a:defRPr>
            </a:lvl3pPr>
            <a:lvl4pPr>
              <a:defRPr sz="2000">
                <a:solidFill>
                  <a:schemeClr val="tx1">
                    <a:lumMod val="85000"/>
                    <a:lumOff val="15000"/>
                  </a:schemeClr>
                </a:solidFill>
              </a:defRPr>
            </a:lvl4pPr>
            <a:lvl5pPr>
              <a:defRPr sz="2000">
                <a:solidFill>
                  <a:schemeClr val="tx1">
                    <a:lumMod val="85000"/>
                    <a:lumOff val="15000"/>
                  </a:schemeClr>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8" name="Content Placeholder 2"/>
          <p:cNvSpPr>
            <a:spLocks noGrp="1"/>
          </p:cNvSpPr>
          <p:nvPr>
            <p:ph sz="half" idx="13"/>
          </p:nvPr>
        </p:nvSpPr>
        <p:spPr>
          <a:xfrm>
            <a:off x="4648200" y="1484784"/>
            <a:ext cx="4244280" cy="4525963"/>
          </a:xfrm>
        </p:spPr>
        <p:txBody>
          <a:bodyPr>
            <a:normAutofit/>
          </a:bodyPr>
          <a:lstStyle>
            <a:lvl1pPr>
              <a:defRPr sz="2000">
                <a:solidFill>
                  <a:schemeClr val="tx1">
                    <a:lumMod val="85000"/>
                    <a:lumOff val="15000"/>
                  </a:schemeClr>
                </a:solidFill>
              </a:defRPr>
            </a:lvl1pPr>
            <a:lvl2pPr>
              <a:defRPr sz="2000">
                <a:solidFill>
                  <a:schemeClr val="tx1">
                    <a:lumMod val="85000"/>
                    <a:lumOff val="15000"/>
                  </a:schemeClr>
                </a:solidFill>
              </a:defRPr>
            </a:lvl2pPr>
            <a:lvl3pPr>
              <a:defRPr sz="2000">
                <a:solidFill>
                  <a:schemeClr val="tx1">
                    <a:lumMod val="85000"/>
                    <a:lumOff val="15000"/>
                  </a:schemeClr>
                </a:solidFill>
              </a:defRPr>
            </a:lvl3pPr>
            <a:lvl4pPr>
              <a:defRPr sz="2000">
                <a:solidFill>
                  <a:schemeClr val="tx1">
                    <a:lumMod val="85000"/>
                    <a:lumOff val="15000"/>
                  </a:schemeClr>
                </a:solidFill>
              </a:defRPr>
            </a:lvl4pPr>
            <a:lvl5pPr>
              <a:defRPr sz="2000">
                <a:solidFill>
                  <a:schemeClr val="tx1">
                    <a:lumMod val="85000"/>
                    <a:lumOff val="15000"/>
                  </a:schemeClr>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9" name="Footer Placeholder 4"/>
          <p:cNvSpPr>
            <a:spLocks noGrp="1"/>
          </p:cNvSpPr>
          <p:nvPr>
            <p:ph type="ftr" sz="quarter" idx="3"/>
          </p:nvPr>
        </p:nvSpPr>
        <p:spPr>
          <a:xfrm>
            <a:off x="251519" y="6356350"/>
            <a:ext cx="7560841" cy="385018"/>
          </a:xfrm>
          <a:prstGeom prst="rect">
            <a:avLst/>
          </a:prstGeom>
        </p:spPr>
        <p:txBody>
          <a:bodyPr vert="horz" lIns="91440" tIns="45720" rIns="91440" bIns="45720" rtlCol="0" anchor="ctr"/>
          <a:lstStyle>
            <a:lvl1pPr algn="l">
              <a:defRPr sz="1200">
                <a:solidFill>
                  <a:schemeClr val="tx1">
                    <a:lumMod val="85000"/>
                    <a:lumOff val="15000"/>
                  </a:schemeClr>
                </a:solidFill>
                <a:latin typeface="+mj-lt"/>
              </a:defRPr>
            </a:lvl1pPr>
          </a:lstStyle>
          <a:p>
            <a:endParaRPr lang="en-ZA"/>
          </a:p>
        </p:txBody>
      </p:sp>
      <p:sp>
        <p:nvSpPr>
          <p:cNvPr id="10" name="Slide Number Placeholder 5"/>
          <p:cNvSpPr>
            <a:spLocks noGrp="1"/>
          </p:cNvSpPr>
          <p:nvPr>
            <p:ph type="sldNum" sz="quarter" idx="4"/>
          </p:nvPr>
        </p:nvSpPr>
        <p:spPr>
          <a:xfrm>
            <a:off x="8137376" y="6373812"/>
            <a:ext cx="755104" cy="350094"/>
          </a:xfrm>
          <a:prstGeom prst="rect">
            <a:avLst/>
          </a:prstGeom>
        </p:spPr>
        <p:txBody>
          <a:bodyPr vert="horz" lIns="91440" tIns="45720" rIns="91440" bIns="45720" rtlCol="0" anchor="ctr"/>
          <a:lstStyle>
            <a:lvl1pPr algn="r">
              <a:defRPr sz="1200">
                <a:solidFill>
                  <a:schemeClr val="tx1">
                    <a:lumMod val="50000"/>
                    <a:lumOff val="50000"/>
                  </a:schemeClr>
                </a:solidFill>
                <a:latin typeface="+mj-lt"/>
              </a:defRPr>
            </a:lvl1pPr>
          </a:lstStyle>
          <a:p>
            <a:fld id="{25FDB292-E3AB-4D3F-90EA-E154CC5BA767}" type="slidenum">
              <a:rPr lang="en-ZA" smtClean="0"/>
              <a:pPr/>
              <a:t>‹#›</a:t>
            </a:fld>
            <a:endParaRPr lang="en-ZA"/>
          </a:p>
        </p:txBody>
      </p:sp>
    </p:spTree>
    <p:extLst>
      <p:ext uri="{BB962C8B-B14F-4D97-AF65-F5344CB8AC3E}">
        <p14:creationId xmlns:p14="http://schemas.microsoft.com/office/powerpoint/2010/main" val="9317598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lumMod val="85000"/>
                    <a:lumOff val="15000"/>
                  </a:schemeClr>
                </a:solidFill>
              </a:defRPr>
            </a:lvl1pPr>
          </a:lstStyle>
          <a:p>
            <a:r>
              <a:rPr lang="en-US" dirty="0"/>
              <a:t>Click to edit Master title style</a:t>
            </a:r>
            <a:endParaRPr lang="en-ZA" dirty="0"/>
          </a:p>
        </p:txBody>
      </p:sp>
      <p:sp>
        <p:nvSpPr>
          <p:cNvPr id="3" name="Text Placeholder 2"/>
          <p:cNvSpPr>
            <a:spLocks noGrp="1"/>
          </p:cNvSpPr>
          <p:nvPr>
            <p:ph type="body" idx="1"/>
          </p:nvPr>
        </p:nvSpPr>
        <p:spPr>
          <a:xfrm>
            <a:off x="251520" y="1412776"/>
            <a:ext cx="4245868" cy="546075"/>
          </a:xfrm>
        </p:spPr>
        <p:txBody>
          <a:bodyPr anchor="b">
            <a:normAutofit/>
          </a:bodyPr>
          <a:lstStyle>
            <a:lvl1pPr marL="0" indent="0">
              <a:buNone/>
              <a:defRPr sz="2000" b="1">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p:cNvSpPr>
            <a:spLocks noGrp="1"/>
          </p:cNvSpPr>
          <p:nvPr>
            <p:ph type="body" sz="quarter" idx="3"/>
          </p:nvPr>
        </p:nvSpPr>
        <p:spPr>
          <a:xfrm>
            <a:off x="4645025" y="1412776"/>
            <a:ext cx="4247455" cy="546075"/>
          </a:xfrm>
        </p:spPr>
        <p:txBody>
          <a:bodyPr anchor="b">
            <a:normAutofit/>
          </a:bodyPr>
          <a:lstStyle>
            <a:lvl1pPr marL="0" indent="0">
              <a:buNone/>
              <a:defRPr sz="2000" b="1">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Footer Placeholder 7"/>
          <p:cNvSpPr>
            <a:spLocks noGrp="1"/>
          </p:cNvSpPr>
          <p:nvPr>
            <p:ph type="ftr" sz="quarter" idx="11"/>
          </p:nvPr>
        </p:nvSpPr>
        <p:spPr/>
        <p:txBody>
          <a:bodyPr/>
          <a:lstStyle>
            <a:lvl1pPr>
              <a:defRPr>
                <a:solidFill>
                  <a:schemeClr val="tx1">
                    <a:lumMod val="85000"/>
                    <a:lumOff val="15000"/>
                  </a:schemeClr>
                </a:solidFill>
              </a:defRPr>
            </a:lvl1pPr>
          </a:lstStyle>
          <a:p>
            <a:endParaRPr lang="en-ZA"/>
          </a:p>
        </p:txBody>
      </p:sp>
      <p:sp>
        <p:nvSpPr>
          <p:cNvPr id="9" name="Slide Number Placeholder 8"/>
          <p:cNvSpPr>
            <a:spLocks noGrp="1"/>
          </p:cNvSpPr>
          <p:nvPr>
            <p:ph type="sldNum" sz="quarter" idx="12"/>
          </p:nvPr>
        </p:nvSpPr>
        <p:spPr/>
        <p:txBody>
          <a:bodyPr/>
          <a:lstStyle>
            <a:lvl1pPr>
              <a:defRPr>
                <a:solidFill>
                  <a:schemeClr val="tx1">
                    <a:lumMod val="50000"/>
                    <a:lumOff val="50000"/>
                  </a:schemeClr>
                </a:solidFill>
              </a:defRPr>
            </a:lvl1pPr>
          </a:lstStyle>
          <a:p>
            <a:fld id="{25FDB292-E3AB-4D3F-90EA-E154CC5BA767}" type="slidenum">
              <a:rPr lang="en-ZA" smtClean="0"/>
              <a:pPr/>
              <a:t>‹#›</a:t>
            </a:fld>
            <a:endParaRPr lang="en-ZA"/>
          </a:p>
        </p:txBody>
      </p:sp>
      <p:sp>
        <p:nvSpPr>
          <p:cNvPr id="10" name="Content Placeholder 2"/>
          <p:cNvSpPr>
            <a:spLocks noGrp="1"/>
          </p:cNvSpPr>
          <p:nvPr>
            <p:ph sz="half" idx="13"/>
          </p:nvPr>
        </p:nvSpPr>
        <p:spPr>
          <a:xfrm>
            <a:off x="251520" y="2132857"/>
            <a:ext cx="4244280" cy="3661867"/>
          </a:xfrm>
        </p:spPr>
        <p:txBody>
          <a:bodyPr>
            <a:normAutofit/>
          </a:bodyPr>
          <a:lstStyle>
            <a:lvl1pPr>
              <a:defRPr sz="2000">
                <a:solidFill>
                  <a:schemeClr val="tx1">
                    <a:lumMod val="85000"/>
                    <a:lumOff val="15000"/>
                  </a:schemeClr>
                </a:solidFill>
              </a:defRPr>
            </a:lvl1pPr>
            <a:lvl2pPr>
              <a:defRPr sz="2000">
                <a:solidFill>
                  <a:schemeClr val="tx1">
                    <a:lumMod val="85000"/>
                    <a:lumOff val="15000"/>
                  </a:schemeClr>
                </a:solidFill>
              </a:defRPr>
            </a:lvl2pPr>
            <a:lvl3pPr>
              <a:defRPr sz="2000">
                <a:solidFill>
                  <a:schemeClr val="tx1">
                    <a:lumMod val="85000"/>
                    <a:lumOff val="15000"/>
                  </a:schemeClr>
                </a:solidFill>
              </a:defRPr>
            </a:lvl3pPr>
            <a:lvl4pPr>
              <a:defRPr sz="2000">
                <a:solidFill>
                  <a:schemeClr val="tx1">
                    <a:lumMod val="85000"/>
                    <a:lumOff val="15000"/>
                  </a:schemeClr>
                </a:solidFill>
              </a:defRPr>
            </a:lvl4pPr>
            <a:lvl5pPr>
              <a:defRPr sz="2000">
                <a:solidFill>
                  <a:schemeClr val="tx1">
                    <a:lumMod val="85000"/>
                    <a:lumOff val="15000"/>
                  </a:schemeClr>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11" name="Content Placeholder 2"/>
          <p:cNvSpPr>
            <a:spLocks noGrp="1"/>
          </p:cNvSpPr>
          <p:nvPr>
            <p:ph sz="half" idx="14"/>
          </p:nvPr>
        </p:nvSpPr>
        <p:spPr>
          <a:xfrm>
            <a:off x="4648200" y="2132857"/>
            <a:ext cx="4244280" cy="3661867"/>
          </a:xfrm>
        </p:spPr>
        <p:txBody>
          <a:bodyPr>
            <a:normAutofit/>
          </a:bodyPr>
          <a:lstStyle>
            <a:lvl1pPr>
              <a:defRPr sz="2000">
                <a:solidFill>
                  <a:schemeClr val="tx1">
                    <a:lumMod val="85000"/>
                    <a:lumOff val="15000"/>
                  </a:schemeClr>
                </a:solidFill>
              </a:defRPr>
            </a:lvl1pPr>
            <a:lvl2pPr>
              <a:defRPr sz="2000">
                <a:solidFill>
                  <a:schemeClr val="tx1">
                    <a:lumMod val="85000"/>
                    <a:lumOff val="15000"/>
                  </a:schemeClr>
                </a:solidFill>
              </a:defRPr>
            </a:lvl2pPr>
            <a:lvl3pPr>
              <a:defRPr sz="2000">
                <a:solidFill>
                  <a:schemeClr val="tx1">
                    <a:lumMod val="85000"/>
                    <a:lumOff val="15000"/>
                  </a:schemeClr>
                </a:solidFill>
              </a:defRPr>
            </a:lvl3pPr>
            <a:lvl4pPr>
              <a:defRPr sz="2000">
                <a:solidFill>
                  <a:schemeClr val="tx1">
                    <a:lumMod val="85000"/>
                    <a:lumOff val="15000"/>
                  </a:schemeClr>
                </a:solidFill>
              </a:defRPr>
            </a:lvl4pPr>
            <a:lvl5pPr>
              <a:defRPr sz="2000">
                <a:solidFill>
                  <a:schemeClr val="tx1">
                    <a:lumMod val="85000"/>
                    <a:lumOff val="15000"/>
                  </a:schemeClr>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Tree>
    <p:extLst>
      <p:ext uri="{BB962C8B-B14F-4D97-AF65-F5344CB8AC3E}">
        <p14:creationId xmlns:p14="http://schemas.microsoft.com/office/powerpoint/2010/main" val="1169186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6B59FC44-BF26-F743-914C-555F3B72414A}" type="datetime1">
              <a:rPr lang="en-GB" smtClean="0"/>
              <a:t>20/04/2023</a:t>
            </a:fld>
            <a:endParaRPr lang="en-US"/>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25FDB292-E3AB-4D3F-90EA-E154CC5BA767}" type="slidenum">
              <a:rPr lang="en-ZA" smtClean="0"/>
              <a:pPr/>
              <a:t>‹#›</a:t>
            </a:fld>
            <a:endParaRPr lang="en-ZA"/>
          </a:p>
        </p:txBody>
      </p:sp>
    </p:spTree>
    <p:extLst>
      <p:ext uri="{BB962C8B-B14F-4D97-AF65-F5344CB8AC3E}">
        <p14:creationId xmlns:p14="http://schemas.microsoft.com/office/powerpoint/2010/main" val="1811262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GB"/>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9EB5636C-1153-2B45-B748-0A3ADC0E7194}" type="datetime1">
              <a:rPr lang="en-GB" smtClean="0"/>
              <a:t>20/04/2023</a:t>
            </a:fld>
            <a:endParaRPr lang="en-US"/>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25FDB292-E3AB-4D3F-90EA-E154CC5BA767}" type="slidenum">
              <a:rPr lang="en-ZA" smtClean="0"/>
              <a:pPr/>
              <a:t>‹#›</a:t>
            </a:fld>
            <a:endParaRPr lang="en-ZA"/>
          </a:p>
        </p:txBody>
      </p:sp>
      <p:sp>
        <p:nvSpPr>
          <p:cNvPr id="10" name="Rectangle 9"/>
          <p:cNvSpPr/>
          <p:nvPr/>
        </p:nvSpPr>
        <p:spPr>
          <a:xfrm>
            <a:off x="0" y="-1"/>
            <a:ext cx="9144000" cy="4572000"/>
          </a:xfrm>
          <a:prstGeom prst="rect">
            <a:avLst/>
          </a:prstGeom>
          <a:blipFill dpi="0" rotWithShape="1">
            <a:blip r:embed="rId2">
              <a:duotone>
                <a:schemeClr val="accent3">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p:cNvCxnSpPr/>
          <p:nvPr/>
        </p:nvCxnSpPr>
        <p:spPr>
          <a:xfrm flipV="1">
            <a:off x="629013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7618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GB"/>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C9B6B8F6-756A-2A4C-8379-750D27CBCB66}" type="datetime1">
              <a:rPr lang="en-GB" smtClean="0"/>
              <a:t>20/04/2023</a:t>
            </a:fld>
            <a:endParaRPr lang="en-US"/>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25FDB292-E3AB-4D3F-90EA-E154CC5BA767}" type="slidenum">
              <a:rPr lang="en-ZA" smtClean="0"/>
              <a:pPr/>
              <a:t>‹#›</a:t>
            </a:fld>
            <a:endParaRPr lang="en-ZA"/>
          </a:p>
        </p:txBody>
      </p:sp>
    </p:spTree>
    <p:extLst>
      <p:ext uri="{BB962C8B-B14F-4D97-AF65-F5344CB8AC3E}">
        <p14:creationId xmlns:p14="http://schemas.microsoft.com/office/powerpoint/2010/main" val="31612069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GB"/>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GB"/>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B51C30A1-E2B4-7342-BB52-8A75790C7528}" type="datetime1">
              <a:rPr lang="en-GB" smtClean="0"/>
              <a:t>20/04/2023</a:t>
            </a:fld>
            <a:endParaRPr lang="en-US"/>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25FDB292-E3AB-4D3F-90EA-E154CC5BA767}" type="slidenum">
              <a:rPr lang="en-ZA" smtClean="0"/>
              <a:pPr/>
              <a:t>‹#›</a:t>
            </a:fld>
            <a:endParaRPr lang="en-ZA"/>
          </a:p>
        </p:txBody>
      </p:sp>
    </p:spTree>
    <p:extLst>
      <p:ext uri="{BB962C8B-B14F-4D97-AF65-F5344CB8AC3E}">
        <p14:creationId xmlns:p14="http://schemas.microsoft.com/office/powerpoint/2010/main" val="1711825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00CFF01B-728C-5C4F-A905-CFE9EE38B566}" type="datetime1">
              <a:rPr lang="en-GB" smtClean="0"/>
              <a:t>20/04/2023</a:t>
            </a:fld>
            <a:endParaRPr lang="en-US"/>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25FDB292-E3AB-4D3F-90EA-E154CC5BA767}" type="slidenum">
              <a:rPr lang="en-ZA" smtClean="0"/>
              <a:pPr/>
              <a:t>‹#›</a:t>
            </a:fld>
            <a:endParaRPr lang="en-ZA"/>
          </a:p>
        </p:txBody>
      </p:sp>
    </p:spTree>
    <p:extLst>
      <p:ext uri="{BB962C8B-B14F-4D97-AF65-F5344CB8AC3E}">
        <p14:creationId xmlns:p14="http://schemas.microsoft.com/office/powerpoint/2010/main" val="42409258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FF6EDE-1FF9-D040-BD55-B007A3AE5899}" type="datetime1">
              <a:rPr lang="en-GB" smtClean="0"/>
              <a:t>20/04/2023</a:t>
            </a:fld>
            <a:endParaRPr lang="en-US"/>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25FDB292-E3AB-4D3F-90EA-E154CC5BA767}" type="slidenum">
              <a:rPr lang="en-ZA" smtClean="0"/>
              <a:pPr/>
              <a:t>‹#›</a:t>
            </a:fld>
            <a:endParaRPr lang="en-ZA"/>
          </a:p>
        </p:txBody>
      </p:sp>
    </p:spTree>
    <p:extLst>
      <p:ext uri="{BB962C8B-B14F-4D97-AF65-F5344CB8AC3E}">
        <p14:creationId xmlns:p14="http://schemas.microsoft.com/office/powerpoint/2010/main" val="9763778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GB"/>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6F2AD9CE-64ED-A148-BF5F-C77A8083A3A2}" type="datetime1">
              <a:rPr lang="en-GB" smtClean="0"/>
              <a:t>20/04/2023</a:t>
            </a:fld>
            <a:endParaRPr lang="en-US"/>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25FDB292-E3AB-4D3F-90EA-E154CC5BA767}" type="slidenum">
              <a:rPr lang="en-ZA" smtClean="0"/>
              <a:pPr/>
              <a:t>‹#›</a:t>
            </a:fld>
            <a:endParaRPr lang="en-ZA"/>
          </a:p>
        </p:txBody>
      </p:sp>
    </p:spTree>
    <p:extLst>
      <p:ext uri="{BB962C8B-B14F-4D97-AF65-F5344CB8AC3E}">
        <p14:creationId xmlns:p14="http://schemas.microsoft.com/office/powerpoint/2010/main" val="1374609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GB"/>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endParaRPr lang="en-US"/>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A070D896-907D-7F47-8082-C2073EABC683}" type="datetime1">
              <a:rPr lang="en-GB" smtClean="0"/>
              <a:t>20/04/2023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FDB292-E3AB-4D3F-90EA-E154CC5BA767}" type="slidenum">
              <a:rPr lang="en-ZA" smtClean="0"/>
              <a:pPr/>
              <a:t>‹#›</a:t>
            </a:fld>
            <a:endParaRPr lang="en-ZA"/>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2103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B50AB0D5-64E2-D548-A513-FA9305311E95}" type="datetime1">
              <a:rPr lang="en-GB" smtClean="0"/>
              <a:t>20/04/2023</a:t>
            </a:fld>
            <a:endParaRPr lang="en-US"/>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ZA"/>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25FDB292-E3AB-4D3F-90EA-E154CC5BA767}" type="slidenum">
              <a:rPr lang="en-ZA" smtClean="0"/>
              <a:pPr/>
              <a:t>‹#›</a:t>
            </a:fld>
            <a:endParaRPr lang="en-ZA"/>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5385393"/>
      </p:ext>
    </p:extLst>
  </p:cSld>
  <p:clrMap bg1="lt1" tx1="dk1" bg2="lt2" tx2="dk2" accent1="accent1" accent2="accent2" accent3="accent3" accent4="accent4" accent5="accent5" accent6="accent6" hlink="hlink" folHlink="folHlink"/>
  <p:sldLayoutIdLst>
    <p:sldLayoutId id="2147484178" r:id="rId1"/>
    <p:sldLayoutId id="2147484179" r:id="rId2"/>
    <p:sldLayoutId id="2147484180" r:id="rId3"/>
    <p:sldLayoutId id="2147484181" r:id="rId4"/>
    <p:sldLayoutId id="2147484182" r:id="rId5"/>
    <p:sldLayoutId id="2147484183" r:id="rId6"/>
    <p:sldLayoutId id="2147484184" r:id="rId7"/>
    <p:sldLayoutId id="2147484185" r:id="rId8"/>
    <p:sldLayoutId id="2147484186" r:id="rId9"/>
    <p:sldLayoutId id="2147484187" r:id="rId10"/>
    <p:sldLayoutId id="2147484188" r:id="rId11"/>
    <p:sldLayoutId id="2147484189" r:id="rId12"/>
    <p:sldLayoutId id="2147483736" r:id="rId13"/>
    <p:sldLayoutId id="2147483738" r:id="rId14"/>
    <p:sldLayoutId id="2147483652" r:id="rId15"/>
    <p:sldLayoutId id="2147483653" r:id="rId16"/>
  </p:sldLayoutIdLst>
  <p:hf hdr="0" ftr="0" dt="0"/>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3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bookmark=id.3dy6vkm"/><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2">
            <a:extLst>
              <a:ext uri="{FF2B5EF4-FFF2-40B4-BE49-F238E27FC236}">
                <a16:creationId xmlns:a16="http://schemas.microsoft.com/office/drawing/2014/main" id="{B8D726A5-7900-41B4-8D49-49B4A2010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bstract blurred public library with bookshelves">
            <a:extLst>
              <a:ext uri="{FF2B5EF4-FFF2-40B4-BE49-F238E27FC236}">
                <a16:creationId xmlns:a16="http://schemas.microsoft.com/office/drawing/2014/main" id="{2619EFB3-81CB-4387-8451-E200320068C2}"/>
              </a:ext>
            </a:extLst>
          </p:cNvPr>
          <p:cNvPicPr>
            <a:picLocks noChangeAspect="1"/>
          </p:cNvPicPr>
          <p:nvPr/>
        </p:nvPicPr>
        <p:blipFill rotWithShape="1">
          <a:blip r:embed="rId3">
            <a:alphaModFix amt="45000"/>
          </a:blip>
          <a:srcRect l="1" r="11020" b="-2"/>
          <a:stretch/>
        </p:blipFill>
        <p:spPr>
          <a:xfrm>
            <a:off x="20" y="-1"/>
            <a:ext cx="9141694" cy="6858000"/>
          </a:xfrm>
          <a:prstGeom prst="rect">
            <a:avLst/>
          </a:prstGeom>
        </p:spPr>
      </p:pic>
      <p:sp>
        <p:nvSpPr>
          <p:cNvPr id="5" name="Title 4">
            <a:extLst>
              <a:ext uri="{FF2B5EF4-FFF2-40B4-BE49-F238E27FC236}">
                <a16:creationId xmlns:a16="http://schemas.microsoft.com/office/drawing/2014/main" id="{324B0A97-92CB-B3D7-0A9C-7D9D04C1AF6E}"/>
              </a:ext>
            </a:extLst>
          </p:cNvPr>
          <p:cNvSpPr>
            <a:spLocks noGrp="1"/>
          </p:cNvSpPr>
          <p:nvPr>
            <p:ph type="ctrTitle"/>
          </p:nvPr>
        </p:nvSpPr>
        <p:spPr>
          <a:xfrm>
            <a:off x="482600" y="643467"/>
            <a:ext cx="5373505" cy="5571066"/>
          </a:xfrm>
        </p:spPr>
        <p:txBody>
          <a:bodyPr>
            <a:normAutofit/>
          </a:bodyPr>
          <a:lstStyle/>
          <a:p>
            <a:pPr algn="ctr"/>
            <a:r>
              <a:rPr lang="en-GB" sz="5700" dirty="0">
                <a:solidFill>
                  <a:schemeClr val="tx1"/>
                </a:solidFill>
              </a:rPr>
              <a:t>Teachers as professionals: Autonomy, agency </a:t>
            </a:r>
            <a:br>
              <a:rPr lang="en-GB" sz="5700" dirty="0">
                <a:solidFill>
                  <a:schemeClr val="tx1"/>
                </a:solidFill>
              </a:rPr>
            </a:br>
            <a:r>
              <a:rPr lang="en-GB" sz="5700" dirty="0">
                <a:solidFill>
                  <a:schemeClr val="tx1"/>
                </a:solidFill>
              </a:rPr>
              <a:t>&amp;</a:t>
            </a:r>
            <a:br>
              <a:rPr lang="en-GB" sz="5700" dirty="0">
                <a:solidFill>
                  <a:schemeClr val="tx1"/>
                </a:solidFill>
              </a:rPr>
            </a:br>
            <a:r>
              <a:rPr lang="en-GB" sz="5700" dirty="0">
                <a:solidFill>
                  <a:schemeClr val="tx1"/>
                </a:solidFill>
              </a:rPr>
              <a:t> accountability</a:t>
            </a:r>
          </a:p>
        </p:txBody>
      </p:sp>
      <p:sp>
        <p:nvSpPr>
          <p:cNvPr id="7" name="Subtitle 6">
            <a:extLst>
              <a:ext uri="{FF2B5EF4-FFF2-40B4-BE49-F238E27FC236}">
                <a16:creationId xmlns:a16="http://schemas.microsoft.com/office/drawing/2014/main" id="{A28D8524-F85C-5755-3C4C-CAA339977FF2}"/>
              </a:ext>
            </a:extLst>
          </p:cNvPr>
          <p:cNvSpPr>
            <a:spLocks noGrp="1"/>
          </p:cNvSpPr>
          <p:nvPr>
            <p:ph type="subTitle" idx="1"/>
          </p:nvPr>
        </p:nvSpPr>
        <p:spPr>
          <a:xfrm>
            <a:off x="6338706" y="643467"/>
            <a:ext cx="2322694" cy="5571066"/>
          </a:xfrm>
        </p:spPr>
        <p:txBody>
          <a:bodyPr>
            <a:normAutofit/>
          </a:bodyPr>
          <a:lstStyle/>
          <a:p>
            <a:r>
              <a:rPr lang="en-US" sz="1700" b="1" dirty="0">
                <a:solidFill>
                  <a:schemeClr val="tx1"/>
                </a:solidFill>
                <a:latin typeface="Arial Narrow" panose="020B0604020202020204" pitchFamily="34" charset="0"/>
                <a:ea typeface="Times New Roman" panose="02020603050405020304" pitchFamily="18" charset="0"/>
                <a:cs typeface="Arial" panose="020B0604020202020204" pitchFamily="34" charset="0"/>
              </a:rPr>
              <a:t>SACE INAUGURAL NATIONAL TEACHERS’ CONFERENCE 2023</a:t>
            </a:r>
            <a:br>
              <a:rPr lang="en-GB" sz="1700" dirty="0">
                <a:solidFill>
                  <a:schemeClr val="tx1"/>
                </a:solidFill>
                <a:latin typeface="Times New Roman" panose="02020603050405020304" pitchFamily="18" charset="0"/>
                <a:ea typeface="Times New Roman" panose="02020603050405020304" pitchFamily="18" charset="0"/>
              </a:rPr>
            </a:br>
            <a:r>
              <a:rPr lang="en-ZA" sz="1700" dirty="0">
                <a:solidFill>
                  <a:schemeClr val="tx1"/>
                </a:solidFill>
                <a:latin typeface="Amasis MT Pro Medium" panose="020F0502020204030204" pitchFamily="34" charset="0"/>
                <a:ea typeface="Times New Roman" panose="02020603050405020304" pitchFamily="18" charset="0"/>
                <a:cs typeface="Arial" panose="020B0604020202020204" pitchFamily="34" charset="0"/>
              </a:rPr>
              <a:t>The teaching profession in our hands, “our voices and plight matter”</a:t>
            </a:r>
            <a:br>
              <a:rPr lang="en-ZA" sz="1700" dirty="0">
                <a:solidFill>
                  <a:schemeClr val="tx1"/>
                </a:solidFill>
                <a:latin typeface="Amasis MT Pro Medium" panose="020F0502020204030204" pitchFamily="34" charset="0"/>
                <a:ea typeface="Times New Roman" panose="02020603050405020304" pitchFamily="18" charset="0"/>
                <a:cs typeface="Arial" panose="020B0604020202020204" pitchFamily="34" charset="0"/>
              </a:rPr>
            </a:br>
            <a:br>
              <a:rPr lang="en-ZA" sz="1700" dirty="0">
                <a:solidFill>
                  <a:schemeClr val="tx1"/>
                </a:solidFill>
                <a:latin typeface="Amasis MT Pro Medium" panose="020F0502020204030204" pitchFamily="34" charset="0"/>
                <a:ea typeface="Times New Roman" panose="02020603050405020304" pitchFamily="18" charset="0"/>
                <a:cs typeface="Arial" panose="020B0604020202020204" pitchFamily="34" charset="0"/>
              </a:rPr>
            </a:br>
            <a:r>
              <a:rPr lang="en-ZA" sz="1700" dirty="0">
                <a:solidFill>
                  <a:schemeClr val="tx1"/>
                </a:solidFill>
                <a:latin typeface="Amasis MT Pro Medium" panose="020F0502020204030204" pitchFamily="34" charset="0"/>
                <a:ea typeface="Times New Roman" panose="02020603050405020304" pitchFamily="18" charset="0"/>
                <a:cs typeface="Arial" panose="020B0604020202020204" pitchFamily="34" charset="0"/>
              </a:rPr>
              <a:t>20 and 21 April 2023</a:t>
            </a:r>
          </a:p>
          <a:p>
            <a:endParaRPr lang="en-ZA" sz="1700" dirty="0">
              <a:solidFill>
                <a:schemeClr val="tx1"/>
              </a:solidFill>
              <a:latin typeface="Amasis MT Pro Medium" panose="020F0502020204030204" pitchFamily="34" charset="0"/>
              <a:ea typeface="Times New Roman" panose="02020603050405020304" pitchFamily="18" charset="0"/>
              <a:cs typeface="Arial" panose="020B0604020202020204" pitchFamily="34" charset="0"/>
            </a:endParaRPr>
          </a:p>
          <a:p>
            <a:r>
              <a:rPr lang="en-ZA" sz="1700" dirty="0">
                <a:solidFill>
                  <a:schemeClr val="tx1"/>
                </a:solidFill>
                <a:latin typeface="Amasis MT Pro Medium" panose="020F0502020204030204" pitchFamily="34" charset="0"/>
                <a:ea typeface="Times New Roman" panose="02020603050405020304" pitchFamily="18" charset="0"/>
                <a:cs typeface="Arial" panose="020B0604020202020204" pitchFamily="34" charset="0"/>
              </a:rPr>
              <a:t>Yusuf Sayed</a:t>
            </a:r>
            <a:br>
              <a:rPr lang="en-GB" sz="1700" dirty="0">
                <a:solidFill>
                  <a:schemeClr val="tx1"/>
                </a:solidFill>
                <a:latin typeface="Times New Roman" panose="02020603050405020304" pitchFamily="18" charset="0"/>
                <a:ea typeface="Times New Roman" panose="02020603050405020304" pitchFamily="18" charset="0"/>
              </a:rPr>
            </a:br>
            <a:endParaRPr lang="en-GB" sz="1700" dirty="0">
              <a:solidFill>
                <a:schemeClr val="tx1"/>
              </a:solidFill>
            </a:endParaRPr>
          </a:p>
          <a:p>
            <a:endParaRPr lang="en-GB" sz="1700" dirty="0">
              <a:solidFill>
                <a:schemeClr val="tx1"/>
              </a:solidFill>
            </a:endParaRPr>
          </a:p>
        </p:txBody>
      </p:sp>
      <p:cxnSp>
        <p:nvCxnSpPr>
          <p:cNvPr id="18" name="Straight Connector 14">
            <a:extLst>
              <a:ext uri="{FF2B5EF4-FFF2-40B4-BE49-F238E27FC236}">
                <a16:creationId xmlns:a16="http://schemas.microsoft.com/office/drawing/2014/main" id="{46E49661-E258-450C-8150-A91A6B30D1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04703" y="1828800"/>
            <a:ext cx="0" cy="3200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973321" y="2706624"/>
            <a:ext cx="4688333" cy="3483864"/>
          </a:xfrm>
          <a:prstGeom prst="rect">
            <a:avLst/>
          </a:prstGeom>
        </p:spPr>
        <p:txBody>
          <a:bodyPr vert="horz" lIns="91440" tIns="45720" rIns="91440" bIns="45720" rtlCol="0">
            <a:normAutofit/>
          </a:bodyPr>
          <a:lstStyle/>
          <a:p>
            <a:pPr indent="-228600">
              <a:lnSpc>
                <a:spcPct val="90000"/>
              </a:lnSpc>
              <a:spcBef>
                <a:spcPct val="20000"/>
              </a:spcBef>
              <a:spcAft>
                <a:spcPts val="600"/>
              </a:spcAft>
              <a:buClr>
                <a:schemeClr val="accent2"/>
              </a:buClr>
              <a:buSzPct val="92000"/>
              <a:buFont typeface="Arial" panose="020B0604020202020204" pitchFamily="34" charset="0"/>
              <a:buChar char="•"/>
            </a:pPr>
            <a:endParaRPr lang="en-US" sz="1900" b="1" i="1" dirty="0"/>
          </a:p>
          <a:p>
            <a:pPr indent="-228600">
              <a:lnSpc>
                <a:spcPct val="90000"/>
              </a:lnSpc>
              <a:spcBef>
                <a:spcPct val="20000"/>
              </a:spcBef>
              <a:spcAft>
                <a:spcPts val="600"/>
              </a:spcAft>
              <a:buClr>
                <a:schemeClr val="accent2"/>
              </a:buClr>
              <a:buSzPct val="92000"/>
              <a:buFont typeface="Arial" panose="020B0604020202020204" pitchFamily="34" charset="0"/>
              <a:buChar char="•"/>
            </a:pPr>
            <a:endParaRPr lang="en-US" sz="1900" b="1" dirty="0"/>
          </a:p>
        </p:txBody>
      </p:sp>
    </p:spTree>
    <p:extLst>
      <p:ext uri="{BB962C8B-B14F-4D97-AF65-F5344CB8AC3E}">
        <p14:creationId xmlns:p14="http://schemas.microsoft.com/office/powerpoint/2010/main" val="125555512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1">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3">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EC2B673B-4975-D75D-BEBC-0C4628C17D4E}"/>
              </a:ext>
            </a:extLst>
          </p:cNvPr>
          <p:cNvSpPr>
            <a:spLocks noGrp="1"/>
          </p:cNvSpPr>
          <p:nvPr>
            <p:ph type="title"/>
          </p:nvPr>
        </p:nvSpPr>
        <p:spPr>
          <a:xfrm>
            <a:off x="723591" y="804333"/>
            <a:ext cx="2543925" cy="5249334"/>
          </a:xfrm>
        </p:spPr>
        <p:txBody>
          <a:bodyPr>
            <a:normAutofit/>
          </a:bodyPr>
          <a:lstStyle/>
          <a:p>
            <a:pPr algn="r"/>
            <a:r>
              <a:rPr lang="en-US">
                <a:solidFill>
                  <a:srgbClr val="FFFFFF"/>
                </a:solidFill>
              </a:rPr>
              <a:t>The idea of agency </a:t>
            </a:r>
          </a:p>
        </p:txBody>
      </p:sp>
      <p:sp>
        <p:nvSpPr>
          <p:cNvPr id="7" name="Content Placeholder 6">
            <a:extLst>
              <a:ext uri="{FF2B5EF4-FFF2-40B4-BE49-F238E27FC236}">
                <a16:creationId xmlns:a16="http://schemas.microsoft.com/office/drawing/2014/main" id="{0569C61D-4FF3-2AE6-B543-023DD0BF90EF}"/>
              </a:ext>
            </a:extLst>
          </p:cNvPr>
          <p:cNvSpPr>
            <a:spLocks noGrp="1"/>
          </p:cNvSpPr>
          <p:nvPr>
            <p:ph idx="1"/>
          </p:nvPr>
        </p:nvSpPr>
        <p:spPr>
          <a:xfrm>
            <a:off x="3713286" y="804333"/>
            <a:ext cx="4729502" cy="5249334"/>
          </a:xfrm>
        </p:spPr>
        <p:txBody>
          <a:bodyPr anchor="ctr">
            <a:normAutofit/>
          </a:bodyPr>
          <a:lstStyle/>
          <a:p>
            <a:pPr lvl="2"/>
            <a:endParaRPr lang="en-GB">
              <a:effectLst/>
              <a:latin typeface="Calibri" panose="020F0502020204030204" pitchFamily="34" charset="0"/>
            </a:endParaRPr>
          </a:p>
          <a:p>
            <a:pPr lvl="2"/>
            <a:endParaRPr lang="en-GB">
              <a:latin typeface="Calibri" panose="020F0502020204030204" pitchFamily="34" charset="0"/>
            </a:endParaRPr>
          </a:p>
          <a:p>
            <a:pPr lvl="2"/>
            <a:endParaRPr lang="en-GB">
              <a:effectLst/>
              <a:latin typeface="Calibri" panose="020F0502020204030204" pitchFamily="34" charset="0"/>
            </a:endParaRPr>
          </a:p>
          <a:p>
            <a:pPr lvl="2"/>
            <a:r>
              <a:rPr lang="en-GB">
                <a:effectLst/>
                <a:latin typeface="Calibri" panose="020F0502020204030204" pitchFamily="34" charset="0"/>
              </a:rPr>
              <a:t>Agency, in other words, is not something that people can have; it is something that people do or, more precisely, something they achieve (Biesta &amp; Tedder, 2006). It denotes a ‘quality’ of the engagement of actors with temporal-relational contexts-for-action, not a quality of the actors themselves. Viewing agency in such terms helps us to understand how humans are able to be reflexive and creative, acting counter to societal constraints, but also how individuals are enabled and constrained by their social and material environments. </a:t>
            </a:r>
            <a:endParaRPr lang="en-GB"/>
          </a:p>
          <a:p>
            <a:endParaRPr lang="en-US"/>
          </a:p>
          <a:p>
            <a:r>
              <a:rPr lang="en-US"/>
              <a:t>Priestley et al 2015 </a:t>
            </a:r>
          </a:p>
        </p:txBody>
      </p:sp>
      <p:sp>
        <p:nvSpPr>
          <p:cNvPr id="5" name="Slide Number Placeholder 4">
            <a:extLst>
              <a:ext uri="{FF2B5EF4-FFF2-40B4-BE49-F238E27FC236}">
                <a16:creationId xmlns:a16="http://schemas.microsoft.com/office/drawing/2014/main" id="{A593E82E-91E1-EA64-360E-98E06664DAE8}"/>
              </a:ext>
            </a:extLst>
          </p:cNvPr>
          <p:cNvSpPr>
            <a:spLocks noGrp="1"/>
          </p:cNvSpPr>
          <p:nvPr>
            <p:ph type="sldNum" sz="quarter" idx="12"/>
          </p:nvPr>
        </p:nvSpPr>
        <p:spPr>
          <a:xfrm>
            <a:off x="8127999" y="6470704"/>
            <a:ext cx="730251" cy="274320"/>
          </a:xfrm>
        </p:spPr>
        <p:txBody>
          <a:bodyPr>
            <a:normAutofit/>
          </a:bodyPr>
          <a:lstStyle/>
          <a:p>
            <a:pPr>
              <a:spcAft>
                <a:spcPts val="600"/>
              </a:spcAft>
            </a:pPr>
            <a:fld id="{25FDB292-E3AB-4D3F-90EA-E154CC5BA767}" type="slidenum">
              <a:rPr lang="en-ZA" smtClean="0"/>
              <a:pPr>
                <a:spcAft>
                  <a:spcPts val="600"/>
                </a:spcAft>
              </a:pPr>
              <a:t>10</a:t>
            </a:fld>
            <a:endParaRPr lang="en-ZA"/>
          </a:p>
        </p:txBody>
      </p:sp>
    </p:spTree>
    <p:extLst>
      <p:ext uri="{BB962C8B-B14F-4D97-AF65-F5344CB8AC3E}">
        <p14:creationId xmlns:p14="http://schemas.microsoft.com/office/powerpoint/2010/main" val="21606793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16A2CF-F685-4E71-4E8C-A13A83E1D11B}"/>
              </a:ext>
            </a:extLst>
          </p:cNvPr>
          <p:cNvSpPr>
            <a:spLocks noGrp="1"/>
          </p:cNvSpPr>
          <p:nvPr>
            <p:ph idx="1"/>
          </p:nvPr>
        </p:nvSpPr>
        <p:spPr>
          <a:xfrm>
            <a:off x="768097" y="620688"/>
            <a:ext cx="7290054" cy="5652096"/>
          </a:xfrm>
        </p:spPr>
        <p:txBody>
          <a:bodyPr>
            <a:normAutofit fontScale="55000" lnSpcReduction="20000"/>
          </a:bodyPr>
          <a:lstStyle/>
          <a:p>
            <a:pPr algn="just">
              <a:lnSpc>
                <a:spcPct val="150000"/>
              </a:lnSpc>
              <a:spcBef>
                <a:spcPts val="600"/>
              </a:spcBef>
              <a:spcAft>
                <a:spcPts val="600"/>
              </a:spcAft>
            </a:pPr>
            <a:r>
              <a:rPr lang="en-GB" sz="4000" dirty="0">
                <a:effectLst/>
                <a:latin typeface="Times New Roman" panose="02020603050405020304" pitchFamily="18" charset="0"/>
                <a:ea typeface="Calibri" panose="020F0502020204030204" pitchFamily="34" charset="0"/>
              </a:rPr>
              <a:t>teacher agency  is , conditioned in differentiated ways by the context teachers  find themselves in. There are 3 interrelated ways in which this is</a:t>
            </a:r>
          </a:p>
          <a:p>
            <a:pPr marL="985266" lvl="1" indent="-857250" algn="just">
              <a:lnSpc>
                <a:spcPct val="150000"/>
              </a:lnSpc>
              <a:spcBef>
                <a:spcPts val="600"/>
              </a:spcBef>
              <a:spcAft>
                <a:spcPts val="600"/>
              </a:spcAft>
              <a:buFont typeface="+mj-lt"/>
              <a:buAutoNum type="romanUcPeriod"/>
            </a:pPr>
            <a:r>
              <a:rPr lang="en-GB" sz="4000" dirty="0">
                <a:effectLst/>
                <a:latin typeface="Times New Roman" panose="02020603050405020304" pitchFamily="18" charset="0"/>
                <a:ea typeface="Calibri" panose="020F0502020204030204" pitchFamily="34" charset="0"/>
              </a:rPr>
              <a:t>experiential determination. Social class and wealth determines much of the lived realities s such as where individuals live, where they go to school, and who their friends are. This segregated experiential determination using the fault line of social class is overlaid with issues of race, gender, ethnicity and geographical history.  Teacher agency is thus to a large extent shaped by the social class determined basis of the everyday lived experience.</a:t>
            </a:r>
          </a:p>
          <a:p>
            <a:endParaRPr lang="en-US" dirty="0"/>
          </a:p>
        </p:txBody>
      </p:sp>
      <p:sp>
        <p:nvSpPr>
          <p:cNvPr id="4" name="Slide Number Placeholder 3">
            <a:extLst>
              <a:ext uri="{FF2B5EF4-FFF2-40B4-BE49-F238E27FC236}">
                <a16:creationId xmlns:a16="http://schemas.microsoft.com/office/drawing/2014/main" id="{FB2B5C19-F8DE-C1AE-6226-72D44093E686}"/>
              </a:ext>
            </a:extLst>
          </p:cNvPr>
          <p:cNvSpPr>
            <a:spLocks noGrp="1"/>
          </p:cNvSpPr>
          <p:nvPr>
            <p:ph type="sldNum" sz="quarter" idx="12"/>
          </p:nvPr>
        </p:nvSpPr>
        <p:spPr/>
        <p:txBody>
          <a:bodyPr/>
          <a:lstStyle/>
          <a:p>
            <a:fld id="{25FDB292-E3AB-4D3F-90EA-E154CC5BA767}" type="slidenum">
              <a:rPr lang="en-ZA" smtClean="0"/>
              <a:pPr/>
              <a:t>11</a:t>
            </a:fld>
            <a:endParaRPr lang="en-ZA"/>
          </a:p>
        </p:txBody>
      </p:sp>
    </p:spTree>
    <p:extLst>
      <p:ext uri="{BB962C8B-B14F-4D97-AF65-F5344CB8AC3E}">
        <p14:creationId xmlns:p14="http://schemas.microsoft.com/office/powerpoint/2010/main" val="28082918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31205B-079D-B415-F445-96321A4B55EA}"/>
              </a:ext>
            </a:extLst>
          </p:cNvPr>
          <p:cNvSpPr>
            <a:spLocks noGrp="1"/>
          </p:cNvSpPr>
          <p:nvPr>
            <p:ph idx="1"/>
          </p:nvPr>
        </p:nvSpPr>
        <p:spPr>
          <a:xfrm>
            <a:off x="768096" y="980728"/>
            <a:ext cx="7290055" cy="5328632"/>
          </a:xfrm>
        </p:spPr>
        <p:txBody>
          <a:bodyPr>
            <a:normAutofit fontScale="92500"/>
          </a:bodyPr>
          <a:lstStyle/>
          <a:p>
            <a:pPr marL="857250" indent="-857250" algn="just">
              <a:lnSpc>
                <a:spcPct val="150000"/>
              </a:lnSpc>
              <a:spcBef>
                <a:spcPts val="600"/>
              </a:spcBef>
              <a:spcAft>
                <a:spcPts val="600"/>
              </a:spcAft>
              <a:buFont typeface="+mj-lt"/>
              <a:buAutoNum type="romanLcPeriod" startAt="2"/>
            </a:pPr>
            <a:r>
              <a:rPr lang="en-GB" sz="3600" dirty="0">
                <a:effectLst/>
                <a:latin typeface="Times New Roman" panose="02020603050405020304" pitchFamily="18" charset="0"/>
                <a:ea typeface="Calibri" panose="020F0502020204030204" pitchFamily="34" charset="0"/>
              </a:rPr>
              <a:t>Agency is determined within institutions teachers work. What it means to be a teacher continues to be shaped by contours of colonial and apartheid institutional configurations that are overlaid by new forms of inequities. </a:t>
            </a:r>
            <a:endParaRPr lang="en-US" dirty="0"/>
          </a:p>
        </p:txBody>
      </p:sp>
      <p:sp>
        <p:nvSpPr>
          <p:cNvPr id="4" name="Slide Number Placeholder 3">
            <a:extLst>
              <a:ext uri="{FF2B5EF4-FFF2-40B4-BE49-F238E27FC236}">
                <a16:creationId xmlns:a16="http://schemas.microsoft.com/office/drawing/2014/main" id="{D8983B79-77F5-39A2-ED0F-BE68BAC554B8}"/>
              </a:ext>
            </a:extLst>
          </p:cNvPr>
          <p:cNvSpPr>
            <a:spLocks noGrp="1"/>
          </p:cNvSpPr>
          <p:nvPr>
            <p:ph type="sldNum" sz="quarter" idx="12"/>
          </p:nvPr>
        </p:nvSpPr>
        <p:spPr/>
        <p:txBody>
          <a:bodyPr/>
          <a:lstStyle/>
          <a:p>
            <a:fld id="{25FDB292-E3AB-4D3F-90EA-E154CC5BA767}" type="slidenum">
              <a:rPr lang="en-ZA" smtClean="0"/>
              <a:pPr/>
              <a:t>12</a:t>
            </a:fld>
            <a:endParaRPr lang="en-ZA"/>
          </a:p>
        </p:txBody>
      </p:sp>
    </p:spTree>
    <p:extLst>
      <p:ext uri="{BB962C8B-B14F-4D97-AF65-F5344CB8AC3E}">
        <p14:creationId xmlns:p14="http://schemas.microsoft.com/office/powerpoint/2010/main" val="32078898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3EB36F-9666-E319-83DA-1ACF7620AB1D}"/>
              </a:ext>
            </a:extLst>
          </p:cNvPr>
          <p:cNvSpPr>
            <a:spLocks noGrp="1"/>
          </p:cNvSpPr>
          <p:nvPr>
            <p:ph idx="1"/>
          </p:nvPr>
        </p:nvSpPr>
        <p:spPr>
          <a:xfrm>
            <a:off x="611560" y="908720"/>
            <a:ext cx="7776864" cy="5184576"/>
          </a:xfrm>
        </p:spPr>
        <p:txBody>
          <a:bodyPr>
            <a:normAutofit/>
          </a:bodyPr>
          <a:lstStyle/>
          <a:p>
            <a:pPr marL="514350" indent="-514350">
              <a:buFont typeface="+mj-lt"/>
              <a:buAutoNum type="romanLcPeriod" startAt="3"/>
            </a:pPr>
            <a:r>
              <a:rPr lang="en-GB" sz="4400"/>
              <a:t>Agency is determined by the professional support that teachers receives (and the quality thereof). ITE, NQT, and CPD curricula shapes the ways in which agency is activated, realised, and manifest in school and classroom contexts</a:t>
            </a:r>
          </a:p>
        </p:txBody>
      </p:sp>
      <p:sp>
        <p:nvSpPr>
          <p:cNvPr id="4" name="Slide Number Placeholder 3">
            <a:extLst>
              <a:ext uri="{FF2B5EF4-FFF2-40B4-BE49-F238E27FC236}">
                <a16:creationId xmlns:a16="http://schemas.microsoft.com/office/drawing/2014/main" id="{3C32C73C-2049-D222-F5B2-67770BE71A1D}"/>
              </a:ext>
            </a:extLst>
          </p:cNvPr>
          <p:cNvSpPr>
            <a:spLocks noGrp="1"/>
          </p:cNvSpPr>
          <p:nvPr>
            <p:ph type="sldNum" sz="quarter" idx="12"/>
          </p:nvPr>
        </p:nvSpPr>
        <p:spPr/>
        <p:txBody>
          <a:bodyPr/>
          <a:lstStyle/>
          <a:p>
            <a:fld id="{25FDB292-E3AB-4D3F-90EA-E154CC5BA767}" type="slidenum">
              <a:rPr lang="en-ZA" smtClean="0"/>
              <a:pPr/>
              <a:t>13</a:t>
            </a:fld>
            <a:endParaRPr lang="en-ZA"/>
          </a:p>
        </p:txBody>
      </p:sp>
    </p:spTree>
    <p:extLst>
      <p:ext uri="{BB962C8B-B14F-4D97-AF65-F5344CB8AC3E}">
        <p14:creationId xmlns:p14="http://schemas.microsoft.com/office/powerpoint/2010/main" val="481176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8">
            <a:extLst>
              <a:ext uri="{FF2B5EF4-FFF2-40B4-BE49-F238E27FC236}">
                <a16:creationId xmlns:a16="http://schemas.microsoft.com/office/drawing/2014/main" id="{2BF2ABC8-4FD6-4B60-92A7-BB3BEE3C1A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0">
            <a:extLst>
              <a:ext uri="{FF2B5EF4-FFF2-40B4-BE49-F238E27FC236}">
                <a16:creationId xmlns:a16="http://schemas.microsoft.com/office/drawing/2014/main" id="{DCD479D3-536C-4161-A6F8-813D30719B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1B74CF0-546D-C27A-65DE-51BFE10CEEE8}"/>
              </a:ext>
            </a:extLst>
          </p:cNvPr>
          <p:cNvSpPr>
            <a:spLocks noGrp="1"/>
          </p:cNvSpPr>
          <p:nvPr>
            <p:ph idx="1"/>
          </p:nvPr>
        </p:nvSpPr>
        <p:spPr>
          <a:xfrm>
            <a:off x="768096" y="620688"/>
            <a:ext cx="6013703" cy="5688672"/>
          </a:xfrm>
        </p:spPr>
        <p:txBody>
          <a:bodyPr>
            <a:normAutofit lnSpcReduction="10000"/>
          </a:bodyPr>
          <a:lstStyle/>
          <a:p>
            <a:r>
              <a:rPr lang="en-GB" sz="3600" dirty="0">
                <a:effectLst/>
                <a:latin typeface="Times New Roman" panose="02020603050405020304" pitchFamily="18" charset="0"/>
                <a:ea typeface="Calibri" panose="020F0502020204030204" pitchFamily="34" charset="0"/>
              </a:rPr>
              <a:t>Context thus punctuate forms of agency facilitating and inhibiting it in contingent and unequal measures. These determinations suggest the agency of teachers then is enacted in spaces that are segmented and separated, with tools that are shaped by experience and institution, and in ways that are productive in as much as they are barren. </a:t>
            </a:r>
          </a:p>
          <a:p>
            <a:endParaRPr lang="en-US" dirty="0"/>
          </a:p>
        </p:txBody>
      </p:sp>
      <p:sp>
        <p:nvSpPr>
          <p:cNvPr id="19" name="Rectangle 12">
            <a:extLst>
              <a:ext uri="{FF2B5EF4-FFF2-40B4-BE49-F238E27FC236}">
                <a16:creationId xmlns:a16="http://schemas.microsoft.com/office/drawing/2014/main" id="{77D7B666-D5E6-48CE-B26A-FB5E5C34A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7511" y="325601"/>
            <a:ext cx="1715190" cy="3908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4">
            <a:extLst>
              <a:ext uri="{FF2B5EF4-FFF2-40B4-BE49-F238E27FC236}">
                <a16:creationId xmlns:a16="http://schemas.microsoft.com/office/drawing/2014/main" id="{F6EE670A-A41A-44AD-BC1C-2090365EB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7511" y="4394539"/>
            <a:ext cx="1715190" cy="202972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E6A77264-8C2D-745C-94BA-98A656E69C11}"/>
              </a:ext>
            </a:extLst>
          </p:cNvPr>
          <p:cNvSpPr>
            <a:spLocks noGrp="1"/>
          </p:cNvSpPr>
          <p:nvPr>
            <p:ph type="sldNum" sz="quarter" idx="12"/>
          </p:nvPr>
        </p:nvSpPr>
        <p:spPr>
          <a:xfrm>
            <a:off x="8127999" y="6470704"/>
            <a:ext cx="730251" cy="274320"/>
          </a:xfrm>
        </p:spPr>
        <p:txBody>
          <a:bodyPr>
            <a:normAutofit/>
          </a:bodyPr>
          <a:lstStyle/>
          <a:p>
            <a:pPr>
              <a:spcAft>
                <a:spcPts val="600"/>
              </a:spcAft>
            </a:pPr>
            <a:fld id="{25FDB292-E3AB-4D3F-90EA-E154CC5BA767}" type="slidenum">
              <a:rPr lang="en-ZA" smtClean="0"/>
              <a:pPr>
                <a:spcAft>
                  <a:spcPts val="600"/>
                </a:spcAft>
              </a:pPr>
              <a:t>14</a:t>
            </a:fld>
            <a:endParaRPr lang="en-ZA"/>
          </a:p>
        </p:txBody>
      </p:sp>
    </p:spTree>
    <p:extLst>
      <p:ext uri="{BB962C8B-B14F-4D97-AF65-F5344CB8AC3E}">
        <p14:creationId xmlns:p14="http://schemas.microsoft.com/office/powerpoint/2010/main" val="34064331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1C3C3-9026-BCD7-74B7-22B566D864D0}"/>
              </a:ext>
            </a:extLst>
          </p:cNvPr>
          <p:cNvSpPr>
            <a:spLocks noGrp="1"/>
          </p:cNvSpPr>
          <p:nvPr>
            <p:ph type="title"/>
          </p:nvPr>
        </p:nvSpPr>
        <p:spPr/>
        <p:txBody>
          <a:bodyPr>
            <a:normAutofit/>
          </a:bodyPr>
          <a:lstStyle/>
          <a:p>
            <a:r>
              <a:rPr lang="en-GB"/>
              <a:t>Accountability: who, what for what purpose , what measures &amp; how</a:t>
            </a:r>
          </a:p>
        </p:txBody>
      </p:sp>
      <p:graphicFrame>
        <p:nvGraphicFramePr>
          <p:cNvPr id="7" name="Content Placeholder 2">
            <a:extLst>
              <a:ext uri="{FF2B5EF4-FFF2-40B4-BE49-F238E27FC236}">
                <a16:creationId xmlns:a16="http://schemas.microsoft.com/office/drawing/2014/main" id="{697EEBB6-4E37-6A3D-127C-C63DDBE51709}"/>
              </a:ext>
            </a:extLst>
          </p:cNvPr>
          <p:cNvGraphicFramePr>
            <a:graphicFrameLocks noGrp="1"/>
          </p:cNvGraphicFramePr>
          <p:nvPr>
            <p:ph sz="half" idx="1"/>
          </p:nvPr>
        </p:nvGraphicFramePr>
        <p:xfrm>
          <a:off x="768096" y="2286000"/>
          <a:ext cx="3566160"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ontent Placeholder 4">
            <a:extLst>
              <a:ext uri="{FF2B5EF4-FFF2-40B4-BE49-F238E27FC236}">
                <a16:creationId xmlns:a16="http://schemas.microsoft.com/office/drawing/2014/main" id="{F51070E5-F09D-DC2C-127E-E3292A7B69D8}"/>
              </a:ext>
            </a:extLst>
          </p:cNvPr>
          <p:cNvSpPr>
            <a:spLocks noGrp="1"/>
          </p:cNvSpPr>
          <p:nvPr>
            <p:ph sz="half" idx="2"/>
          </p:nvPr>
        </p:nvSpPr>
        <p:spPr/>
        <p:txBody>
          <a:bodyPr>
            <a:normAutofit/>
          </a:bodyPr>
          <a:lstStyle/>
          <a:p>
            <a:pPr marL="741362" indent="-514350">
              <a:buFont typeface="+mj-lt"/>
              <a:buAutoNum type="romanLcPeriod" startAt="2"/>
            </a:pPr>
            <a:r>
              <a:rPr lang="en-GB"/>
              <a:t>For what</a:t>
            </a:r>
          </a:p>
          <a:p>
            <a:pPr marL="812800" indent="-314325">
              <a:buFont typeface="Arial" panose="020B0604020202020204" pitchFamily="34" charset="0"/>
              <a:buChar char="•"/>
            </a:pPr>
            <a:r>
              <a:rPr lang="en-GB"/>
              <a:t>Learning outcomes – narrow to broad</a:t>
            </a:r>
          </a:p>
          <a:p>
            <a:pPr marL="812800" indent="-314325">
              <a:buFont typeface="Arial" panose="020B0604020202020204" pitchFamily="34" charset="0"/>
              <a:buChar char="•"/>
            </a:pPr>
            <a:r>
              <a:rPr lang="en-GB"/>
              <a:t>Safe and inclusive learning spaces</a:t>
            </a:r>
          </a:p>
          <a:p>
            <a:pPr marL="812800" indent="-314325">
              <a:buFont typeface="Arial" panose="020B0604020202020204" pitchFamily="34" charset="0"/>
              <a:buChar char="•"/>
            </a:pPr>
            <a:r>
              <a:rPr lang="en-GB"/>
              <a:t>Societal benefits??</a:t>
            </a:r>
          </a:p>
          <a:p>
            <a:endParaRPr lang="en-GB"/>
          </a:p>
        </p:txBody>
      </p:sp>
      <p:sp>
        <p:nvSpPr>
          <p:cNvPr id="4" name="Slide Number Placeholder 3">
            <a:extLst>
              <a:ext uri="{FF2B5EF4-FFF2-40B4-BE49-F238E27FC236}">
                <a16:creationId xmlns:a16="http://schemas.microsoft.com/office/drawing/2014/main" id="{5A97D0E9-F888-DA62-6F56-EE9DA54EEDDF}"/>
              </a:ext>
            </a:extLst>
          </p:cNvPr>
          <p:cNvSpPr>
            <a:spLocks noGrp="1"/>
          </p:cNvSpPr>
          <p:nvPr>
            <p:ph type="sldNum" sz="quarter" idx="12"/>
          </p:nvPr>
        </p:nvSpPr>
        <p:spPr/>
        <p:txBody>
          <a:bodyPr/>
          <a:lstStyle/>
          <a:p>
            <a:fld id="{25FDB292-E3AB-4D3F-90EA-E154CC5BA767}" type="slidenum">
              <a:rPr lang="en-ZA" smtClean="0"/>
              <a:pPr/>
              <a:t>15</a:t>
            </a:fld>
            <a:endParaRPr lang="en-ZA"/>
          </a:p>
        </p:txBody>
      </p:sp>
    </p:spTree>
    <p:extLst>
      <p:ext uri="{BB962C8B-B14F-4D97-AF65-F5344CB8AC3E}">
        <p14:creationId xmlns:p14="http://schemas.microsoft.com/office/powerpoint/2010/main" val="4651582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7535656-BAAE-4BF9-FB97-C6AA5268B472}"/>
              </a:ext>
            </a:extLst>
          </p:cNvPr>
          <p:cNvSpPr>
            <a:spLocks noGrp="1"/>
          </p:cNvSpPr>
          <p:nvPr>
            <p:ph sz="half" idx="1"/>
          </p:nvPr>
        </p:nvSpPr>
        <p:spPr/>
        <p:txBody>
          <a:bodyPr/>
          <a:lstStyle/>
          <a:p>
            <a:pPr marL="514350" indent="-514350">
              <a:buFont typeface="+mj-lt"/>
              <a:buAutoNum type="romanLcPeriod" startAt="3"/>
            </a:pPr>
            <a:r>
              <a:rPr lang="en-GB"/>
              <a:t>What Purpose</a:t>
            </a:r>
          </a:p>
          <a:p>
            <a:pPr marL="514350" indent="-514350">
              <a:buFont typeface="+mj-lt"/>
              <a:buAutoNum type="romanLcPeriod" startAt="3"/>
            </a:pPr>
            <a:r>
              <a:rPr lang="en-GB"/>
              <a:t>External – Compliance,  parliament - spending to regulations</a:t>
            </a:r>
          </a:p>
          <a:p>
            <a:pPr marL="514350" indent="-514350">
              <a:buFont typeface="+mj-lt"/>
              <a:buAutoNum type="romanLcPeriod" startAt="3"/>
            </a:pPr>
            <a:r>
              <a:rPr lang="en-GB"/>
              <a:t>Internal: leaner achievement and life chance progression, quality of teaching</a:t>
            </a:r>
          </a:p>
          <a:p>
            <a:pPr marL="514350" indent="-514350">
              <a:buFont typeface="+mj-lt"/>
              <a:buAutoNum type="romanLcPeriod" startAt="3"/>
            </a:pPr>
            <a:endParaRPr lang="en-GB"/>
          </a:p>
          <a:p>
            <a:endParaRPr lang="en-GB"/>
          </a:p>
        </p:txBody>
      </p:sp>
      <p:sp>
        <p:nvSpPr>
          <p:cNvPr id="4" name="Content Placeholder 3">
            <a:extLst>
              <a:ext uri="{FF2B5EF4-FFF2-40B4-BE49-F238E27FC236}">
                <a16:creationId xmlns:a16="http://schemas.microsoft.com/office/drawing/2014/main" id="{0085F898-2E6A-7CBF-6914-082E0DCFF4E0}"/>
              </a:ext>
            </a:extLst>
          </p:cNvPr>
          <p:cNvSpPr>
            <a:spLocks noGrp="1"/>
          </p:cNvSpPr>
          <p:nvPr>
            <p:ph sz="half" idx="2"/>
          </p:nvPr>
        </p:nvSpPr>
        <p:spPr/>
        <p:txBody>
          <a:bodyPr/>
          <a:lstStyle/>
          <a:p>
            <a:pPr marL="514350" indent="-514350">
              <a:buFont typeface="+mj-lt"/>
              <a:buAutoNum type="romanLcPeriod" startAt="4"/>
            </a:pPr>
            <a:r>
              <a:rPr lang="en-GB"/>
              <a:t>What measures</a:t>
            </a:r>
          </a:p>
          <a:p>
            <a:pPr marL="355600" indent="-171450">
              <a:buFont typeface="Arial" panose="020B0604020202020204" pitchFamily="34" charset="0"/>
              <a:buChar char="•"/>
            </a:pPr>
            <a:r>
              <a:rPr lang="en-GB"/>
              <a:t>Learner assessment scores</a:t>
            </a:r>
          </a:p>
          <a:p>
            <a:pPr marL="355600" indent="-171450">
              <a:buFont typeface="Arial" panose="020B0604020202020204" pitchFamily="34" charset="0"/>
              <a:buChar char="•"/>
            </a:pPr>
            <a:r>
              <a:rPr lang="en-GB"/>
              <a:t>Peer/external  rating according to teacher/teaching standards</a:t>
            </a:r>
          </a:p>
          <a:p>
            <a:pPr marL="355600" indent="-171450">
              <a:buFont typeface="Arial" panose="020B0604020202020204" pitchFamily="34" charset="0"/>
              <a:buChar char="•"/>
            </a:pPr>
            <a:r>
              <a:rPr lang="en-GB"/>
              <a:t>Parental/learner satisfaction rating </a:t>
            </a:r>
          </a:p>
          <a:p>
            <a:pPr marL="355600" indent="-171450">
              <a:buFont typeface="Arial" panose="020B0604020202020204" pitchFamily="34" charset="0"/>
              <a:buChar char="•"/>
            </a:pPr>
            <a:r>
              <a:rPr lang="en-GB"/>
              <a:t>Self measures </a:t>
            </a:r>
          </a:p>
        </p:txBody>
      </p:sp>
      <p:sp>
        <p:nvSpPr>
          <p:cNvPr id="5" name="Slide Number Placeholder 4">
            <a:extLst>
              <a:ext uri="{FF2B5EF4-FFF2-40B4-BE49-F238E27FC236}">
                <a16:creationId xmlns:a16="http://schemas.microsoft.com/office/drawing/2014/main" id="{80738AAB-73B2-8146-30C6-C9B963368B51}"/>
              </a:ext>
            </a:extLst>
          </p:cNvPr>
          <p:cNvSpPr>
            <a:spLocks noGrp="1"/>
          </p:cNvSpPr>
          <p:nvPr>
            <p:ph type="sldNum" sz="quarter" idx="12"/>
          </p:nvPr>
        </p:nvSpPr>
        <p:spPr/>
        <p:txBody>
          <a:bodyPr/>
          <a:lstStyle/>
          <a:p>
            <a:fld id="{25FDB292-E3AB-4D3F-90EA-E154CC5BA767}" type="slidenum">
              <a:rPr lang="en-ZA" smtClean="0"/>
              <a:pPr/>
              <a:t>16</a:t>
            </a:fld>
            <a:endParaRPr lang="en-ZA"/>
          </a:p>
        </p:txBody>
      </p:sp>
    </p:spTree>
    <p:extLst>
      <p:ext uri="{BB962C8B-B14F-4D97-AF65-F5344CB8AC3E}">
        <p14:creationId xmlns:p14="http://schemas.microsoft.com/office/powerpoint/2010/main" val="11151534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22953FD7-F17A-4D8D-8237-93E8D56716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883F9AA6-0DA9-4F38-AA8A-C355838EB9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0E35EF-2E38-3BE8-6996-CB7F797D74D5}"/>
              </a:ext>
            </a:extLst>
          </p:cNvPr>
          <p:cNvSpPr>
            <a:spLocks noGrp="1"/>
          </p:cNvSpPr>
          <p:nvPr>
            <p:ph type="title"/>
          </p:nvPr>
        </p:nvSpPr>
        <p:spPr>
          <a:xfrm>
            <a:off x="768096" y="4952954"/>
            <a:ext cx="7290054" cy="1499616"/>
          </a:xfrm>
        </p:spPr>
        <p:txBody>
          <a:bodyPr vert="horz" lIns="91440" tIns="45720" rIns="91440" bIns="45720" rtlCol="0" anchor="ctr">
            <a:normAutofit/>
          </a:bodyPr>
          <a:lstStyle/>
          <a:p>
            <a:r>
              <a:rPr lang="en-US" sz="5000" kern="1200" cap="all" spc="100" baseline="0" dirty="0">
                <a:solidFill>
                  <a:schemeClr val="tx1">
                    <a:lumMod val="95000"/>
                    <a:lumOff val="5000"/>
                  </a:schemeClr>
                </a:solidFill>
                <a:latin typeface="+mj-lt"/>
                <a:ea typeface="+mj-ea"/>
                <a:cs typeface="+mj-cs"/>
              </a:rPr>
              <a:t>Diverse accountability forms</a:t>
            </a:r>
          </a:p>
        </p:txBody>
      </p:sp>
      <p:cxnSp>
        <p:nvCxnSpPr>
          <p:cNvPr id="15" name="Straight Connector 14">
            <a:extLst>
              <a:ext uri="{FF2B5EF4-FFF2-40B4-BE49-F238E27FC236}">
                <a16:creationId xmlns:a16="http://schemas.microsoft.com/office/drawing/2014/main" id="{5C45FA27-EB18-4E04-8C96-68F7A0BC1DD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5262137"/>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4">
            <a:extLst>
              <a:ext uri="{FF2B5EF4-FFF2-40B4-BE49-F238E27FC236}">
                <a16:creationId xmlns:a16="http://schemas.microsoft.com/office/drawing/2014/main" id="{CD565EE4-FD96-93F2-0833-19136CEBCB71}"/>
              </a:ext>
            </a:extLst>
          </p:cNvPr>
          <p:cNvGraphicFramePr>
            <a:graphicFrameLocks noGrp="1"/>
          </p:cNvGraphicFramePr>
          <p:nvPr>
            <p:ph sz="half" idx="1"/>
            <p:extLst>
              <p:ext uri="{D42A27DB-BD31-4B8C-83A1-F6EECF244321}">
                <p14:modId xmlns:p14="http://schemas.microsoft.com/office/powerpoint/2010/main" val="3270701915"/>
              </p:ext>
            </p:extLst>
          </p:nvPr>
        </p:nvGraphicFramePr>
        <p:xfrm>
          <a:off x="768096" y="992221"/>
          <a:ext cx="5332483" cy="39607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a:extLst>
              <a:ext uri="{FF2B5EF4-FFF2-40B4-BE49-F238E27FC236}">
                <a16:creationId xmlns:a16="http://schemas.microsoft.com/office/drawing/2014/main" id="{0551229C-78AD-22CD-029E-40645E4F7485}"/>
              </a:ext>
            </a:extLst>
          </p:cNvPr>
          <p:cNvSpPr>
            <a:spLocks noGrp="1"/>
          </p:cNvSpPr>
          <p:nvPr>
            <p:ph sz="half" idx="2"/>
          </p:nvPr>
        </p:nvSpPr>
        <p:spPr>
          <a:xfrm>
            <a:off x="7119755" y="1702670"/>
            <a:ext cx="1493723" cy="1879200"/>
          </a:xfrm>
        </p:spPr>
        <p:txBody>
          <a:bodyPr>
            <a:normAutofit/>
          </a:bodyPr>
          <a:lstStyle/>
          <a:p>
            <a:pPr marL="60350" indent="-60350" defTabSz="603504">
              <a:spcBef>
                <a:spcPts val="792"/>
              </a:spcBef>
              <a:spcAft>
                <a:spcPts val="132"/>
              </a:spcAft>
            </a:pPr>
            <a:r>
              <a:rPr lang="en-GB" sz="1320" kern="1200" dirty="0">
                <a:solidFill>
                  <a:schemeClr val="tx1"/>
                </a:solidFill>
                <a:latin typeface="+mn-lt"/>
                <a:ea typeface="+mn-ea"/>
                <a:cs typeface="+mn-cs"/>
              </a:rPr>
              <a:t>Bureaucratic and managerialist accountability</a:t>
            </a:r>
          </a:p>
          <a:p>
            <a:pPr marL="60350" indent="-60350" defTabSz="603504">
              <a:spcBef>
                <a:spcPts val="792"/>
              </a:spcBef>
              <a:spcAft>
                <a:spcPts val="132"/>
              </a:spcAft>
            </a:pPr>
            <a:r>
              <a:rPr lang="en-GB" sz="1320" kern="1200" dirty="0">
                <a:solidFill>
                  <a:schemeClr val="tx1"/>
                </a:solidFill>
                <a:latin typeface="+mn-lt"/>
                <a:ea typeface="+mn-ea"/>
                <a:cs typeface="+mn-cs"/>
              </a:rPr>
              <a:t>vs.</a:t>
            </a:r>
          </a:p>
          <a:p>
            <a:pPr marL="60350" indent="-60350" defTabSz="603504">
              <a:spcBef>
                <a:spcPts val="792"/>
              </a:spcBef>
              <a:spcAft>
                <a:spcPts val="132"/>
              </a:spcAft>
            </a:pPr>
            <a:r>
              <a:rPr lang="en-GB" sz="1320" kern="1200" dirty="0">
                <a:solidFill>
                  <a:schemeClr val="tx1"/>
                </a:solidFill>
                <a:latin typeface="+mn-lt"/>
                <a:ea typeface="+mn-ea"/>
                <a:cs typeface="+mn-cs"/>
              </a:rPr>
              <a:t>Democratic and professional forms of accountability</a:t>
            </a:r>
            <a:endParaRPr lang="en-GB" dirty="0"/>
          </a:p>
        </p:txBody>
      </p:sp>
      <p:sp>
        <p:nvSpPr>
          <p:cNvPr id="4" name="Slide Number Placeholder 3">
            <a:extLst>
              <a:ext uri="{FF2B5EF4-FFF2-40B4-BE49-F238E27FC236}">
                <a16:creationId xmlns:a16="http://schemas.microsoft.com/office/drawing/2014/main" id="{2D77E43C-BF20-3B5B-D196-3BD6B99A43F3}"/>
              </a:ext>
            </a:extLst>
          </p:cNvPr>
          <p:cNvSpPr>
            <a:spLocks noGrp="1"/>
          </p:cNvSpPr>
          <p:nvPr>
            <p:ph type="sldNum" sz="quarter" idx="12"/>
          </p:nvPr>
        </p:nvSpPr>
        <p:spPr>
          <a:xfrm>
            <a:off x="6631104" y="4424950"/>
            <a:ext cx="488651" cy="183563"/>
          </a:xfrm>
        </p:spPr>
        <p:txBody>
          <a:bodyPr/>
          <a:lstStyle/>
          <a:p>
            <a:pPr defTabSz="301752">
              <a:spcAft>
                <a:spcPts val="600"/>
              </a:spcAft>
            </a:pPr>
            <a:fld id="{25FDB292-E3AB-4D3F-90EA-E154CC5BA767}" type="slidenum">
              <a:rPr lang="en-ZA" sz="660" kern="1200">
                <a:solidFill>
                  <a:schemeClr val="tx1">
                    <a:lumMod val="95000"/>
                    <a:lumOff val="5000"/>
                  </a:schemeClr>
                </a:solidFill>
                <a:latin typeface="+mj-lt"/>
                <a:ea typeface="+mn-ea"/>
                <a:cs typeface="+mn-cs"/>
              </a:rPr>
              <a:pPr defTabSz="301752">
                <a:spcAft>
                  <a:spcPts val="600"/>
                </a:spcAft>
              </a:pPr>
              <a:t>17</a:t>
            </a:fld>
            <a:endParaRPr lang="en-ZA"/>
          </a:p>
        </p:txBody>
      </p:sp>
    </p:spTree>
    <p:extLst>
      <p:ext uri="{BB962C8B-B14F-4D97-AF65-F5344CB8AC3E}">
        <p14:creationId xmlns:p14="http://schemas.microsoft.com/office/powerpoint/2010/main" val="10996698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988A901F-2380-409D-B12F-3A0FDAFAEE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290131"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14CD50C8-2F85-4F12-A5B5-9336E254A7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pic>
        <p:nvPicPr>
          <p:cNvPr id="6" name="Picture 5" descr="Books stacked on a wooden table">
            <a:extLst>
              <a:ext uri="{FF2B5EF4-FFF2-40B4-BE49-F238E27FC236}">
                <a16:creationId xmlns:a16="http://schemas.microsoft.com/office/drawing/2014/main" id="{9EF7790E-295D-65B7-8C27-CEF1156A8020}"/>
              </a:ext>
            </a:extLst>
          </p:cNvPr>
          <p:cNvPicPr>
            <a:picLocks noChangeAspect="1"/>
          </p:cNvPicPr>
          <p:nvPr/>
        </p:nvPicPr>
        <p:blipFill rotWithShape="1">
          <a:blip r:embed="rId3"/>
          <a:srcRect l="11000" r="-1" b="-1"/>
          <a:stretch/>
        </p:blipFill>
        <p:spPr>
          <a:xfrm>
            <a:off x="20" y="10"/>
            <a:ext cx="9143980" cy="6857990"/>
          </a:xfrm>
          <a:prstGeom prst="rect">
            <a:avLst/>
          </a:prstGeom>
        </p:spPr>
      </p:pic>
      <p:sp>
        <p:nvSpPr>
          <p:cNvPr id="14" name="Rectangle 13">
            <a:extLst>
              <a:ext uri="{FF2B5EF4-FFF2-40B4-BE49-F238E27FC236}">
                <a16:creationId xmlns:a16="http://schemas.microsoft.com/office/drawing/2014/main" id="{5FFD1AD6-47DB-4E92-8664-8F8522581F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59968"/>
            <a:ext cx="9144000" cy="2298032"/>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9A439D-414A-FBA4-91EF-A723EFAB93A5}"/>
              </a:ext>
            </a:extLst>
          </p:cNvPr>
          <p:cNvSpPr>
            <a:spLocks noGrp="1"/>
          </p:cNvSpPr>
          <p:nvPr>
            <p:ph type="title"/>
          </p:nvPr>
        </p:nvSpPr>
        <p:spPr>
          <a:xfrm>
            <a:off x="342900" y="4960137"/>
            <a:ext cx="5829300" cy="1463040"/>
          </a:xfrm>
        </p:spPr>
        <p:txBody>
          <a:bodyPr vert="horz" lIns="91440" tIns="45720" rIns="91440" bIns="45720" rtlCol="0" anchor="ctr">
            <a:normAutofit/>
          </a:bodyPr>
          <a:lstStyle/>
          <a:p>
            <a:r>
              <a:rPr lang="en-US" sz="5000"/>
              <a:t>autonomy, agency and the knowledge claims</a:t>
            </a:r>
          </a:p>
        </p:txBody>
      </p:sp>
      <p:sp>
        <p:nvSpPr>
          <p:cNvPr id="3" name="Text Placeholder 2">
            <a:extLst>
              <a:ext uri="{FF2B5EF4-FFF2-40B4-BE49-F238E27FC236}">
                <a16:creationId xmlns:a16="http://schemas.microsoft.com/office/drawing/2014/main" id="{84E8A940-2B38-9F2B-EE75-9D4A2D6B2F14}"/>
              </a:ext>
            </a:extLst>
          </p:cNvPr>
          <p:cNvSpPr>
            <a:spLocks noGrp="1"/>
          </p:cNvSpPr>
          <p:nvPr>
            <p:ph type="body" idx="1"/>
          </p:nvPr>
        </p:nvSpPr>
        <p:spPr>
          <a:xfrm>
            <a:off x="6457950" y="4960137"/>
            <a:ext cx="2400300" cy="1463040"/>
          </a:xfrm>
        </p:spPr>
        <p:txBody>
          <a:bodyPr vert="horz" lIns="91440" tIns="45720" rIns="91440" bIns="45720" rtlCol="0" anchor="ctr">
            <a:normAutofit/>
          </a:bodyPr>
          <a:lstStyle/>
          <a:p>
            <a:endParaRPr lang="en-US" sz="1800"/>
          </a:p>
        </p:txBody>
      </p:sp>
      <p:cxnSp>
        <p:nvCxnSpPr>
          <p:cNvPr id="16" name="Straight Connector 15">
            <a:extLst>
              <a:ext uri="{FF2B5EF4-FFF2-40B4-BE49-F238E27FC236}">
                <a16:creationId xmlns:a16="http://schemas.microsoft.com/office/drawing/2014/main" id="{BFFDDB48-728D-4A1A-BE30-494474A9E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290132" y="5264106"/>
            <a:ext cx="0" cy="914400"/>
          </a:xfrm>
          <a:prstGeom prst="line">
            <a:avLst/>
          </a:prstGeom>
          <a:ln w="19050">
            <a:solidFill>
              <a:schemeClr val="accent1">
                <a:alpha val="80000"/>
              </a:schemeClr>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50252409-55D7-F219-6731-029163A42874}"/>
              </a:ext>
            </a:extLst>
          </p:cNvPr>
          <p:cNvSpPr>
            <a:spLocks noGrp="1"/>
          </p:cNvSpPr>
          <p:nvPr>
            <p:ph type="sldNum" sz="quarter" idx="12"/>
          </p:nvPr>
        </p:nvSpPr>
        <p:spPr>
          <a:xfrm>
            <a:off x="8127999" y="6470704"/>
            <a:ext cx="730251" cy="274320"/>
          </a:xfrm>
        </p:spPr>
        <p:txBody>
          <a:bodyPr vert="horz" lIns="91440" tIns="45720" rIns="91440" bIns="45720" rtlCol="0" anchor="ctr">
            <a:normAutofit/>
          </a:bodyPr>
          <a:lstStyle/>
          <a:p>
            <a:pPr defTabSz="914400">
              <a:spcAft>
                <a:spcPts val="600"/>
              </a:spcAft>
            </a:pPr>
            <a:fld id="{25FDB292-E3AB-4D3F-90EA-E154CC5BA767}" type="slidenum">
              <a:rPr lang="en-US">
                <a:solidFill>
                  <a:schemeClr val="tx1">
                    <a:lumMod val="95000"/>
                    <a:lumOff val="5000"/>
                    <a:alpha val="80000"/>
                  </a:schemeClr>
                </a:solidFill>
              </a:rPr>
              <a:pPr defTabSz="914400">
                <a:spcAft>
                  <a:spcPts val="600"/>
                </a:spcAft>
              </a:pPr>
              <a:t>18</a:t>
            </a:fld>
            <a:endParaRPr lang="en-US">
              <a:solidFill>
                <a:schemeClr val="tx1">
                  <a:lumMod val="95000"/>
                  <a:lumOff val="5000"/>
                  <a:alpha val="80000"/>
                </a:schemeClr>
              </a:solidFill>
            </a:endParaRPr>
          </a:p>
        </p:txBody>
      </p:sp>
    </p:spTree>
    <p:extLst>
      <p:ext uri="{BB962C8B-B14F-4D97-AF65-F5344CB8AC3E}">
        <p14:creationId xmlns:p14="http://schemas.microsoft.com/office/powerpoint/2010/main" val="14264666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B821C225-5C4D-4168-90AF-3D263D72CB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useBgFill="1">
        <p:nvSpPr>
          <p:cNvPr id="11" name="Rectangle 10">
            <a:extLst>
              <a:ext uri="{FF2B5EF4-FFF2-40B4-BE49-F238E27FC236}">
                <a16:creationId xmlns:a16="http://schemas.microsoft.com/office/drawing/2014/main" id="{B0890400-BB8B-4A44-AB63-65C7CA223E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067AAB-E9CE-BF46-B3C6-71D744D04EC6}"/>
              </a:ext>
            </a:extLst>
          </p:cNvPr>
          <p:cNvSpPr>
            <a:spLocks noGrp="1"/>
          </p:cNvSpPr>
          <p:nvPr>
            <p:ph type="title"/>
          </p:nvPr>
        </p:nvSpPr>
        <p:spPr>
          <a:xfrm>
            <a:off x="723591" y="804333"/>
            <a:ext cx="2543925" cy="5249334"/>
          </a:xfrm>
        </p:spPr>
        <p:txBody>
          <a:bodyPr vert="horz" lIns="91440" tIns="45720" rIns="91440" bIns="45720" rtlCol="0" anchor="ctr">
            <a:normAutofit/>
          </a:bodyPr>
          <a:lstStyle/>
          <a:p>
            <a:pPr algn="r"/>
            <a:br>
              <a:rPr lang="en-US" sz="3100" b="1" dirty="0"/>
            </a:br>
            <a:r>
              <a:rPr lang="en-US" sz="3100" b="1" dirty="0"/>
              <a:t>Is there a professional knowledge base underlying teachers’ work?</a:t>
            </a:r>
            <a:br>
              <a:rPr lang="en-US" sz="3100" b="1" dirty="0"/>
            </a:br>
            <a:endParaRPr lang="en-US" sz="3100" b="1" dirty="0"/>
          </a:p>
        </p:txBody>
      </p:sp>
      <p:cxnSp>
        <p:nvCxnSpPr>
          <p:cNvPr id="13" name="Straight Connector 12">
            <a:extLst>
              <a:ext uri="{FF2B5EF4-FFF2-40B4-BE49-F238E27FC236}">
                <a16:creationId xmlns:a16="http://schemas.microsoft.com/office/drawing/2014/main" id="{4D39B797-CDC6-4529-8A36-9CBFC98163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508197" y="1600200"/>
            <a:ext cx="0" cy="3657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2730CA6-AF2E-E633-6E04-992BA4DC0B19}"/>
              </a:ext>
            </a:extLst>
          </p:cNvPr>
          <p:cNvSpPr>
            <a:spLocks noGrp="1"/>
          </p:cNvSpPr>
          <p:nvPr>
            <p:ph sz="half" idx="1"/>
          </p:nvPr>
        </p:nvSpPr>
        <p:spPr>
          <a:xfrm>
            <a:off x="3749497" y="404664"/>
            <a:ext cx="5214989" cy="5953064"/>
          </a:xfrm>
        </p:spPr>
        <p:txBody>
          <a:bodyPr vert="horz" lIns="45720" tIns="45720" rIns="45720" bIns="45720" rtlCol="0" anchor="ctr">
            <a:normAutofit/>
          </a:bodyPr>
          <a:lstStyle/>
          <a:p>
            <a:r>
              <a:rPr lang="en-US" sz="1300" dirty="0"/>
              <a:t>No general agreement on whether or not there is a professional knowledge base:</a:t>
            </a:r>
          </a:p>
          <a:p>
            <a:pPr lvl="1"/>
            <a:r>
              <a:rPr lang="en-US" sz="1300" dirty="0"/>
              <a:t>GEP frameworks have led to recruitment of para teachers – with some skills training</a:t>
            </a:r>
          </a:p>
          <a:p>
            <a:pPr lvl="1"/>
            <a:r>
              <a:rPr lang="en-US" sz="1300" dirty="0"/>
              <a:t>GEP frameworks have also promulgated ideas about “good teacher”</a:t>
            </a:r>
          </a:p>
          <a:p>
            <a:pPr lvl="1"/>
            <a:r>
              <a:rPr lang="en-US" sz="1300" dirty="0"/>
              <a:t>National policies have suggested university/school based TE</a:t>
            </a:r>
          </a:p>
          <a:p>
            <a:endParaRPr lang="en-US" sz="1300" dirty="0"/>
          </a:p>
          <a:p>
            <a:r>
              <a:rPr lang="en-US" sz="1300" dirty="0"/>
              <a:t>Multiple, competing, inconsistent, shifting and evolving ideas of knowledge base for teachers</a:t>
            </a:r>
          </a:p>
          <a:p>
            <a:endParaRPr lang="en-US" sz="1300" dirty="0"/>
          </a:p>
          <a:p>
            <a:r>
              <a:rPr lang="en-US" sz="1300" dirty="0"/>
              <a:t>However, each of these views is based on a frameworks of assumptions about teacher knowledge – even if knowledge is equated with minimum skills or outcomes</a:t>
            </a:r>
          </a:p>
          <a:p>
            <a:endParaRPr lang="en-US" sz="1300" dirty="0"/>
          </a:p>
          <a:p>
            <a:r>
              <a:rPr lang="en-US" sz="1300" dirty="0"/>
              <a:t>Core to the knowledge claim is that teachers make a difference to what leaners’ learn in the classroom pedagogy – the unknown – which we need to know more about</a:t>
            </a:r>
          </a:p>
          <a:p>
            <a:endParaRPr lang="en-US" sz="1300" dirty="0"/>
          </a:p>
        </p:txBody>
      </p:sp>
      <p:sp>
        <p:nvSpPr>
          <p:cNvPr id="4" name="Slide Number Placeholder 3">
            <a:extLst>
              <a:ext uri="{FF2B5EF4-FFF2-40B4-BE49-F238E27FC236}">
                <a16:creationId xmlns:a16="http://schemas.microsoft.com/office/drawing/2014/main" id="{0F5DF647-DD53-13BA-3BFC-C1A10400E67F}"/>
              </a:ext>
            </a:extLst>
          </p:cNvPr>
          <p:cNvSpPr>
            <a:spLocks noGrp="1"/>
          </p:cNvSpPr>
          <p:nvPr>
            <p:ph type="sldNum" sz="quarter" idx="12"/>
          </p:nvPr>
        </p:nvSpPr>
        <p:spPr>
          <a:xfrm>
            <a:off x="8127999" y="6470704"/>
            <a:ext cx="730251" cy="274320"/>
          </a:xfrm>
        </p:spPr>
        <p:txBody>
          <a:bodyPr vert="horz" lIns="91440" tIns="45720" rIns="91440" bIns="45720" rtlCol="0" anchor="ctr">
            <a:normAutofit/>
          </a:bodyPr>
          <a:lstStyle/>
          <a:p>
            <a:pPr>
              <a:spcAft>
                <a:spcPts val="600"/>
              </a:spcAft>
            </a:pPr>
            <a:fld id="{25FDB292-E3AB-4D3F-90EA-E154CC5BA767}" type="slidenum">
              <a:rPr lang="en-US" kern="1200" dirty="0">
                <a:solidFill>
                  <a:schemeClr val="tx1">
                    <a:lumMod val="95000"/>
                    <a:lumOff val="5000"/>
                  </a:schemeClr>
                </a:solidFill>
                <a:latin typeface="+mj-lt"/>
                <a:ea typeface="+mn-ea"/>
                <a:cs typeface="+mn-cs"/>
              </a:rPr>
              <a:pPr>
                <a:spcAft>
                  <a:spcPts val="600"/>
                </a:spcAft>
              </a:pPr>
              <a:t>19</a:t>
            </a:fld>
            <a:endParaRPr lang="en-US" kern="1200" dirty="0">
              <a:solidFill>
                <a:schemeClr val="tx1">
                  <a:lumMod val="95000"/>
                  <a:lumOff val="5000"/>
                </a:schemeClr>
              </a:solidFill>
              <a:latin typeface="+mj-lt"/>
              <a:ea typeface="+mn-ea"/>
              <a:cs typeface="+mn-cs"/>
            </a:endParaRPr>
          </a:p>
        </p:txBody>
      </p:sp>
    </p:spTree>
    <p:extLst>
      <p:ext uri="{BB962C8B-B14F-4D97-AF65-F5344CB8AC3E}">
        <p14:creationId xmlns:p14="http://schemas.microsoft.com/office/powerpoint/2010/main" val="12280882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C0365A3-9839-4FC6-BFF6-7115C711F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8614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82601" y="643467"/>
            <a:ext cx="2561709" cy="5571066"/>
          </a:xfrm>
        </p:spPr>
        <p:txBody>
          <a:bodyPr>
            <a:normAutofit/>
          </a:bodyPr>
          <a:lstStyle/>
          <a:p>
            <a:r>
              <a:rPr lang="en-US">
                <a:solidFill>
                  <a:srgbClr val="FFFFFF"/>
                </a:solidFill>
              </a:rPr>
              <a:t>Outline </a:t>
            </a:r>
          </a:p>
        </p:txBody>
      </p:sp>
      <p:sp>
        <p:nvSpPr>
          <p:cNvPr id="4" name="Slide Number Placeholder 3"/>
          <p:cNvSpPr>
            <a:spLocks noGrp="1"/>
          </p:cNvSpPr>
          <p:nvPr>
            <p:ph type="sldNum" sz="quarter" idx="12"/>
          </p:nvPr>
        </p:nvSpPr>
        <p:spPr>
          <a:xfrm>
            <a:off x="8127999" y="6470704"/>
            <a:ext cx="730251" cy="274320"/>
          </a:xfrm>
        </p:spPr>
        <p:txBody>
          <a:bodyPr>
            <a:normAutofit/>
          </a:bodyPr>
          <a:lstStyle/>
          <a:p>
            <a:pPr>
              <a:spcAft>
                <a:spcPts val="600"/>
              </a:spcAft>
            </a:pPr>
            <a:fld id="{25FDB292-E3AB-4D3F-90EA-E154CC5BA767}" type="slidenum">
              <a:rPr lang="en-ZA"/>
              <a:pPr>
                <a:spcAft>
                  <a:spcPts val="600"/>
                </a:spcAft>
              </a:pPr>
              <a:t>2</a:t>
            </a:fld>
            <a:endParaRPr lang="en-ZA" dirty="0"/>
          </a:p>
        </p:txBody>
      </p:sp>
      <p:graphicFrame>
        <p:nvGraphicFramePr>
          <p:cNvPr id="6" name="Content Placeholder 2">
            <a:extLst>
              <a:ext uri="{FF2B5EF4-FFF2-40B4-BE49-F238E27FC236}">
                <a16:creationId xmlns:a16="http://schemas.microsoft.com/office/drawing/2014/main" id="{D4AF12B1-7BEB-4177-8C05-E68A53BFA152}"/>
              </a:ext>
            </a:extLst>
          </p:cNvPr>
          <p:cNvGraphicFramePr>
            <a:graphicFrameLocks noGrp="1"/>
          </p:cNvGraphicFramePr>
          <p:nvPr>
            <p:ph idx="1"/>
            <p:extLst>
              <p:ext uri="{D42A27DB-BD31-4B8C-83A1-F6EECF244321}">
                <p14:modId xmlns:p14="http://schemas.microsoft.com/office/powerpoint/2010/main" val="1163179587"/>
              </p:ext>
            </p:extLst>
          </p:nvPr>
        </p:nvGraphicFramePr>
        <p:xfrm>
          <a:off x="4202906" y="954088"/>
          <a:ext cx="4231481" cy="4921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237352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0B5B0D71-7AA1-0739-4CDD-D9ECD5249779}"/>
              </a:ext>
            </a:extLst>
          </p:cNvPr>
          <p:cNvGraphicFramePr>
            <a:graphicFrameLocks noGrp="1"/>
          </p:cNvGraphicFramePr>
          <p:nvPr>
            <p:ph idx="4294967295"/>
            <p:extLst>
              <p:ext uri="{D42A27DB-BD31-4B8C-83A1-F6EECF244321}">
                <p14:modId xmlns:p14="http://schemas.microsoft.com/office/powerpoint/2010/main" val="384488453"/>
              </p:ext>
            </p:extLst>
          </p:nvPr>
        </p:nvGraphicFramePr>
        <p:xfrm>
          <a:off x="800100" y="260648"/>
          <a:ext cx="7876356" cy="62646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lide Number Placeholder 5">
            <a:extLst>
              <a:ext uri="{FF2B5EF4-FFF2-40B4-BE49-F238E27FC236}">
                <a16:creationId xmlns:a16="http://schemas.microsoft.com/office/drawing/2014/main" id="{8ABDB778-3142-2246-6E8B-9BFE392C28F8}"/>
              </a:ext>
            </a:extLst>
          </p:cNvPr>
          <p:cNvSpPr>
            <a:spLocks noGrp="1"/>
          </p:cNvSpPr>
          <p:nvPr>
            <p:ph type="sldNum" sz="quarter" idx="12"/>
          </p:nvPr>
        </p:nvSpPr>
        <p:spPr/>
        <p:txBody>
          <a:bodyPr/>
          <a:lstStyle/>
          <a:p>
            <a:fld id="{25FDB292-E3AB-4D3F-90EA-E154CC5BA767}" type="slidenum">
              <a:rPr lang="en-ZA" smtClean="0"/>
              <a:pPr/>
              <a:t>20</a:t>
            </a:fld>
            <a:endParaRPr lang="en-ZA"/>
          </a:p>
        </p:txBody>
      </p:sp>
    </p:spTree>
    <p:extLst>
      <p:ext uri="{BB962C8B-B14F-4D97-AF65-F5344CB8AC3E}">
        <p14:creationId xmlns:p14="http://schemas.microsoft.com/office/powerpoint/2010/main" val="30421901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B0B60-0AE7-C29D-F366-7D273195281C}"/>
              </a:ext>
            </a:extLst>
          </p:cNvPr>
          <p:cNvSpPr>
            <a:spLocks noGrp="1"/>
          </p:cNvSpPr>
          <p:nvPr>
            <p:ph type="title"/>
          </p:nvPr>
        </p:nvSpPr>
        <p:spPr>
          <a:xfrm>
            <a:off x="738634" y="332656"/>
            <a:ext cx="7836352" cy="1008112"/>
          </a:xfrm>
        </p:spPr>
        <p:txBody>
          <a:bodyPr>
            <a:normAutofit/>
          </a:bodyPr>
          <a:lstStyle/>
          <a:p>
            <a:r>
              <a:rPr lang="en-US" sz="2000"/>
              <a:t>A heuristic framework for f teachers' agency </a:t>
            </a:r>
          </a:p>
        </p:txBody>
      </p:sp>
      <p:graphicFrame>
        <p:nvGraphicFramePr>
          <p:cNvPr id="5" name="Content Placeholder 4">
            <a:extLst>
              <a:ext uri="{FF2B5EF4-FFF2-40B4-BE49-F238E27FC236}">
                <a16:creationId xmlns:a16="http://schemas.microsoft.com/office/drawing/2014/main" id="{C6F1D00A-041A-171B-27BC-FB1838F9D579}"/>
              </a:ext>
            </a:extLst>
          </p:cNvPr>
          <p:cNvGraphicFramePr>
            <a:graphicFrameLocks noGrp="1"/>
          </p:cNvGraphicFramePr>
          <p:nvPr>
            <p:ph idx="1"/>
            <p:extLst>
              <p:ext uri="{D42A27DB-BD31-4B8C-83A1-F6EECF244321}">
                <p14:modId xmlns:p14="http://schemas.microsoft.com/office/powerpoint/2010/main" val="930993296"/>
              </p:ext>
            </p:extLst>
          </p:nvPr>
        </p:nvGraphicFramePr>
        <p:xfrm>
          <a:off x="107504" y="1340768"/>
          <a:ext cx="8750746" cy="49679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D6B0B708-A6F8-CBA2-E1CA-29DE7379B6FF}"/>
              </a:ext>
            </a:extLst>
          </p:cNvPr>
          <p:cNvSpPr>
            <a:spLocks noGrp="1"/>
          </p:cNvSpPr>
          <p:nvPr>
            <p:ph type="sldNum" sz="quarter" idx="12"/>
          </p:nvPr>
        </p:nvSpPr>
        <p:spPr/>
        <p:txBody>
          <a:bodyPr/>
          <a:lstStyle/>
          <a:p>
            <a:fld id="{25FDB292-E3AB-4D3F-90EA-E154CC5BA767}" type="slidenum">
              <a:rPr lang="en-ZA" smtClean="0"/>
              <a:pPr/>
              <a:t>21</a:t>
            </a:fld>
            <a:endParaRPr lang="en-ZA"/>
          </a:p>
        </p:txBody>
      </p:sp>
    </p:spTree>
    <p:extLst>
      <p:ext uri="{BB962C8B-B14F-4D97-AF65-F5344CB8AC3E}">
        <p14:creationId xmlns:p14="http://schemas.microsoft.com/office/powerpoint/2010/main" val="2750734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988A901F-2380-409D-B12F-3A0FDAFAEE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290131"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14CD50C8-2F85-4F12-A5B5-9336E254A7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a:extLst>
              <a:ext uri="{FF2B5EF4-FFF2-40B4-BE49-F238E27FC236}">
                <a16:creationId xmlns:a16="http://schemas.microsoft.com/office/drawing/2014/main" id="{DE30A50A-43A5-6D8D-E050-63CECC277AF0}"/>
              </a:ext>
            </a:extLst>
          </p:cNvPr>
          <p:cNvPicPr>
            <a:picLocks noChangeAspect="1"/>
          </p:cNvPicPr>
          <p:nvPr/>
        </p:nvPicPr>
        <p:blipFill rotWithShape="1">
          <a:blip r:embed="rId3"/>
          <a:srcRect r="10999" b="-1"/>
          <a:stretch/>
        </p:blipFill>
        <p:spPr>
          <a:xfrm>
            <a:off x="20" y="10"/>
            <a:ext cx="9143980" cy="6857990"/>
          </a:xfrm>
          <a:prstGeom prst="rect">
            <a:avLst/>
          </a:prstGeom>
        </p:spPr>
      </p:pic>
      <p:sp>
        <p:nvSpPr>
          <p:cNvPr id="15" name="Rectangle 14">
            <a:extLst>
              <a:ext uri="{FF2B5EF4-FFF2-40B4-BE49-F238E27FC236}">
                <a16:creationId xmlns:a16="http://schemas.microsoft.com/office/drawing/2014/main" id="{014CD94B-6292-41B3-B053-01121CE906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59968"/>
            <a:ext cx="9144000" cy="2298032"/>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5" name="Title 4"/>
          <p:cNvSpPr>
            <a:spLocks noGrp="1"/>
          </p:cNvSpPr>
          <p:nvPr>
            <p:ph type="title"/>
          </p:nvPr>
        </p:nvSpPr>
        <p:spPr>
          <a:xfrm>
            <a:off x="342900" y="4960137"/>
            <a:ext cx="5829300" cy="1463040"/>
          </a:xfrm>
        </p:spPr>
        <p:txBody>
          <a:bodyPr vert="horz" lIns="91440" tIns="45720" rIns="91440" bIns="45720" rtlCol="0" anchor="ctr">
            <a:normAutofit/>
          </a:bodyPr>
          <a:lstStyle/>
          <a:p>
            <a:r>
              <a:rPr lang="en-US" sz="4600">
                <a:solidFill>
                  <a:srgbClr val="FFFFFF"/>
                </a:solidFill>
              </a:rPr>
              <a:t>Conceptions of teachers and autonomy and agency</a:t>
            </a:r>
          </a:p>
        </p:txBody>
      </p:sp>
      <p:sp>
        <p:nvSpPr>
          <p:cNvPr id="2" name="Text Placeholder 1">
            <a:extLst>
              <a:ext uri="{FF2B5EF4-FFF2-40B4-BE49-F238E27FC236}">
                <a16:creationId xmlns:a16="http://schemas.microsoft.com/office/drawing/2014/main" id="{6311CC39-E572-7435-B7C5-0109A88A638B}"/>
              </a:ext>
            </a:extLst>
          </p:cNvPr>
          <p:cNvSpPr>
            <a:spLocks noGrp="1"/>
          </p:cNvSpPr>
          <p:nvPr>
            <p:ph type="body" idx="1"/>
          </p:nvPr>
        </p:nvSpPr>
        <p:spPr>
          <a:xfrm>
            <a:off x="6457950" y="4960137"/>
            <a:ext cx="2400300" cy="1463040"/>
          </a:xfrm>
        </p:spPr>
        <p:txBody>
          <a:bodyPr vert="horz" lIns="91440" tIns="45720" rIns="91440" bIns="45720" rtlCol="0" anchor="ctr">
            <a:normAutofit/>
          </a:bodyPr>
          <a:lstStyle/>
          <a:p>
            <a:endParaRPr lang="en-US" sz="1800">
              <a:solidFill>
                <a:srgbClr val="FFFFFF"/>
              </a:solidFill>
            </a:endParaRPr>
          </a:p>
        </p:txBody>
      </p:sp>
      <p:cxnSp>
        <p:nvCxnSpPr>
          <p:cNvPr id="17" name="Straight Connector 16">
            <a:extLst>
              <a:ext uri="{FF2B5EF4-FFF2-40B4-BE49-F238E27FC236}">
                <a16:creationId xmlns:a16="http://schemas.microsoft.com/office/drawing/2014/main" id="{69BDC10B-3439-4B01-9129-15D8245B05A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290132" y="5264106"/>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A7D8D79C-3538-8921-52AB-43284DFF6941}"/>
              </a:ext>
            </a:extLst>
          </p:cNvPr>
          <p:cNvSpPr>
            <a:spLocks noGrp="1"/>
          </p:cNvSpPr>
          <p:nvPr>
            <p:ph type="sldNum" sz="quarter" idx="12"/>
          </p:nvPr>
        </p:nvSpPr>
        <p:spPr>
          <a:xfrm>
            <a:off x="8127999" y="6470704"/>
            <a:ext cx="730251" cy="274320"/>
          </a:xfrm>
        </p:spPr>
        <p:txBody>
          <a:bodyPr vert="horz" lIns="91440" tIns="45720" rIns="91440" bIns="45720" rtlCol="0" anchor="ctr">
            <a:normAutofit/>
          </a:bodyPr>
          <a:lstStyle/>
          <a:p>
            <a:pPr defTabSz="914400">
              <a:spcAft>
                <a:spcPts val="600"/>
              </a:spcAft>
            </a:pPr>
            <a:fld id="{25FDB292-E3AB-4D3F-90EA-E154CC5BA767}" type="slidenum">
              <a:rPr lang="en-US" sz="900">
                <a:solidFill>
                  <a:srgbClr val="FFFFFF">
                    <a:alpha val="80000"/>
                  </a:srgbClr>
                </a:solidFill>
              </a:rPr>
              <a:pPr defTabSz="914400">
                <a:spcAft>
                  <a:spcPts val="600"/>
                </a:spcAft>
              </a:pPr>
              <a:t>22</a:t>
            </a:fld>
            <a:endParaRPr lang="en-US" sz="900">
              <a:solidFill>
                <a:srgbClr val="FFFFFF">
                  <a:alpha val="80000"/>
                </a:srgbClr>
              </a:solidFill>
            </a:endParaRPr>
          </a:p>
        </p:txBody>
      </p:sp>
    </p:spTree>
    <p:extLst>
      <p:ext uri="{BB962C8B-B14F-4D97-AF65-F5344CB8AC3E}">
        <p14:creationId xmlns:p14="http://schemas.microsoft.com/office/powerpoint/2010/main" val="36341128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0890400-BB8B-4A44-AB63-65C7CA223E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8D96C8-2CEE-A019-86DA-92608C55461D}"/>
              </a:ext>
            </a:extLst>
          </p:cNvPr>
          <p:cNvSpPr>
            <a:spLocks noGrp="1"/>
          </p:cNvSpPr>
          <p:nvPr>
            <p:ph type="title"/>
          </p:nvPr>
        </p:nvSpPr>
        <p:spPr>
          <a:xfrm>
            <a:off x="723591" y="804333"/>
            <a:ext cx="2543925" cy="5249334"/>
          </a:xfrm>
        </p:spPr>
        <p:txBody>
          <a:bodyPr>
            <a:normAutofit/>
          </a:bodyPr>
          <a:lstStyle/>
          <a:p>
            <a:pPr algn="r"/>
            <a:r>
              <a:rPr lang="en-IN" sz="3400" b="1"/>
              <a:t>Shift in global governance of teachers</a:t>
            </a:r>
          </a:p>
        </p:txBody>
      </p:sp>
      <p:cxnSp>
        <p:nvCxnSpPr>
          <p:cNvPr id="14" name="Straight Connector 13">
            <a:extLst>
              <a:ext uri="{FF2B5EF4-FFF2-40B4-BE49-F238E27FC236}">
                <a16:creationId xmlns:a16="http://schemas.microsoft.com/office/drawing/2014/main" id="{4D39B797-CDC6-4529-8A36-9CBFC98163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508197" y="1600200"/>
            <a:ext cx="0" cy="3657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EB1EC36-81AB-E217-CF5E-093C42518F0F}"/>
              </a:ext>
            </a:extLst>
          </p:cNvPr>
          <p:cNvSpPr>
            <a:spLocks noGrp="1"/>
          </p:cNvSpPr>
          <p:nvPr>
            <p:ph idx="1"/>
          </p:nvPr>
        </p:nvSpPr>
        <p:spPr>
          <a:xfrm>
            <a:off x="3749497" y="804333"/>
            <a:ext cx="4693291" cy="5249334"/>
          </a:xfrm>
        </p:spPr>
        <p:txBody>
          <a:bodyPr anchor="ctr">
            <a:normAutofit/>
          </a:bodyPr>
          <a:lstStyle/>
          <a:p>
            <a:r>
              <a:rPr lang="en-GB" sz="1900">
                <a:latin typeface="+mj-lt"/>
              </a:rPr>
              <a:t>Mechanisms of global governance of teachers are being transformed:</a:t>
            </a:r>
          </a:p>
          <a:p>
            <a:endParaRPr lang="en-GB" sz="1900">
              <a:latin typeface="+mj-lt"/>
            </a:endParaRPr>
          </a:p>
          <a:p>
            <a:pPr marL="214313" indent="-214313">
              <a:buFont typeface="Arial" panose="020B0604020202020204" pitchFamily="34" charset="0"/>
              <a:buChar char="•"/>
            </a:pPr>
            <a:r>
              <a:rPr lang="en-GB" sz="1900">
                <a:latin typeface="+mj-lt"/>
              </a:rPr>
              <a:t>From education as (national) development and standard setting to learning as (individual) development and competitive comparison.</a:t>
            </a:r>
          </a:p>
          <a:p>
            <a:pPr marL="214313" indent="-214313">
              <a:buFont typeface="Arial" panose="020B0604020202020204" pitchFamily="34" charset="0"/>
              <a:buChar char="•"/>
            </a:pPr>
            <a:endParaRPr lang="en-GB" sz="1900">
              <a:latin typeface="+mj-lt"/>
            </a:endParaRPr>
          </a:p>
          <a:p>
            <a:pPr marL="214313" indent="-214313">
              <a:buFont typeface="Arial" panose="020B0604020202020204" pitchFamily="34" charset="0"/>
              <a:buChar char="•"/>
            </a:pPr>
            <a:r>
              <a:rPr lang="en-GB" sz="1900">
                <a:latin typeface="+mj-lt"/>
              </a:rPr>
              <a:t>Orchestrated by key global agencies</a:t>
            </a:r>
          </a:p>
          <a:p>
            <a:pPr marL="214313" indent="-214313">
              <a:buFont typeface="Arial" panose="020B0604020202020204" pitchFamily="34" charset="0"/>
              <a:buChar char="•"/>
            </a:pPr>
            <a:endParaRPr lang="en-GB" sz="1900">
              <a:latin typeface="+mj-lt"/>
            </a:endParaRPr>
          </a:p>
          <a:p>
            <a:pPr marL="214313" indent="-214313">
              <a:buFont typeface="Arial" panose="020B0604020202020204" pitchFamily="34" charset="0"/>
              <a:buChar char="•"/>
            </a:pPr>
            <a:r>
              <a:rPr lang="en-GB" sz="1900">
                <a:latin typeface="+mj-lt"/>
              </a:rPr>
              <a:t>Based on the argument – there is a crisis in the teaching profession </a:t>
            </a:r>
          </a:p>
          <a:p>
            <a:pPr marL="214313" indent="-214313">
              <a:buFont typeface="Arial" panose="020B0604020202020204" pitchFamily="34" charset="0"/>
              <a:buChar char="•"/>
            </a:pPr>
            <a:endParaRPr lang="en-GB" sz="1900">
              <a:latin typeface="+mj-lt"/>
            </a:endParaRPr>
          </a:p>
          <a:p>
            <a:pPr marL="214313" indent="-214313">
              <a:buFont typeface="Arial" panose="020B0604020202020204" pitchFamily="34" charset="0"/>
              <a:buChar char="•"/>
            </a:pPr>
            <a:r>
              <a:rPr lang="en-GB" sz="1900">
                <a:latin typeface="+mj-lt"/>
              </a:rPr>
              <a:t>The crises could be solved by the global actors through teacher governance</a:t>
            </a:r>
            <a:endParaRPr lang="en-IN" sz="1900">
              <a:latin typeface="+mj-lt"/>
            </a:endParaRPr>
          </a:p>
          <a:p>
            <a:endParaRPr lang="en-GB" sz="1900"/>
          </a:p>
        </p:txBody>
      </p:sp>
      <p:sp>
        <p:nvSpPr>
          <p:cNvPr id="4" name="Slide Number Placeholder 3">
            <a:extLst>
              <a:ext uri="{FF2B5EF4-FFF2-40B4-BE49-F238E27FC236}">
                <a16:creationId xmlns:a16="http://schemas.microsoft.com/office/drawing/2014/main" id="{530BAD09-E6EB-B22C-5D91-23B680F68A35}"/>
              </a:ext>
            </a:extLst>
          </p:cNvPr>
          <p:cNvSpPr>
            <a:spLocks noGrp="1"/>
          </p:cNvSpPr>
          <p:nvPr>
            <p:ph type="sldNum" sz="quarter" idx="12"/>
          </p:nvPr>
        </p:nvSpPr>
        <p:spPr>
          <a:xfrm>
            <a:off x="8127999" y="6470704"/>
            <a:ext cx="730251" cy="274320"/>
          </a:xfrm>
        </p:spPr>
        <p:txBody>
          <a:bodyPr>
            <a:normAutofit/>
          </a:bodyPr>
          <a:lstStyle/>
          <a:p>
            <a:pPr>
              <a:spcAft>
                <a:spcPts val="600"/>
              </a:spcAft>
            </a:pPr>
            <a:fld id="{25FDB292-E3AB-4D3F-90EA-E154CC5BA767}" type="slidenum">
              <a:rPr lang="en-ZA" smtClean="0"/>
              <a:pPr>
                <a:spcAft>
                  <a:spcPts val="600"/>
                </a:spcAft>
              </a:pPr>
              <a:t>23</a:t>
            </a:fld>
            <a:endParaRPr lang="en-ZA"/>
          </a:p>
        </p:txBody>
      </p:sp>
      <p:sp>
        <p:nvSpPr>
          <p:cNvPr id="7" name="TextBox 6">
            <a:extLst>
              <a:ext uri="{FF2B5EF4-FFF2-40B4-BE49-F238E27FC236}">
                <a16:creationId xmlns:a16="http://schemas.microsoft.com/office/drawing/2014/main" id="{65257123-5706-E965-53E5-7C09389C6527}"/>
              </a:ext>
            </a:extLst>
          </p:cNvPr>
          <p:cNvSpPr txBox="1"/>
          <p:nvPr/>
        </p:nvSpPr>
        <p:spPr>
          <a:xfrm>
            <a:off x="1085849" y="4149080"/>
            <a:ext cx="6565106" cy="584775"/>
          </a:xfrm>
          <a:prstGeom prst="rect">
            <a:avLst/>
          </a:prstGeom>
          <a:noFill/>
        </p:spPr>
        <p:txBody>
          <a:bodyPr wrap="square">
            <a:spAutoFit/>
          </a:bodyPr>
          <a:lstStyle/>
          <a:p>
            <a:pPr marL="214313" indent="-214313">
              <a:spcAft>
                <a:spcPts val="600"/>
              </a:spcAft>
              <a:buFont typeface="Arial" panose="020B0604020202020204" pitchFamily="34" charset="0"/>
              <a:buChar char="•"/>
            </a:pPr>
            <a:endParaRPr lang="en-IN" sz="1350">
              <a:latin typeface="+mj-lt"/>
            </a:endParaRPr>
          </a:p>
          <a:p>
            <a:pPr algn="l">
              <a:spcAft>
                <a:spcPts val="600"/>
              </a:spcAft>
            </a:pPr>
            <a:endParaRPr lang="en-IN" sz="1350">
              <a:latin typeface="+mj-lt"/>
            </a:endParaRPr>
          </a:p>
        </p:txBody>
      </p:sp>
    </p:spTree>
    <p:extLst>
      <p:ext uri="{BB962C8B-B14F-4D97-AF65-F5344CB8AC3E}">
        <p14:creationId xmlns:p14="http://schemas.microsoft.com/office/powerpoint/2010/main" val="20094631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normAutofit/>
          </a:bodyPr>
          <a:lstStyle/>
          <a:p>
            <a:r>
              <a:rPr lang="en-IN"/>
              <a:t>Changing Ideas of a Good  Teacher</a:t>
            </a:r>
          </a:p>
        </p:txBody>
      </p:sp>
      <p:sp>
        <p:nvSpPr>
          <p:cNvPr id="3" name="Slide Number Placeholder 2">
            <a:extLst>
              <a:ext uri="{FF2B5EF4-FFF2-40B4-BE49-F238E27FC236}">
                <a16:creationId xmlns:a16="http://schemas.microsoft.com/office/drawing/2014/main" id="{923FFEA1-7BE0-9F71-CFEB-58DB5A736BDF}"/>
              </a:ext>
            </a:extLst>
          </p:cNvPr>
          <p:cNvSpPr>
            <a:spLocks noGrp="1"/>
          </p:cNvSpPr>
          <p:nvPr>
            <p:ph type="sldNum" sz="quarter" idx="12"/>
          </p:nvPr>
        </p:nvSpPr>
        <p:spPr>
          <a:xfrm>
            <a:off x="8127999" y="6470704"/>
            <a:ext cx="730251" cy="274320"/>
          </a:xfrm>
        </p:spPr>
        <p:txBody>
          <a:bodyPr>
            <a:normAutofit/>
          </a:bodyPr>
          <a:lstStyle/>
          <a:p>
            <a:pPr>
              <a:spcAft>
                <a:spcPts val="600"/>
              </a:spcAft>
            </a:pPr>
            <a:fld id="{25FDB292-E3AB-4D3F-90EA-E154CC5BA767}" type="slidenum">
              <a:rPr lang="en-ZA" smtClean="0"/>
              <a:pPr>
                <a:spcAft>
                  <a:spcPts val="600"/>
                </a:spcAft>
              </a:pPr>
              <a:t>24</a:t>
            </a:fld>
            <a:endParaRPr lang="en-ZA"/>
          </a:p>
        </p:txBody>
      </p:sp>
      <p:graphicFrame>
        <p:nvGraphicFramePr>
          <p:cNvPr id="7" name="Diagram 6"/>
          <p:cNvGraphicFramePr/>
          <p:nvPr>
            <p:extLst>
              <p:ext uri="{D42A27DB-BD31-4B8C-83A1-F6EECF244321}">
                <p14:modId xmlns:p14="http://schemas.microsoft.com/office/powerpoint/2010/main" val="4284216699"/>
              </p:ext>
            </p:extLst>
          </p:nvPr>
        </p:nvGraphicFramePr>
        <p:xfrm>
          <a:off x="767953" y="2286000"/>
          <a:ext cx="7290197"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233702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32734"/>
            <a:ext cx="8343900" cy="369332"/>
          </a:xfrm>
        </p:spPr>
        <p:txBody>
          <a:bodyPr>
            <a:normAutofit fontScale="90000"/>
          </a:bodyPr>
          <a:lstStyle/>
          <a:p>
            <a:r>
              <a:rPr lang="en-IN" sz="2400"/>
              <a:t>Conceptions of ‘good’ teacher and ‘good’ teaching (CETE, 2021)</a:t>
            </a:r>
          </a:p>
        </p:txBody>
      </p:sp>
      <p:sp>
        <p:nvSpPr>
          <p:cNvPr id="5" name="Text Placeholder 2"/>
          <p:cNvSpPr txBox="1">
            <a:spLocks/>
          </p:cNvSpPr>
          <p:nvPr/>
        </p:nvSpPr>
        <p:spPr>
          <a:xfrm>
            <a:off x="1485900" y="2628900"/>
            <a:ext cx="3427096" cy="438582"/>
          </a:xfrm>
          <a:prstGeom prst="rect">
            <a:avLst/>
          </a:prstGeom>
        </p:spPr>
        <p:txBody>
          <a:bodyPr wrap="square" lIns="0" tIns="0" rIns="0" bIns="0">
            <a:spAutoFit/>
          </a:bodyPr>
          <a:lstStyle>
            <a:lvl1pPr marL="0">
              <a:defRPr sz="1900" b="1" i="1">
                <a:solidFill>
                  <a:srgbClr val="933533"/>
                </a:solidFill>
                <a:latin typeface="Cambria"/>
                <a:ea typeface="+mn-ea"/>
                <a:cs typeface="Cambria"/>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en-IN" sz="1425" b="0" i="0" kern="0">
              <a:solidFill>
                <a:schemeClr val="tx1"/>
              </a:solidFill>
            </a:endParaRPr>
          </a:p>
          <a:p>
            <a:endParaRPr lang="en-IN" sz="1425" kern="0"/>
          </a:p>
        </p:txBody>
      </p:sp>
      <p:graphicFrame>
        <p:nvGraphicFramePr>
          <p:cNvPr id="3" name="Table 3">
            <a:extLst>
              <a:ext uri="{FF2B5EF4-FFF2-40B4-BE49-F238E27FC236}">
                <a16:creationId xmlns:a16="http://schemas.microsoft.com/office/drawing/2014/main" id="{C42EC5D3-5DAD-B356-7F46-87F08DDD9278}"/>
              </a:ext>
            </a:extLst>
          </p:cNvPr>
          <p:cNvGraphicFramePr>
            <a:graphicFrameLocks noGrp="1"/>
          </p:cNvGraphicFramePr>
          <p:nvPr/>
        </p:nvGraphicFramePr>
        <p:xfrm>
          <a:off x="400050" y="1657351"/>
          <a:ext cx="8229602" cy="3886538"/>
        </p:xfrm>
        <a:graphic>
          <a:graphicData uri="http://schemas.openxmlformats.org/drawingml/2006/table">
            <a:tbl>
              <a:tblPr firstRow="1" bandRow="1">
                <a:tableStyleId>{8A107856-5554-42FB-B03E-39F5DBC370BA}</a:tableStyleId>
              </a:tblPr>
              <a:tblGrid>
                <a:gridCol w="1774508">
                  <a:extLst>
                    <a:ext uri="{9D8B030D-6E8A-4147-A177-3AD203B41FA5}">
                      <a16:colId xmlns:a16="http://schemas.microsoft.com/office/drawing/2014/main" val="2674740475"/>
                    </a:ext>
                  </a:extLst>
                </a:gridCol>
                <a:gridCol w="2911792">
                  <a:extLst>
                    <a:ext uri="{9D8B030D-6E8A-4147-A177-3AD203B41FA5}">
                      <a16:colId xmlns:a16="http://schemas.microsoft.com/office/drawing/2014/main" val="3683724045"/>
                    </a:ext>
                  </a:extLst>
                </a:gridCol>
                <a:gridCol w="3543302">
                  <a:extLst>
                    <a:ext uri="{9D8B030D-6E8A-4147-A177-3AD203B41FA5}">
                      <a16:colId xmlns:a16="http://schemas.microsoft.com/office/drawing/2014/main" val="181596128"/>
                    </a:ext>
                  </a:extLst>
                </a:gridCol>
              </a:tblGrid>
              <a:tr h="251460">
                <a:tc>
                  <a:txBody>
                    <a:bodyPr/>
                    <a:lstStyle/>
                    <a:p>
                      <a:endParaRPr lang="en-IN" sz="1200">
                        <a:latin typeface="Calibri" panose="020F0502020204030204" pitchFamily="34" charset="0"/>
                        <a:cs typeface="Calibri" panose="020F0502020204030204" pitchFamily="34" charset="0"/>
                      </a:endParaRPr>
                    </a:p>
                  </a:txBody>
                  <a:tcPr marL="68580" marR="68580" marT="34290" marB="34290"/>
                </a:tc>
                <a:tc>
                  <a:txBody>
                    <a:bodyPr/>
                    <a:lstStyle/>
                    <a:p>
                      <a:pPr algn="ctr"/>
                      <a:r>
                        <a:rPr lang="en-IN" sz="1200">
                          <a:latin typeface="Calibri" panose="020F0502020204030204" pitchFamily="34" charset="0"/>
                          <a:cs typeface="Calibri" panose="020F0502020204030204" pitchFamily="34" charset="0"/>
                        </a:rPr>
                        <a:t>Malaysia</a:t>
                      </a:r>
                    </a:p>
                  </a:txBody>
                  <a:tcPr marL="68580" marR="68580" marT="34290" marB="34290"/>
                </a:tc>
                <a:tc>
                  <a:txBody>
                    <a:bodyPr/>
                    <a:lstStyle/>
                    <a:p>
                      <a:pPr algn="ctr"/>
                      <a:r>
                        <a:rPr lang="en-IN" sz="1200">
                          <a:latin typeface="Calibri" panose="020F0502020204030204" pitchFamily="34" charset="0"/>
                          <a:cs typeface="Calibri" panose="020F0502020204030204" pitchFamily="34" charset="0"/>
                        </a:rPr>
                        <a:t>Hong Kong</a:t>
                      </a:r>
                    </a:p>
                  </a:txBody>
                  <a:tcPr marL="68580" marR="68580" marT="34290" marB="34290"/>
                </a:tc>
                <a:extLst>
                  <a:ext uri="{0D108BD9-81ED-4DB2-BD59-A6C34878D82A}">
                    <a16:rowId xmlns:a16="http://schemas.microsoft.com/office/drawing/2014/main" val="722321761"/>
                  </a:ext>
                </a:extLst>
              </a:tr>
              <a:tr h="617220">
                <a:tc>
                  <a:txBody>
                    <a:bodyPr/>
                    <a:lstStyle/>
                    <a:p>
                      <a:r>
                        <a:rPr lang="en-IN" sz="1200">
                          <a:latin typeface="Calibri" panose="020F0502020204030204" pitchFamily="34" charset="0"/>
                          <a:cs typeface="Calibri" panose="020F0502020204030204" pitchFamily="34" charset="0"/>
                        </a:rPr>
                        <a:t>Who sets the standards</a:t>
                      </a:r>
                    </a:p>
                  </a:txBody>
                  <a:tcPr marL="68580" marR="68580" marT="34290" marB="34290"/>
                </a:tc>
                <a:tc>
                  <a:txBody>
                    <a:bodyPr/>
                    <a:lstStyle/>
                    <a:p>
                      <a:pPr rtl="0" fontAlgn="t">
                        <a:spcBef>
                          <a:spcPts val="1200"/>
                        </a:spcBef>
                        <a:spcAft>
                          <a:spcPts val="0"/>
                        </a:spcAft>
                      </a:pPr>
                      <a:r>
                        <a:rPr lang="en-IN" sz="1200" b="0" i="0" u="none" strike="noStrike">
                          <a:solidFill>
                            <a:srgbClr val="000000"/>
                          </a:solidFill>
                          <a:effectLst/>
                          <a:latin typeface="Calibri" panose="020F0502020204030204" pitchFamily="34" charset="0"/>
                          <a:cs typeface="Calibri" panose="020F0502020204030204" pitchFamily="34" charset="0"/>
                        </a:rPr>
                        <a:t>Ministry of Education</a:t>
                      </a:r>
                      <a:endParaRPr lang="en-IN" sz="1200">
                        <a:effectLst/>
                        <a:latin typeface="Calibri" panose="020F0502020204030204" pitchFamily="34" charset="0"/>
                        <a:cs typeface="Calibri" panose="020F0502020204030204" pitchFamily="34" charset="0"/>
                      </a:endParaRPr>
                    </a:p>
                  </a:txBody>
                  <a:tcPr marL="34290" marR="34290" marT="34290" marB="34290"/>
                </a:tc>
                <a:tc>
                  <a:txBody>
                    <a:bodyPr/>
                    <a:lstStyle/>
                    <a:p>
                      <a:pPr rtl="0" fontAlgn="t">
                        <a:spcBef>
                          <a:spcPts val="0"/>
                        </a:spcBef>
                        <a:spcAft>
                          <a:spcPts val="0"/>
                        </a:spcAft>
                      </a:pPr>
                      <a:r>
                        <a:rPr lang="en-US" sz="1200" b="0" i="0" u="none" strike="noStrike">
                          <a:solidFill>
                            <a:srgbClr val="000000"/>
                          </a:solidFill>
                          <a:effectLst/>
                          <a:latin typeface="Calibri" panose="020F0502020204030204" pitchFamily="34" charset="0"/>
                          <a:ea typeface="+mn-ea"/>
                          <a:cs typeface="Calibri" panose="020F0502020204030204" pitchFamily="34" charset="0"/>
                        </a:rPr>
                        <a:t>Committee on Professional Development of Teachers and Principals (COTAP); Council on Professional Conduct in Education (CPC) &amp; Education Bureau (EDB)</a:t>
                      </a:r>
                    </a:p>
                  </a:txBody>
                  <a:tcPr marL="34290" marR="34290" marT="34290" marB="34290"/>
                </a:tc>
                <a:extLst>
                  <a:ext uri="{0D108BD9-81ED-4DB2-BD59-A6C34878D82A}">
                    <a16:rowId xmlns:a16="http://schemas.microsoft.com/office/drawing/2014/main" val="4030956463"/>
                  </a:ext>
                </a:extLst>
              </a:tr>
              <a:tr h="434678">
                <a:tc>
                  <a:txBody>
                    <a:bodyPr/>
                    <a:lstStyle/>
                    <a:p>
                      <a:r>
                        <a:rPr lang="en-IN" sz="1200">
                          <a:latin typeface="Calibri" panose="020F0502020204030204" pitchFamily="34" charset="0"/>
                          <a:cs typeface="Calibri" panose="020F0502020204030204" pitchFamily="34" charset="0"/>
                        </a:rPr>
                        <a:t>Nature of the organisation</a:t>
                      </a:r>
                    </a:p>
                  </a:txBody>
                  <a:tcPr marL="68580" marR="68580" marT="34290" marB="34290"/>
                </a:tc>
                <a:tc>
                  <a:txBody>
                    <a:bodyPr/>
                    <a:lstStyle/>
                    <a:p>
                      <a:r>
                        <a:rPr lang="en-IN" sz="1200">
                          <a:latin typeface="Calibri" panose="020F0502020204030204" pitchFamily="34" charset="0"/>
                          <a:cs typeface="Calibri" panose="020F0502020204030204" pitchFamily="34" charset="0"/>
                        </a:rPr>
                        <a:t>Central Government</a:t>
                      </a:r>
                    </a:p>
                  </a:txBody>
                  <a:tcPr marL="68580" marR="68580" marT="34290" marB="34290"/>
                </a:tc>
                <a:tc>
                  <a:txBody>
                    <a:bodyPr/>
                    <a:lstStyle/>
                    <a:p>
                      <a:r>
                        <a:rPr lang="en-IN" sz="1200">
                          <a:latin typeface="Calibri" panose="020F0502020204030204" pitchFamily="34" charset="0"/>
                          <a:cs typeface="Calibri" panose="020F0502020204030204" pitchFamily="34" charset="0"/>
                        </a:rPr>
                        <a:t>Non-statutory, advisory role</a:t>
                      </a:r>
                    </a:p>
                  </a:txBody>
                  <a:tcPr marL="68580" marR="68580" marT="34290" marB="34290"/>
                </a:tc>
                <a:extLst>
                  <a:ext uri="{0D108BD9-81ED-4DB2-BD59-A6C34878D82A}">
                    <a16:rowId xmlns:a16="http://schemas.microsoft.com/office/drawing/2014/main" val="1948913297"/>
                  </a:ext>
                </a:extLst>
              </a:tr>
              <a:tr h="800100">
                <a:tc>
                  <a:txBody>
                    <a:bodyPr/>
                    <a:lstStyle/>
                    <a:p>
                      <a:r>
                        <a:rPr lang="en-IN" sz="1200">
                          <a:latin typeface="Calibri" panose="020F0502020204030204" pitchFamily="34" charset="0"/>
                          <a:cs typeface="Calibri" panose="020F0502020204030204" pitchFamily="34" charset="0"/>
                        </a:rPr>
                        <a:t>Expected knowledge and skills for practice</a:t>
                      </a:r>
                    </a:p>
                  </a:txBody>
                  <a:tcPr marL="68580" marR="68580" marT="34290" marB="34290"/>
                </a:tc>
                <a:tc>
                  <a:txBody>
                    <a:bodyPr/>
                    <a:lstStyle/>
                    <a:p>
                      <a:r>
                        <a:rPr lang="en-IN" sz="1200">
                          <a:solidFill>
                            <a:schemeClr val="dk1"/>
                          </a:solidFill>
                          <a:latin typeface="Calibri" panose="020F0502020204030204" pitchFamily="34" charset="0"/>
                          <a:ea typeface="+mn-ea"/>
                          <a:cs typeface="Calibri" panose="020F0502020204030204" pitchFamily="34" charset="0"/>
                        </a:rPr>
                        <a:t>Thorough subject-content knowledge, knowledge of using ICT for teaching, design and implement teaching methodologies that are rooted in research</a:t>
                      </a:r>
                    </a:p>
                  </a:txBody>
                  <a:tcPr marL="68580" marR="68580" marT="34290" marB="34290"/>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IN" sz="1200">
                          <a:solidFill>
                            <a:schemeClr val="dk1"/>
                          </a:solidFill>
                          <a:effectLst/>
                          <a:latin typeface="+mn-lt"/>
                          <a:ea typeface="+mn-ea"/>
                          <a:cs typeface="+mn-cs"/>
                        </a:rPr>
                        <a:t>Required to update their students with current developments in technology, current affairs of the world and develop their entrepreneurial skills so they can compete with the changing world.</a:t>
                      </a:r>
                      <a:endParaRPr lang="en-IN" sz="1200">
                        <a:latin typeface="Calibri" panose="020F0502020204030204" pitchFamily="34" charset="0"/>
                        <a:cs typeface="Calibri" panose="020F0502020204030204" pitchFamily="34" charset="0"/>
                      </a:endParaRPr>
                    </a:p>
                  </a:txBody>
                  <a:tcPr marL="68580" marR="68580" marT="34290" marB="34290"/>
                </a:tc>
                <a:extLst>
                  <a:ext uri="{0D108BD9-81ED-4DB2-BD59-A6C34878D82A}">
                    <a16:rowId xmlns:a16="http://schemas.microsoft.com/office/drawing/2014/main" val="226986800"/>
                  </a:ext>
                </a:extLst>
              </a:tr>
              <a:tr h="800100">
                <a:tc>
                  <a:txBody>
                    <a:bodyPr/>
                    <a:lstStyle/>
                    <a:p>
                      <a:r>
                        <a:rPr lang="en-IN" sz="1200">
                          <a:latin typeface="Calibri" panose="020F0502020204030204" pitchFamily="34" charset="0"/>
                          <a:cs typeface="Calibri" panose="020F0502020204030204" pitchFamily="34" charset="0"/>
                        </a:rPr>
                        <a:t>Beliefs and values required of teachers</a:t>
                      </a:r>
                    </a:p>
                  </a:txBody>
                  <a:tcPr marL="68580" marR="68580" marT="34290" marB="34290"/>
                </a:tc>
                <a:tc>
                  <a:txBody>
                    <a:bodyPr/>
                    <a:lstStyle/>
                    <a:p>
                      <a:r>
                        <a:rPr lang="en-IN" sz="1200">
                          <a:solidFill>
                            <a:schemeClr val="dk1"/>
                          </a:solidFill>
                          <a:effectLst/>
                          <a:latin typeface="+mn-lt"/>
                          <a:ea typeface="+mn-ea"/>
                          <a:cs typeface="+mn-cs"/>
                        </a:rPr>
                        <a:t>Belief in God, display patriotism, patience, fairness, competitiveness, being active and healthy, interpersonal and intrapersonal skills </a:t>
                      </a:r>
                      <a:endParaRPr lang="en-IN" sz="1200">
                        <a:latin typeface="Calibri" panose="020F0502020204030204" pitchFamily="34" charset="0"/>
                        <a:cs typeface="Calibri" panose="020F0502020204030204" pitchFamily="34" charset="0"/>
                      </a:endParaRPr>
                    </a:p>
                  </a:txBody>
                  <a:tcPr marL="68580" marR="68580" marT="34290" marB="34290"/>
                </a:tc>
                <a:tc>
                  <a:txBody>
                    <a:bodyPr/>
                    <a:lstStyle/>
                    <a:p>
                      <a:r>
                        <a:rPr lang="en-IN" sz="1200">
                          <a:latin typeface="Calibri" panose="020F0502020204030204" pitchFamily="34" charset="0"/>
                          <a:cs typeface="Calibri" panose="020F0502020204030204" pitchFamily="34" charset="0"/>
                        </a:rPr>
                        <a:t>Not specified</a:t>
                      </a:r>
                    </a:p>
                  </a:txBody>
                  <a:tcPr marL="68580" marR="68580" marT="34290" marB="34290"/>
                </a:tc>
                <a:extLst>
                  <a:ext uri="{0D108BD9-81ED-4DB2-BD59-A6C34878D82A}">
                    <a16:rowId xmlns:a16="http://schemas.microsoft.com/office/drawing/2014/main" val="3271605420"/>
                  </a:ext>
                </a:extLst>
              </a:tr>
              <a:tr h="982980">
                <a:tc>
                  <a:txBody>
                    <a:bodyPr/>
                    <a:lstStyle/>
                    <a:p>
                      <a:r>
                        <a:rPr lang="en-IN" sz="1200">
                          <a:latin typeface="Calibri" panose="020F0502020204030204" pitchFamily="34" charset="0"/>
                          <a:cs typeface="Calibri" panose="020F0502020204030204" pitchFamily="34" charset="0"/>
                        </a:rPr>
                        <a:t>Regulations</a:t>
                      </a:r>
                    </a:p>
                  </a:txBody>
                  <a:tcPr marL="68580" marR="68580" marT="34290" marB="34290"/>
                </a:tc>
                <a:tc>
                  <a:txBody>
                    <a:bodyPr/>
                    <a:lstStyle/>
                    <a:p>
                      <a:r>
                        <a:rPr lang="en-IN" sz="1200">
                          <a:latin typeface="Calibri" panose="020F0502020204030204" pitchFamily="34" charset="0"/>
                          <a:cs typeface="Calibri" panose="020F0502020204030204" pitchFamily="34" charset="0"/>
                        </a:rPr>
                        <a:t>No licensing/registration.</a:t>
                      </a:r>
                      <a:r>
                        <a:rPr lang="en-US" sz="1200" b="0" i="0" u="none" strike="noStrike">
                          <a:solidFill>
                            <a:schemeClr val="dk1"/>
                          </a:solidFill>
                          <a:effectLst/>
                          <a:latin typeface="+mn-lt"/>
                          <a:ea typeface="+mn-ea"/>
                          <a:cs typeface="+mn-cs"/>
                        </a:rPr>
                        <a:t> Public school teachers need to undergo a 3 three year probation as education officers and are given permanent appointments based on performance </a:t>
                      </a:r>
                      <a:endParaRPr lang="en-IN" sz="1200">
                        <a:latin typeface="Calibri" panose="020F0502020204030204" pitchFamily="34" charset="0"/>
                        <a:cs typeface="Calibri" panose="020F0502020204030204" pitchFamily="34" charset="0"/>
                      </a:endParaRPr>
                    </a:p>
                  </a:txBody>
                  <a:tcPr marL="68580" marR="68580" marT="34290" marB="34290"/>
                </a:tc>
                <a:tc>
                  <a:txBody>
                    <a:bodyPr/>
                    <a:lstStyle/>
                    <a:p>
                      <a:r>
                        <a:rPr lang="en-US" sz="1200" b="0" i="0" u="none" strike="noStrike">
                          <a:solidFill>
                            <a:schemeClr val="dk1"/>
                          </a:solidFill>
                          <a:effectLst/>
                          <a:latin typeface="+mn-lt"/>
                          <a:ea typeface="+mn-ea"/>
                          <a:cs typeface="+mn-cs"/>
                        </a:rPr>
                        <a:t>As per the Education Ordinance, which empowers EDB for teacher registration and de-registration based on meeting the standards</a:t>
                      </a:r>
                      <a:endParaRPr lang="en-IN" sz="1200">
                        <a:latin typeface="Calibri" panose="020F0502020204030204" pitchFamily="34" charset="0"/>
                        <a:cs typeface="Calibri" panose="020F0502020204030204" pitchFamily="34" charset="0"/>
                      </a:endParaRPr>
                    </a:p>
                  </a:txBody>
                  <a:tcPr marL="68580" marR="68580" marT="34290" marB="34290"/>
                </a:tc>
                <a:extLst>
                  <a:ext uri="{0D108BD9-81ED-4DB2-BD59-A6C34878D82A}">
                    <a16:rowId xmlns:a16="http://schemas.microsoft.com/office/drawing/2014/main" val="3530172199"/>
                  </a:ext>
                </a:extLst>
              </a:tr>
            </a:tbl>
          </a:graphicData>
        </a:graphic>
      </p:graphicFrame>
      <p:sp>
        <p:nvSpPr>
          <p:cNvPr id="4" name="Slide Number Placeholder 3">
            <a:extLst>
              <a:ext uri="{FF2B5EF4-FFF2-40B4-BE49-F238E27FC236}">
                <a16:creationId xmlns:a16="http://schemas.microsoft.com/office/drawing/2014/main" id="{57C2017D-38C9-66B2-4379-EF65E0EE77EE}"/>
              </a:ext>
            </a:extLst>
          </p:cNvPr>
          <p:cNvSpPr>
            <a:spLocks noGrp="1"/>
          </p:cNvSpPr>
          <p:nvPr>
            <p:ph type="sldNum" sz="quarter" idx="7"/>
          </p:nvPr>
        </p:nvSpPr>
        <p:spPr/>
        <p:txBody>
          <a:bodyPr/>
          <a:lstStyle/>
          <a:p>
            <a:pPr marL="28575">
              <a:spcBef>
                <a:spcPts val="53"/>
              </a:spcBef>
            </a:pPr>
            <a:fld id="{81D60167-4931-47E6-BA6A-407CBD079E47}" type="slidenum">
              <a:rPr lang="en-GB" spc="19" smtClean="0"/>
              <a:pPr marL="28575">
                <a:spcBef>
                  <a:spcPts val="53"/>
                </a:spcBef>
              </a:pPr>
              <a:t>25</a:t>
            </a:fld>
            <a:endParaRPr lang="en-GB" spc="19"/>
          </a:p>
        </p:txBody>
      </p:sp>
    </p:spTree>
    <p:extLst>
      <p:ext uri="{BB962C8B-B14F-4D97-AF65-F5344CB8AC3E}">
        <p14:creationId xmlns:p14="http://schemas.microsoft.com/office/powerpoint/2010/main" val="41177165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AE300D-494A-E845-9DCB-ABDDB6382174}"/>
              </a:ext>
            </a:extLst>
          </p:cNvPr>
          <p:cNvSpPr>
            <a:spLocks noGrp="1"/>
          </p:cNvSpPr>
          <p:nvPr>
            <p:ph idx="1"/>
          </p:nvPr>
        </p:nvSpPr>
        <p:spPr>
          <a:xfrm>
            <a:off x="768096" y="1124744"/>
            <a:ext cx="7290055" cy="5184616"/>
          </a:xfrm>
        </p:spPr>
        <p:txBody>
          <a:bodyPr>
            <a:normAutofit/>
          </a:bodyPr>
          <a:lstStyle/>
          <a:p>
            <a:r>
              <a:rPr lang="en-GB" dirty="0"/>
              <a:t>The neo-liberal shift in education has increasingly subjected teachers to managerialist forms of regulation and accountability. Payment by results, performance related pay, increased auditing of teacher work, insecure and temporary work contracts and recruitment of para teachers frame teachers as the problems requiring surveillance. Professional autonomy and self-regulation is supplanted by externally driven forms of regulation with mechanisms and tools that narrowly measure teacher efficacy by learner assessment results. </a:t>
            </a:r>
          </a:p>
          <a:p>
            <a:r>
              <a:rPr lang="en-GB" dirty="0"/>
              <a:t>Sifts the locus of blame onto individual teachers. In individualising education failure as the failure of teachers and teaching, and in ignoring  the socio-political and cultural context in which teachers work, the state removes itself from the sphere of public critique; state failure and the increasing commodification of education in a neo-liberal capitalist order are removed as objects of critical engagement.</a:t>
            </a:r>
          </a:p>
          <a:p>
            <a:endParaRPr lang="en-GB" dirty="0"/>
          </a:p>
        </p:txBody>
      </p:sp>
      <p:sp>
        <p:nvSpPr>
          <p:cNvPr id="4" name="Slide Number Placeholder 3">
            <a:extLst>
              <a:ext uri="{FF2B5EF4-FFF2-40B4-BE49-F238E27FC236}">
                <a16:creationId xmlns:a16="http://schemas.microsoft.com/office/drawing/2014/main" id="{5F99FFF8-52E1-9F4F-A9F0-E221AC168678}"/>
              </a:ext>
            </a:extLst>
          </p:cNvPr>
          <p:cNvSpPr>
            <a:spLocks noGrp="1"/>
          </p:cNvSpPr>
          <p:nvPr>
            <p:ph type="sldNum" sz="quarter" idx="12"/>
          </p:nvPr>
        </p:nvSpPr>
        <p:spPr/>
        <p:txBody>
          <a:bodyPr/>
          <a:lstStyle/>
          <a:p>
            <a:fld id="{25FDB292-E3AB-4D3F-90EA-E154CC5BA767}" type="slidenum">
              <a:rPr lang="en-ZA" smtClean="0"/>
              <a:pPr/>
              <a:t>26</a:t>
            </a:fld>
            <a:endParaRPr lang="en-ZA"/>
          </a:p>
        </p:txBody>
      </p:sp>
    </p:spTree>
    <p:extLst>
      <p:ext uri="{BB962C8B-B14F-4D97-AF65-F5344CB8AC3E}">
        <p14:creationId xmlns:p14="http://schemas.microsoft.com/office/powerpoint/2010/main" val="8222647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8D494-2298-2D42-9B6E-E04FE92DE6D4}"/>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15E6D874-46EF-6B46-BCA9-870322D444ED}"/>
              </a:ext>
            </a:extLst>
          </p:cNvPr>
          <p:cNvSpPr>
            <a:spLocks noGrp="1"/>
          </p:cNvSpPr>
          <p:nvPr>
            <p:ph idx="1"/>
          </p:nvPr>
        </p:nvSpPr>
        <p:spPr/>
        <p:txBody>
          <a:bodyPr>
            <a:normAutofit/>
          </a:bodyPr>
          <a:lstStyle/>
          <a:p>
            <a:r>
              <a:rPr lang="en-GB"/>
              <a:t>Discourses of derision balanced by discourses of salvation and hope. In the former, policy and media portray teacher behaviour, teacher knowledge, teacher skills and teacher attitudes and values negatively to suggest that they do not work for the good of society or for their learners or communities. In the latter discourse, national and policy media reach out to teachers to valorise their labour and invoke a historical moment of teacher status in the past. Policy attention pertains to teacher professional development to address both the ‘policy problem’ of teacher knowledge, skills and dispositions and, at the same, to empower teachers to be part of the ‘policy solution’.  </a:t>
            </a:r>
          </a:p>
          <a:p>
            <a:endParaRPr lang="en-GB"/>
          </a:p>
        </p:txBody>
      </p:sp>
      <p:sp>
        <p:nvSpPr>
          <p:cNvPr id="4" name="Slide Number Placeholder 3">
            <a:extLst>
              <a:ext uri="{FF2B5EF4-FFF2-40B4-BE49-F238E27FC236}">
                <a16:creationId xmlns:a16="http://schemas.microsoft.com/office/drawing/2014/main" id="{6DD6F863-5585-714E-A361-B75B3033BE52}"/>
              </a:ext>
            </a:extLst>
          </p:cNvPr>
          <p:cNvSpPr>
            <a:spLocks noGrp="1"/>
          </p:cNvSpPr>
          <p:nvPr>
            <p:ph type="sldNum" sz="quarter" idx="12"/>
          </p:nvPr>
        </p:nvSpPr>
        <p:spPr/>
        <p:txBody>
          <a:bodyPr/>
          <a:lstStyle/>
          <a:p>
            <a:fld id="{25FDB292-E3AB-4D3F-90EA-E154CC5BA767}" type="slidenum">
              <a:rPr lang="en-ZA" smtClean="0"/>
              <a:pPr/>
              <a:t>27</a:t>
            </a:fld>
            <a:endParaRPr lang="en-ZA"/>
          </a:p>
        </p:txBody>
      </p:sp>
    </p:spTree>
    <p:extLst>
      <p:ext uri="{BB962C8B-B14F-4D97-AF65-F5344CB8AC3E}">
        <p14:creationId xmlns:p14="http://schemas.microsoft.com/office/powerpoint/2010/main" val="40485735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4CA36-8324-7148-B287-02703E73862E}"/>
              </a:ext>
            </a:extLst>
          </p:cNvPr>
          <p:cNvSpPr>
            <a:spLocks noGrp="1"/>
          </p:cNvSpPr>
          <p:nvPr>
            <p:ph type="title"/>
          </p:nvPr>
        </p:nvSpPr>
        <p:spPr/>
        <p:txBody>
          <a:bodyPr/>
          <a:lstStyle/>
          <a:p>
            <a:r>
              <a:rPr lang="en-GB"/>
              <a:t>Teacher – beyond western centric notions</a:t>
            </a:r>
          </a:p>
        </p:txBody>
      </p:sp>
      <p:sp>
        <p:nvSpPr>
          <p:cNvPr id="3" name="Content Placeholder 2">
            <a:extLst>
              <a:ext uri="{FF2B5EF4-FFF2-40B4-BE49-F238E27FC236}">
                <a16:creationId xmlns:a16="http://schemas.microsoft.com/office/drawing/2014/main" id="{EEEE9BC4-52F1-6E46-8CA2-86D992B8F8A3}"/>
              </a:ext>
            </a:extLst>
          </p:cNvPr>
          <p:cNvSpPr>
            <a:spLocks noGrp="1"/>
          </p:cNvSpPr>
          <p:nvPr>
            <p:ph idx="1"/>
          </p:nvPr>
        </p:nvSpPr>
        <p:spPr/>
        <p:txBody>
          <a:bodyPr>
            <a:normAutofit lnSpcReduction="10000"/>
          </a:bodyPr>
          <a:lstStyle/>
          <a:p>
            <a:r>
              <a:rPr lang="en-GB" dirty="0"/>
              <a:t>Decolonial meanings – </a:t>
            </a:r>
            <a:r>
              <a:rPr lang="en-GB" dirty="0" err="1"/>
              <a:t>e.g</a:t>
            </a:r>
            <a:r>
              <a:rPr lang="en-GB" dirty="0"/>
              <a:t> </a:t>
            </a:r>
            <a:r>
              <a:rPr lang="en-GB" i="1" dirty="0"/>
              <a:t>guru/</a:t>
            </a:r>
            <a:r>
              <a:rPr lang="en-GB" i="1" dirty="0" err="1"/>
              <a:t>ustaad</a:t>
            </a:r>
            <a:r>
              <a:rPr lang="en-GB" i="1" dirty="0"/>
              <a:t>/Griot </a:t>
            </a:r>
            <a:r>
              <a:rPr lang="en-GB" dirty="0"/>
              <a:t> as referring to influential and popular experts is widespread in living traditions of South Asia/Africa, secular and religious, indicative of the existence of formally recognised role of pedagogues and educational systems in pre and post-colonial times. It involves the transmission of a range of knowledge forms in </a:t>
            </a:r>
            <a:r>
              <a:rPr lang="en-GB" dirty="0" err="1"/>
              <a:t>maily</a:t>
            </a:r>
            <a:r>
              <a:rPr lang="en-GB" dirty="0"/>
              <a:t> oral forms  – religious; spiritual; metaphysical; epistemological and rhetorical; state-craft and law; sciences such as medicine, architecture and astrology; grammar and linguistics; as well as performance (music, dance and drama) and visual arts and crafts. </a:t>
            </a:r>
          </a:p>
          <a:p>
            <a:r>
              <a:rPr lang="en-GB" dirty="0"/>
              <a:t>These epistemic structures are often gendered, caste-based, ethnic-based and religiously circumscribed, with injunctions and proscriptions on who is worthy of receiving particular knowledge, which in turn maps onto the social stratifications and hierarchies </a:t>
            </a:r>
          </a:p>
          <a:p>
            <a:endParaRPr lang="en-GB" dirty="0"/>
          </a:p>
        </p:txBody>
      </p:sp>
      <p:sp>
        <p:nvSpPr>
          <p:cNvPr id="4" name="Slide Number Placeholder 3">
            <a:extLst>
              <a:ext uri="{FF2B5EF4-FFF2-40B4-BE49-F238E27FC236}">
                <a16:creationId xmlns:a16="http://schemas.microsoft.com/office/drawing/2014/main" id="{10063312-E9F7-B37F-857A-9DB4CEFFC918}"/>
              </a:ext>
            </a:extLst>
          </p:cNvPr>
          <p:cNvSpPr>
            <a:spLocks noGrp="1"/>
          </p:cNvSpPr>
          <p:nvPr>
            <p:ph type="sldNum" sz="quarter" idx="12"/>
          </p:nvPr>
        </p:nvSpPr>
        <p:spPr/>
        <p:txBody>
          <a:bodyPr/>
          <a:lstStyle/>
          <a:p>
            <a:fld id="{25FDB292-E3AB-4D3F-90EA-E154CC5BA767}" type="slidenum">
              <a:rPr lang="en-ZA" smtClean="0"/>
              <a:pPr/>
              <a:t>28</a:t>
            </a:fld>
            <a:endParaRPr lang="en-ZA"/>
          </a:p>
        </p:txBody>
      </p:sp>
    </p:spTree>
    <p:extLst>
      <p:ext uri="{BB962C8B-B14F-4D97-AF65-F5344CB8AC3E}">
        <p14:creationId xmlns:p14="http://schemas.microsoft.com/office/powerpoint/2010/main" val="34219985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988A901F-2380-409D-B12F-3A0FDAFAEE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290131"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14CD50C8-2F85-4F12-A5B5-9336E254A7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pic>
        <p:nvPicPr>
          <p:cNvPr id="6" name="Picture 5">
            <a:extLst>
              <a:ext uri="{FF2B5EF4-FFF2-40B4-BE49-F238E27FC236}">
                <a16:creationId xmlns:a16="http://schemas.microsoft.com/office/drawing/2014/main" id="{82DE1CFD-2C14-EA4E-8D88-99C3F40A128B}"/>
              </a:ext>
            </a:extLst>
          </p:cNvPr>
          <p:cNvPicPr>
            <a:picLocks noChangeAspect="1"/>
          </p:cNvPicPr>
          <p:nvPr/>
        </p:nvPicPr>
        <p:blipFill rotWithShape="1">
          <a:blip r:embed="rId3"/>
          <a:srcRect t="21057" b="3943"/>
          <a:stretch/>
        </p:blipFill>
        <p:spPr>
          <a:xfrm>
            <a:off x="20" y="10"/>
            <a:ext cx="9143980" cy="6857990"/>
          </a:xfrm>
          <a:prstGeom prst="rect">
            <a:avLst/>
          </a:prstGeom>
        </p:spPr>
      </p:pic>
      <p:sp>
        <p:nvSpPr>
          <p:cNvPr id="14" name="Rectangle 13">
            <a:extLst>
              <a:ext uri="{FF2B5EF4-FFF2-40B4-BE49-F238E27FC236}">
                <a16:creationId xmlns:a16="http://schemas.microsoft.com/office/drawing/2014/main" id="{5FFD1AD6-47DB-4E92-8664-8F8522581F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59968"/>
            <a:ext cx="9144000" cy="2298032"/>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433B07-9A5B-4C54-6BE5-C161C12C2208}"/>
              </a:ext>
            </a:extLst>
          </p:cNvPr>
          <p:cNvSpPr>
            <a:spLocks noGrp="1"/>
          </p:cNvSpPr>
          <p:nvPr>
            <p:ph type="title"/>
          </p:nvPr>
        </p:nvSpPr>
        <p:spPr>
          <a:xfrm>
            <a:off x="342900" y="4960137"/>
            <a:ext cx="5829300" cy="1463040"/>
          </a:xfrm>
        </p:spPr>
        <p:txBody>
          <a:bodyPr vert="horz" lIns="91440" tIns="45720" rIns="91440" bIns="45720" rtlCol="0" anchor="ctr">
            <a:normAutofit/>
          </a:bodyPr>
          <a:lstStyle/>
          <a:p>
            <a:r>
              <a:rPr lang="en-US" sz="5000"/>
              <a:t>autonomy, agency and teacher standards</a:t>
            </a:r>
          </a:p>
        </p:txBody>
      </p:sp>
      <p:sp>
        <p:nvSpPr>
          <p:cNvPr id="3" name="Text Placeholder 2">
            <a:extLst>
              <a:ext uri="{FF2B5EF4-FFF2-40B4-BE49-F238E27FC236}">
                <a16:creationId xmlns:a16="http://schemas.microsoft.com/office/drawing/2014/main" id="{608BF3A4-E1FB-3A8A-D74C-BA137CEEBDC2}"/>
              </a:ext>
            </a:extLst>
          </p:cNvPr>
          <p:cNvSpPr>
            <a:spLocks noGrp="1"/>
          </p:cNvSpPr>
          <p:nvPr>
            <p:ph type="body" idx="1"/>
          </p:nvPr>
        </p:nvSpPr>
        <p:spPr>
          <a:xfrm>
            <a:off x="6457950" y="4960137"/>
            <a:ext cx="2400300" cy="1463040"/>
          </a:xfrm>
        </p:spPr>
        <p:txBody>
          <a:bodyPr vert="horz" lIns="91440" tIns="45720" rIns="91440" bIns="45720" rtlCol="0" anchor="ctr">
            <a:normAutofit/>
          </a:bodyPr>
          <a:lstStyle/>
          <a:p>
            <a:endParaRPr lang="en-US" sz="1800"/>
          </a:p>
        </p:txBody>
      </p:sp>
      <p:cxnSp>
        <p:nvCxnSpPr>
          <p:cNvPr id="16" name="Straight Connector 15">
            <a:extLst>
              <a:ext uri="{FF2B5EF4-FFF2-40B4-BE49-F238E27FC236}">
                <a16:creationId xmlns:a16="http://schemas.microsoft.com/office/drawing/2014/main" id="{BFFDDB48-728D-4A1A-BE30-494474A9E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290132" y="5264106"/>
            <a:ext cx="0" cy="914400"/>
          </a:xfrm>
          <a:prstGeom prst="line">
            <a:avLst/>
          </a:prstGeom>
          <a:ln w="19050">
            <a:solidFill>
              <a:schemeClr val="accent1">
                <a:alpha val="80000"/>
              </a:schemeClr>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32B3E0C3-5B5C-D3AB-D5D6-979473C522B9}"/>
              </a:ext>
            </a:extLst>
          </p:cNvPr>
          <p:cNvSpPr>
            <a:spLocks noGrp="1"/>
          </p:cNvSpPr>
          <p:nvPr>
            <p:ph type="sldNum" sz="quarter" idx="12"/>
          </p:nvPr>
        </p:nvSpPr>
        <p:spPr>
          <a:xfrm>
            <a:off x="8127999" y="6470704"/>
            <a:ext cx="730251" cy="274320"/>
          </a:xfrm>
        </p:spPr>
        <p:txBody>
          <a:bodyPr vert="horz" lIns="91440" tIns="45720" rIns="91440" bIns="45720" rtlCol="0" anchor="ctr">
            <a:normAutofit/>
          </a:bodyPr>
          <a:lstStyle/>
          <a:p>
            <a:pPr defTabSz="914400">
              <a:spcAft>
                <a:spcPts val="600"/>
              </a:spcAft>
            </a:pPr>
            <a:fld id="{25FDB292-E3AB-4D3F-90EA-E154CC5BA767}" type="slidenum">
              <a:rPr lang="en-US">
                <a:solidFill>
                  <a:schemeClr val="tx1">
                    <a:lumMod val="95000"/>
                    <a:lumOff val="5000"/>
                    <a:alpha val="80000"/>
                  </a:schemeClr>
                </a:solidFill>
              </a:rPr>
              <a:pPr defTabSz="914400">
                <a:spcAft>
                  <a:spcPts val="600"/>
                </a:spcAft>
              </a:pPr>
              <a:t>29</a:t>
            </a:fld>
            <a:endParaRPr lang="en-US">
              <a:solidFill>
                <a:schemeClr val="tx1">
                  <a:lumMod val="95000"/>
                  <a:lumOff val="5000"/>
                  <a:alpha val="80000"/>
                </a:schemeClr>
              </a:solidFill>
            </a:endParaRPr>
          </a:p>
        </p:txBody>
      </p:sp>
    </p:spTree>
    <p:extLst>
      <p:ext uri="{BB962C8B-B14F-4D97-AF65-F5344CB8AC3E}">
        <p14:creationId xmlns:p14="http://schemas.microsoft.com/office/powerpoint/2010/main" val="2757420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Graphic 8" descr="Presentation with Checklist">
            <a:extLst>
              <a:ext uri="{FF2B5EF4-FFF2-40B4-BE49-F238E27FC236}">
                <a16:creationId xmlns:a16="http://schemas.microsoft.com/office/drawing/2014/main" id="{8CAE9BED-D4D1-404F-950B-40F4618C129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8095" y="2754624"/>
            <a:ext cx="2711704" cy="2711704"/>
          </a:xfrm>
          <a:prstGeom prst="rect">
            <a:avLst/>
          </a:prstGeom>
        </p:spPr>
      </p:pic>
      <p:sp>
        <p:nvSpPr>
          <p:cNvPr id="5" name="Content Placeholder 4"/>
          <p:cNvSpPr>
            <a:spLocks noGrp="1"/>
          </p:cNvSpPr>
          <p:nvPr>
            <p:ph idx="1"/>
          </p:nvPr>
        </p:nvSpPr>
        <p:spPr>
          <a:xfrm>
            <a:off x="3797709" y="2286000"/>
            <a:ext cx="4260441" cy="4023360"/>
          </a:xfrm>
        </p:spPr>
        <p:txBody>
          <a:bodyPr>
            <a:normAutofit lnSpcReduction="10000"/>
          </a:bodyPr>
          <a:lstStyle/>
          <a:p>
            <a:pPr marL="0" indent="0">
              <a:buNone/>
            </a:pPr>
            <a:r>
              <a:rPr lang="en-ZA" sz="1700" b="1"/>
              <a:t>“The quality of an education system cannot exceed the quality of its teachers”</a:t>
            </a:r>
            <a:r>
              <a:rPr lang="en-GB" sz="1700" b="1"/>
              <a:t> (</a:t>
            </a:r>
            <a:r>
              <a:rPr lang="en-ZA" sz="1700" b="1"/>
              <a:t>Barber and </a:t>
            </a:r>
            <a:r>
              <a:rPr lang="en-ZA" sz="1700" b="1" err="1"/>
              <a:t>Mourshed</a:t>
            </a:r>
            <a:r>
              <a:rPr lang="en-ZA" sz="1700" b="1"/>
              <a:t>, 2007:19)</a:t>
            </a:r>
            <a:r>
              <a:rPr lang="en-GB" sz="1700" b="1"/>
              <a:t>  </a:t>
            </a:r>
            <a:r>
              <a:rPr lang="en-GB" sz="1700" b="1" i="1" u="sng"/>
              <a:t>useful but only partly true</a:t>
            </a:r>
          </a:p>
          <a:p>
            <a:pPr lvl="1">
              <a:buFont typeface="Wingdings" charset="2"/>
              <a:buChar char="§"/>
            </a:pPr>
            <a:r>
              <a:rPr lang="en-ZA" sz="1700"/>
              <a:t>Teachers account for about 75% of education budgets</a:t>
            </a:r>
          </a:p>
          <a:p>
            <a:pPr lvl="1">
              <a:buFont typeface="Wingdings" charset="2"/>
              <a:buChar char="§"/>
            </a:pPr>
            <a:r>
              <a:rPr lang="en-ZA" sz="1700"/>
              <a:t>“…a number of studies have found that teacher effectiveness is one of the most important school-based predictors of student learning after home background. In the classrooms of the most effective teachers, students from disadvantaged backgrounds learn at the same rate as those from advantaged backgrounds” (Hamre &amp; Pianta, 2005)</a:t>
            </a:r>
            <a:r>
              <a:rPr lang="en-GB" sz="1700"/>
              <a:t> </a:t>
            </a:r>
          </a:p>
          <a:p>
            <a:pPr lvl="1">
              <a:buFont typeface="Wingdings" charset="2"/>
              <a:buChar char="§"/>
            </a:pPr>
            <a:r>
              <a:rPr lang="en-ZA" sz="1700"/>
              <a:t>Teachers tend to be held in high esteem at socio-cultural level by the local communities. </a:t>
            </a:r>
            <a:endParaRPr lang="en-US" sz="1700"/>
          </a:p>
        </p:txBody>
      </p:sp>
      <p:sp>
        <p:nvSpPr>
          <p:cNvPr id="3" name="Slide Number Placeholder 2">
            <a:extLst>
              <a:ext uri="{FF2B5EF4-FFF2-40B4-BE49-F238E27FC236}">
                <a16:creationId xmlns:a16="http://schemas.microsoft.com/office/drawing/2014/main" id="{6AB86E3E-13CA-386B-B60D-AF64B8616ABD}"/>
              </a:ext>
            </a:extLst>
          </p:cNvPr>
          <p:cNvSpPr>
            <a:spLocks noGrp="1"/>
          </p:cNvSpPr>
          <p:nvPr>
            <p:ph type="sldNum" sz="quarter" idx="12"/>
          </p:nvPr>
        </p:nvSpPr>
        <p:spPr>
          <a:xfrm>
            <a:off x="8127999" y="6470704"/>
            <a:ext cx="730251" cy="274320"/>
          </a:xfrm>
        </p:spPr>
        <p:txBody>
          <a:bodyPr>
            <a:normAutofit/>
          </a:bodyPr>
          <a:lstStyle/>
          <a:p>
            <a:pPr>
              <a:spcAft>
                <a:spcPts val="600"/>
              </a:spcAft>
            </a:pPr>
            <a:fld id="{25FDB292-E3AB-4D3F-90EA-E154CC5BA767}" type="slidenum">
              <a:rPr lang="en-ZA" smtClean="0"/>
              <a:pPr>
                <a:spcAft>
                  <a:spcPts val="600"/>
                </a:spcAft>
              </a:pPr>
              <a:t>3</a:t>
            </a:fld>
            <a:endParaRPr lang="en-ZA"/>
          </a:p>
        </p:txBody>
      </p:sp>
    </p:spTree>
    <p:extLst>
      <p:ext uri="{BB962C8B-B14F-4D97-AF65-F5344CB8AC3E}">
        <p14:creationId xmlns:p14="http://schemas.microsoft.com/office/powerpoint/2010/main" val="29155436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68AD210-544C-B3EF-1A65-D290F4C4DC9C}"/>
              </a:ext>
            </a:extLst>
          </p:cNvPr>
          <p:cNvSpPr>
            <a:spLocks noGrp="1"/>
          </p:cNvSpPr>
          <p:nvPr>
            <p:ph sz="half" idx="1"/>
          </p:nvPr>
        </p:nvSpPr>
        <p:spPr>
          <a:xfrm>
            <a:off x="457200" y="381000"/>
            <a:ext cx="8229600" cy="5745163"/>
          </a:xfrm>
        </p:spPr>
        <p:txBody>
          <a:bodyPr/>
          <a:lstStyle/>
          <a:p>
            <a:endParaRPr lang="en-IN"/>
          </a:p>
          <a:p>
            <a:pPr marL="0" indent="0">
              <a:buNone/>
            </a:pPr>
            <a:endParaRPr lang="en-IN"/>
          </a:p>
          <a:p>
            <a:pPr marL="0" indent="0">
              <a:buNone/>
            </a:pPr>
            <a:endParaRPr lang="en-IN"/>
          </a:p>
        </p:txBody>
      </p:sp>
      <p:sp>
        <p:nvSpPr>
          <p:cNvPr id="5" name="TextBox 4">
            <a:extLst>
              <a:ext uri="{FF2B5EF4-FFF2-40B4-BE49-F238E27FC236}">
                <a16:creationId xmlns:a16="http://schemas.microsoft.com/office/drawing/2014/main" id="{7135612C-F1D6-82E5-0A82-258B653D92F8}"/>
              </a:ext>
            </a:extLst>
          </p:cNvPr>
          <p:cNvSpPr txBox="1"/>
          <p:nvPr/>
        </p:nvSpPr>
        <p:spPr>
          <a:xfrm>
            <a:off x="92379" y="88384"/>
            <a:ext cx="8959241" cy="892552"/>
          </a:xfrm>
          <a:prstGeom prst="rect">
            <a:avLst/>
          </a:prstGeom>
          <a:noFill/>
        </p:spPr>
        <p:txBody>
          <a:bodyPr wrap="square" rtlCol="0">
            <a:spAutoFit/>
          </a:bodyPr>
          <a:lstStyle/>
          <a:p>
            <a:r>
              <a:rPr lang="en-IN" sz="2600"/>
              <a:t>EI/UNESCO Global  Framework of </a:t>
            </a:r>
            <a:r>
              <a:rPr lang="en-IN" sz="2600" b="1"/>
              <a:t>Professional Teaching Standards</a:t>
            </a:r>
            <a:r>
              <a:rPr lang="en-IN" sz="2600"/>
              <a:t> (2019) </a:t>
            </a:r>
          </a:p>
        </p:txBody>
      </p:sp>
      <p:pic>
        <p:nvPicPr>
          <p:cNvPr id="8" name="Picture 7">
            <a:extLst>
              <a:ext uri="{FF2B5EF4-FFF2-40B4-BE49-F238E27FC236}">
                <a16:creationId xmlns:a16="http://schemas.microsoft.com/office/drawing/2014/main" id="{51BC1172-BDE7-ADA9-7E12-61C8C78B4041}"/>
              </a:ext>
            </a:extLst>
          </p:cNvPr>
          <p:cNvPicPr>
            <a:picLocks noChangeAspect="1"/>
          </p:cNvPicPr>
          <p:nvPr/>
        </p:nvPicPr>
        <p:blipFill>
          <a:blip r:embed="rId2"/>
          <a:stretch>
            <a:fillRect/>
          </a:stretch>
        </p:blipFill>
        <p:spPr>
          <a:xfrm>
            <a:off x="838200" y="980936"/>
            <a:ext cx="7848600" cy="5038864"/>
          </a:xfrm>
          <a:prstGeom prst="rect">
            <a:avLst/>
          </a:prstGeom>
        </p:spPr>
      </p:pic>
      <p:sp>
        <p:nvSpPr>
          <p:cNvPr id="2" name="Slide Number Placeholder 1">
            <a:extLst>
              <a:ext uri="{FF2B5EF4-FFF2-40B4-BE49-F238E27FC236}">
                <a16:creationId xmlns:a16="http://schemas.microsoft.com/office/drawing/2014/main" id="{D7513DD9-C5F5-CDB6-6221-19DA7307222A}"/>
              </a:ext>
            </a:extLst>
          </p:cNvPr>
          <p:cNvSpPr>
            <a:spLocks noGrp="1"/>
          </p:cNvSpPr>
          <p:nvPr>
            <p:ph type="sldNum" sz="quarter" idx="12"/>
          </p:nvPr>
        </p:nvSpPr>
        <p:spPr/>
        <p:txBody>
          <a:bodyPr/>
          <a:lstStyle/>
          <a:p>
            <a:fld id="{25FDB292-E3AB-4D3F-90EA-E154CC5BA767}" type="slidenum">
              <a:rPr lang="en-ZA" smtClean="0"/>
              <a:pPr/>
              <a:t>30</a:t>
            </a:fld>
            <a:endParaRPr lang="en-ZA"/>
          </a:p>
        </p:txBody>
      </p:sp>
    </p:spTree>
    <p:extLst>
      <p:ext uri="{BB962C8B-B14F-4D97-AF65-F5344CB8AC3E}">
        <p14:creationId xmlns:p14="http://schemas.microsoft.com/office/powerpoint/2010/main" val="7035212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EA681E-111F-A746-ACBA-FAE71411ABF6}"/>
              </a:ext>
            </a:extLst>
          </p:cNvPr>
          <p:cNvSpPr>
            <a:spLocks noGrp="1"/>
          </p:cNvSpPr>
          <p:nvPr>
            <p:ph type="title"/>
          </p:nvPr>
        </p:nvSpPr>
        <p:spPr>
          <a:xfrm>
            <a:off x="723591" y="804333"/>
            <a:ext cx="2543925" cy="5249334"/>
          </a:xfrm>
        </p:spPr>
        <p:txBody>
          <a:bodyPr>
            <a:normAutofit/>
          </a:bodyPr>
          <a:lstStyle/>
          <a:p>
            <a:pPr algn="r"/>
            <a:r>
              <a:rPr lang="en-GB" sz="4100">
                <a:solidFill>
                  <a:srgbClr val="FFFFFF"/>
                </a:solidFill>
              </a:rPr>
              <a:t>Regulation and surveillance</a:t>
            </a:r>
          </a:p>
        </p:txBody>
      </p:sp>
      <p:sp>
        <p:nvSpPr>
          <p:cNvPr id="3" name="Content Placeholder 2">
            <a:extLst>
              <a:ext uri="{FF2B5EF4-FFF2-40B4-BE49-F238E27FC236}">
                <a16:creationId xmlns:a16="http://schemas.microsoft.com/office/drawing/2014/main" id="{7A82CB93-A5EF-6B4A-917D-9CBD8EB68316}"/>
              </a:ext>
            </a:extLst>
          </p:cNvPr>
          <p:cNvSpPr>
            <a:spLocks noGrp="1"/>
          </p:cNvSpPr>
          <p:nvPr>
            <p:ph idx="1"/>
          </p:nvPr>
        </p:nvSpPr>
        <p:spPr>
          <a:xfrm>
            <a:off x="3713286" y="804333"/>
            <a:ext cx="4729502" cy="5249334"/>
          </a:xfrm>
        </p:spPr>
        <p:txBody>
          <a:bodyPr anchor="ctr">
            <a:normAutofit/>
          </a:bodyPr>
          <a:lstStyle/>
          <a:p>
            <a:pPr marL="0" indent="0">
              <a:buNone/>
            </a:pPr>
            <a:r>
              <a:rPr lang="en-GB" sz="1700"/>
              <a:t>Robinson (2012) discuses the generation of standards as  of wider set of neo-liberal reforms which seek to regulate and surveil teachers</a:t>
            </a:r>
          </a:p>
          <a:p>
            <a:pPr marL="0" indent="0">
              <a:buNone/>
            </a:pPr>
            <a:endParaRPr lang="en-GB" sz="1700"/>
          </a:p>
          <a:p>
            <a:pPr marL="0" indent="0">
              <a:buNone/>
            </a:pPr>
            <a:r>
              <a:rPr lang="en-GB" sz="1700"/>
              <a:t>Raewyn Connell speak about an audit culture – breaking the idea of teachers as reflexive professional, transformative intellectuals</a:t>
            </a:r>
          </a:p>
          <a:p>
            <a:pPr marL="0" indent="0">
              <a:buNone/>
            </a:pPr>
            <a:endParaRPr lang="en-GB" sz="1700"/>
          </a:p>
          <a:p>
            <a:pPr marL="0" indent="0">
              <a:buNone/>
            </a:pPr>
            <a:r>
              <a:rPr lang="en-GB" sz="1700"/>
              <a:t>Teacher need to engage with external, public facing accountability – is this a move to or away from public accountability</a:t>
            </a:r>
          </a:p>
          <a:p>
            <a:pPr marL="0" indent="0">
              <a:buNone/>
            </a:pPr>
            <a:endParaRPr lang="en-GB" sz="1700"/>
          </a:p>
          <a:p>
            <a:pPr marL="0" indent="0">
              <a:buNone/>
            </a:pPr>
            <a:r>
              <a:rPr lang="en-GB" sz="1700"/>
              <a:t>The paradox: regulate teacher but standards cannot be negotiated without teachers – a mixture of ownership by associations/unions and control</a:t>
            </a:r>
          </a:p>
        </p:txBody>
      </p:sp>
      <p:sp>
        <p:nvSpPr>
          <p:cNvPr id="4" name="Slide Number Placeholder 3">
            <a:extLst>
              <a:ext uri="{FF2B5EF4-FFF2-40B4-BE49-F238E27FC236}">
                <a16:creationId xmlns:a16="http://schemas.microsoft.com/office/drawing/2014/main" id="{1F0B8FC1-7586-F439-47EC-F59206A2D690}"/>
              </a:ext>
            </a:extLst>
          </p:cNvPr>
          <p:cNvSpPr>
            <a:spLocks noGrp="1"/>
          </p:cNvSpPr>
          <p:nvPr>
            <p:ph type="sldNum" sz="quarter" idx="12"/>
          </p:nvPr>
        </p:nvSpPr>
        <p:spPr>
          <a:xfrm>
            <a:off x="8127999" y="6470704"/>
            <a:ext cx="730251" cy="274320"/>
          </a:xfrm>
        </p:spPr>
        <p:txBody>
          <a:bodyPr>
            <a:normAutofit/>
          </a:bodyPr>
          <a:lstStyle/>
          <a:p>
            <a:pPr>
              <a:spcAft>
                <a:spcPts val="600"/>
              </a:spcAft>
            </a:pPr>
            <a:fld id="{25FDB292-E3AB-4D3F-90EA-E154CC5BA767}" type="slidenum">
              <a:rPr lang="en-ZA" smtClean="0"/>
              <a:pPr>
                <a:spcAft>
                  <a:spcPts val="600"/>
                </a:spcAft>
              </a:pPr>
              <a:t>31</a:t>
            </a:fld>
            <a:endParaRPr lang="en-ZA"/>
          </a:p>
        </p:txBody>
      </p:sp>
    </p:spTree>
    <p:extLst>
      <p:ext uri="{BB962C8B-B14F-4D97-AF65-F5344CB8AC3E}">
        <p14:creationId xmlns:p14="http://schemas.microsoft.com/office/powerpoint/2010/main" val="1586900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C0365A3-9839-4FC6-BFF6-7115C711F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8614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1A6D07-D846-7042-8DDE-E177C341730B}"/>
              </a:ext>
            </a:extLst>
          </p:cNvPr>
          <p:cNvSpPr>
            <a:spLocks noGrp="1"/>
          </p:cNvSpPr>
          <p:nvPr>
            <p:ph type="title"/>
          </p:nvPr>
        </p:nvSpPr>
        <p:spPr>
          <a:xfrm>
            <a:off x="482601" y="643467"/>
            <a:ext cx="2561709" cy="5571066"/>
          </a:xfrm>
        </p:spPr>
        <p:txBody>
          <a:bodyPr>
            <a:normAutofit/>
          </a:bodyPr>
          <a:lstStyle/>
          <a:p>
            <a:r>
              <a:rPr lang="en-US">
                <a:solidFill>
                  <a:srgbClr val="FFFFFF"/>
                </a:solidFill>
              </a:rPr>
              <a:t>Standards and licensing</a:t>
            </a:r>
          </a:p>
        </p:txBody>
      </p:sp>
      <p:sp>
        <p:nvSpPr>
          <p:cNvPr id="4" name="Slide Number Placeholder 3">
            <a:extLst>
              <a:ext uri="{FF2B5EF4-FFF2-40B4-BE49-F238E27FC236}">
                <a16:creationId xmlns:a16="http://schemas.microsoft.com/office/drawing/2014/main" id="{41E52727-B894-C253-1E63-18A2B8BB3E06}"/>
              </a:ext>
            </a:extLst>
          </p:cNvPr>
          <p:cNvSpPr>
            <a:spLocks noGrp="1"/>
          </p:cNvSpPr>
          <p:nvPr>
            <p:ph type="sldNum" sz="quarter" idx="12"/>
          </p:nvPr>
        </p:nvSpPr>
        <p:spPr>
          <a:xfrm>
            <a:off x="8127999" y="6470704"/>
            <a:ext cx="730251" cy="274320"/>
          </a:xfrm>
        </p:spPr>
        <p:txBody>
          <a:bodyPr>
            <a:normAutofit/>
          </a:bodyPr>
          <a:lstStyle/>
          <a:p>
            <a:pPr>
              <a:spcAft>
                <a:spcPts val="600"/>
              </a:spcAft>
            </a:pPr>
            <a:fld id="{25FDB292-E3AB-4D3F-90EA-E154CC5BA767}" type="slidenum">
              <a:rPr lang="en-ZA" smtClean="0"/>
              <a:pPr>
                <a:spcAft>
                  <a:spcPts val="600"/>
                </a:spcAft>
              </a:pPr>
              <a:t>32</a:t>
            </a:fld>
            <a:endParaRPr lang="en-ZA"/>
          </a:p>
        </p:txBody>
      </p:sp>
      <p:graphicFrame>
        <p:nvGraphicFramePr>
          <p:cNvPr id="6" name="Content Placeholder 2">
            <a:extLst>
              <a:ext uri="{FF2B5EF4-FFF2-40B4-BE49-F238E27FC236}">
                <a16:creationId xmlns:a16="http://schemas.microsoft.com/office/drawing/2014/main" id="{BA2BCE4B-956F-221A-5FC2-F34A72876816}"/>
              </a:ext>
            </a:extLst>
          </p:cNvPr>
          <p:cNvGraphicFramePr>
            <a:graphicFrameLocks noGrp="1"/>
          </p:cNvGraphicFramePr>
          <p:nvPr>
            <p:ph idx="1"/>
            <p:extLst>
              <p:ext uri="{D42A27DB-BD31-4B8C-83A1-F6EECF244321}">
                <p14:modId xmlns:p14="http://schemas.microsoft.com/office/powerpoint/2010/main" val="3513292971"/>
              </p:ext>
            </p:extLst>
          </p:nvPr>
        </p:nvGraphicFramePr>
        <p:xfrm>
          <a:off x="4202906" y="954088"/>
          <a:ext cx="4231481" cy="4921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35189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988A901F-2380-409D-B12F-3A0FDAFAEE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290131"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14CD50C8-2F85-4F12-A5B5-9336E254A7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pic>
        <p:nvPicPr>
          <p:cNvPr id="6" name="Picture 5">
            <a:extLst>
              <a:ext uri="{FF2B5EF4-FFF2-40B4-BE49-F238E27FC236}">
                <a16:creationId xmlns:a16="http://schemas.microsoft.com/office/drawing/2014/main" id="{B79D4433-8A22-AC93-037F-A8B3A66AE29D}"/>
              </a:ext>
            </a:extLst>
          </p:cNvPr>
          <p:cNvPicPr>
            <a:picLocks noChangeAspect="1"/>
          </p:cNvPicPr>
          <p:nvPr/>
        </p:nvPicPr>
        <p:blipFill rotWithShape="1">
          <a:blip r:embed="rId3"/>
          <a:srcRect t="332"/>
          <a:stretch/>
        </p:blipFill>
        <p:spPr>
          <a:xfrm>
            <a:off x="20" y="10"/>
            <a:ext cx="9143980" cy="6857990"/>
          </a:xfrm>
          <a:prstGeom prst="rect">
            <a:avLst/>
          </a:prstGeom>
        </p:spPr>
      </p:pic>
      <p:sp>
        <p:nvSpPr>
          <p:cNvPr id="14" name="Rectangle 13">
            <a:extLst>
              <a:ext uri="{FF2B5EF4-FFF2-40B4-BE49-F238E27FC236}">
                <a16:creationId xmlns:a16="http://schemas.microsoft.com/office/drawing/2014/main" id="{014CD94B-6292-41B3-B053-01121CE906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59968"/>
            <a:ext cx="9144000" cy="2298032"/>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04B53AA2-57C4-1EAA-7565-CC6447FD55DA}"/>
              </a:ext>
            </a:extLst>
          </p:cNvPr>
          <p:cNvSpPr>
            <a:spLocks noGrp="1"/>
          </p:cNvSpPr>
          <p:nvPr>
            <p:ph type="title"/>
          </p:nvPr>
        </p:nvSpPr>
        <p:spPr>
          <a:xfrm>
            <a:off x="342900" y="4960137"/>
            <a:ext cx="5829300" cy="1463040"/>
          </a:xfrm>
        </p:spPr>
        <p:txBody>
          <a:bodyPr vert="horz" lIns="91440" tIns="45720" rIns="91440" bIns="45720" rtlCol="0" anchor="ctr">
            <a:normAutofit/>
          </a:bodyPr>
          <a:lstStyle/>
          <a:p>
            <a:r>
              <a:rPr lang="en-US" sz="5000">
                <a:solidFill>
                  <a:srgbClr val="FFFFFF"/>
                </a:solidFill>
              </a:rPr>
              <a:t>Moving forward</a:t>
            </a:r>
          </a:p>
        </p:txBody>
      </p:sp>
      <p:sp>
        <p:nvSpPr>
          <p:cNvPr id="3" name="Text Placeholder 2">
            <a:extLst>
              <a:ext uri="{FF2B5EF4-FFF2-40B4-BE49-F238E27FC236}">
                <a16:creationId xmlns:a16="http://schemas.microsoft.com/office/drawing/2014/main" id="{9B56F909-F2F3-C1AE-882A-46C5875630CF}"/>
              </a:ext>
            </a:extLst>
          </p:cNvPr>
          <p:cNvSpPr>
            <a:spLocks noGrp="1"/>
          </p:cNvSpPr>
          <p:nvPr>
            <p:ph type="body" idx="1"/>
          </p:nvPr>
        </p:nvSpPr>
        <p:spPr>
          <a:xfrm>
            <a:off x="6457950" y="4960137"/>
            <a:ext cx="2400300" cy="1463040"/>
          </a:xfrm>
        </p:spPr>
        <p:txBody>
          <a:bodyPr vert="horz" lIns="91440" tIns="45720" rIns="91440" bIns="45720" rtlCol="0" anchor="ctr">
            <a:normAutofit/>
          </a:bodyPr>
          <a:lstStyle/>
          <a:p>
            <a:endParaRPr lang="en-US" sz="1800">
              <a:solidFill>
                <a:srgbClr val="FFFFFF"/>
              </a:solidFill>
            </a:endParaRPr>
          </a:p>
        </p:txBody>
      </p:sp>
      <p:cxnSp>
        <p:nvCxnSpPr>
          <p:cNvPr id="16" name="Straight Connector 15">
            <a:extLst>
              <a:ext uri="{FF2B5EF4-FFF2-40B4-BE49-F238E27FC236}">
                <a16:creationId xmlns:a16="http://schemas.microsoft.com/office/drawing/2014/main" id="{69BDC10B-3439-4B01-9129-15D8245B05A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290132" y="5264106"/>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EB87AB84-3A10-B91C-B7C6-4BED0E0628C7}"/>
              </a:ext>
            </a:extLst>
          </p:cNvPr>
          <p:cNvSpPr>
            <a:spLocks noGrp="1"/>
          </p:cNvSpPr>
          <p:nvPr>
            <p:ph type="sldNum" sz="quarter" idx="12"/>
          </p:nvPr>
        </p:nvSpPr>
        <p:spPr>
          <a:xfrm>
            <a:off x="8127999" y="6470704"/>
            <a:ext cx="730251" cy="274320"/>
          </a:xfrm>
        </p:spPr>
        <p:txBody>
          <a:bodyPr vert="horz" lIns="91440" tIns="45720" rIns="91440" bIns="45720" rtlCol="0" anchor="ctr">
            <a:normAutofit/>
          </a:bodyPr>
          <a:lstStyle/>
          <a:p>
            <a:pPr defTabSz="914400">
              <a:spcAft>
                <a:spcPts val="600"/>
              </a:spcAft>
            </a:pPr>
            <a:fld id="{25FDB292-E3AB-4D3F-90EA-E154CC5BA767}" type="slidenum">
              <a:rPr lang="en-US" sz="900">
                <a:solidFill>
                  <a:srgbClr val="FFFFFF">
                    <a:alpha val="80000"/>
                  </a:srgbClr>
                </a:solidFill>
              </a:rPr>
              <a:pPr defTabSz="914400">
                <a:spcAft>
                  <a:spcPts val="600"/>
                </a:spcAft>
              </a:pPr>
              <a:t>33</a:t>
            </a:fld>
            <a:endParaRPr lang="en-US" sz="900">
              <a:solidFill>
                <a:srgbClr val="FFFFFF">
                  <a:alpha val="80000"/>
                </a:srgbClr>
              </a:solidFill>
            </a:endParaRPr>
          </a:p>
        </p:txBody>
      </p:sp>
    </p:spTree>
    <p:extLst>
      <p:ext uri="{BB962C8B-B14F-4D97-AF65-F5344CB8AC3E}">
        <p14:creationId xmlns:p14="http://schemas.microsoft.com/office/powerpoint/2010/main" val="8457162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429370-0AF9-C44F-A4B6-CD998AFAE5D4}"/>
              </a:ext>
            </a:extLst>
          </p:cNvPr>
          <p:cNvSpPr>
            <a:spLocks noGrp="1"/>
          </p:cNvSpPr>
          <p:nvPr>
            <p:ph type="title"/>
          </p:nvPr>
        </p:nvSpPr>
        <p:spPr>
          <a:xfrm>
            <a:off x="723591" y="804333"/>
            <a:ext cx="2543925" cy="5249334"/>
          </a:xfrm>
        </p:spPr>
        <p:txBody>
          <a:bodyPr>
            <a:normAutofit/>
          </a:bodyPr>
          <a:lstStyle/>
          <a:p>
            <a:pPr algn="r"/>
            <a:r>
              <a:rPr lang="en-GB" sz="2800" b="1">
                <a:solidFill>
                  <a:srgbClr val="FFFFFF"/>
                </a:solidFill>
              </a:rPr>
              <a:t>Balancing autonomy and Agency with professional and democratic accountability</a:t>
            </a:r>
            <a:endParaRPr lang="en-US" sz="2800">
              <a:solidFill>
                <a:srgbClr val="FFFFFF"/>
              </a:solidFill>
            </a:endParaRPr>
          </a:p>
        </p:txBody>
      </p:sp>
      <p:sp>
        <p:nvSpPr>
          <p:cNvPr id="3" name="Content Placeholder 2">
            <a:extLst>
              <a:ext uri="{FF2B5EF4-FFF2-40B4-BE49-F238E27FC236}">
                <a16:creationId xmlns:a16="http://schemas.microsoft.com/office/drawing/2014/main" id="{260E1EC1-6AB5-B042-B8E8-BD07190C0F36}"/>
              </a:ext>
            </a:extLst>
          </p:cNvPr>
          <p:cNvSpPr>
            <a:spLocks noGrp="1"/>
          </p:cNvSpPr>
          <p:nvPr>
            <p:ph idx="1"/>
          </p:nvPr>
        </p:nvSpPr>
        <p:spPr>
          <a:xfrm>
            <a:off x="3713286" y="804333"/>
            <a:ext cx="4729502" cy="5249334"/>
          </a:xfrm>
        </p:spPr>
        <p:txBody>
          <a:bodyPr anchor="ctr">
            <a:normAutofit/>
          </a:bodyPr>
          <a:lstStyle/>
          <a:p>
            <a:pPr marL="498475" indent="-400050">
              <a:buFont typeface="Wingdings" pitchFamily="2" charset="2"/>
              <a:buChar char="Ø"/>
            </a:pPr>
            <a:r>
              <a:rPr lang="en-US"/>
              <a:t>A new vision needed </a:t>
            </a:r>
          </a:p>
          <a:p>
            <a:pPr marL="98425" indent="0">
              <a:buNone/>
            </a:pPr>
            <a:r>
              <a:rPr lang="en-US" i="1"/>
              <a:t>Moving beyond an </a:t>
            </a:r>
            <a:r>
              <a:rPr lang="en-US" i="1" err="1"/>
              <a:t>idealised</a:t>
            </a:r>
            <a:r>
              <a:rPr lang="en-US" i="1"/>
              <a:t>, </a:t>
            </a:r>
            <a:r>
              <a:rPr lang="en-US" i="1" err="1"/>
              <a:t>romanticised</a:t>
            </a:r>
            <a:r>
              <a:rPr lang="en-US" i="1"/>
              <a:t> account of the past and the contemporary neo-liberal thrust of surveillance accompanied by a narrow instrumentalist view of teachers and their work,, requires that a critical humanist agenda be adopted towards teachers, their work and their professional development. A critical humanist agenda understands the practices of teaching and teacher education as a relational activity involving teachers in multiple relations taking a normative stance in </a:t>
            </a:r>
            <a:r>
              <a:rPr lang="en-US" i="1" err="1"/>
              <a:t>favour</a:t>
            </a:r>
            <a:r>
              <a:rPr lang="en-US" i="1"/>
              <a:t> of social justice and equity in and through education</a:t>
            </a:r>
            <a:endParaRPr lang="en-GB" i="1"/>
          </a:p>
        </p:txBody>
      </p:sp>
      <p:sp>
        <p:nvSpPr>
          <p:cNvPr id="4" name="Slide Number Placeholder 3">
            <a:extLst>
              <a:ext uri="{FF2B5EF4-FFF2-40B4-BE49-F238E27FC236}">
                <a16:creationId xmlns:a16="http://schemas.microsoft.com/office/drawing/2014/main" id="{FB006E62-17A9-3653-1443-0D34ECBD69EA}"/>
              </a:ext>
            </a:extLst>
          </p:cNvPr>
          <p:cNvSpPr>
            <a:spLocks noGrp="1"/>
          </p:cNvSpPr>
          <p:nvPr>
            <p:ph type="sldNum" sz="quarter" idx="12"/>
          </p:nvPr>
        </p:nvSpPr>
        <p:spPr>
          <a:xfrm>
            <a:off x="8127999" y="6470704"/>
            <a:ext cx="730251" cy="274320"/>
          </a:xfrm>
        </p:spPr>
        <p:txBody>
          <a:bodyPr>
            <a:normAutofit/>
          </a:bodyPr>
          <a:lstStyle/>
          <a:p>
            <a:pPr>
              <a:spcAft>
                <a:spcPts val="600"/>
              </a:spcAft>
            </a:pPr>
            <a:fld id="{25FDB292-E3AB-4D3F-90EA-E154CC5BA767}" type="slidenum">
              <a:rPr lang="en-ZA" smtClean="0"/>
              <a:pPr>
                <a:spcAft>
                  <a:spcPts val="600"/>
                </a:spcAft>
              </a:pPr>
              <a:t>34</a:t>
            </a:fld>
            <a:endParaRPr lang="en-ZA"/>
          </a:p>
        </p:txBody>
      </p:sp>
    </p:spTree>
    <p:extLst>
      <p:ext uri="{BB962C8B-B14F-4D97-AF65-F5344CB8AC3E}">
        <p14:creationId xmlns:p14="http://schemas.microsoft.com/office/powerpoint/2010/main" val="37124075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54C1CF0-CCDA-8F48-8132-C81B0841F15F}"/>
              </a:ext>
            </a:extLst>
          </p:cNvPr>
          <p:cNvSpPr>
            <a:spLocks noGrp="1"/>
          </p:cNvSpPr>
          <p:nvPr>
            <p:ph type="sldNum" sz="quarter" idx="12"/>
          </p:nvPr>
        </p:nvSpPr>
        <p:spPr>
          <a:xfrm>
            <a:off x="8127999" y="6470704"/>
            <a:ext cx="730251" cy="274320"/>
          </a:xfrm>
        </p:spPr>
        <p:txBody>
          <a:bodyPr vert="horz" lIns="91440" tIns="45720" rIns="91440" bIns="45720" rtlCol="0">
            <a:normAutofit/>
          </a:bodyPr>
          <a:lstStyle/>
          <a:p>
            <a:pPr>
              <a:spcAft>
                <a:spcPts val="600"/>
              </a:spcAft>
            </a:pPr>
            <a:fld id="{25FDB292-E3AB-4D3F-90EA-E154CC5BA767}" type="slidenum">
              <a:rPr lang="en-US" smtClean="0"/>
              <a:pPr>
                <a:spcAft>
                  <a:spcPts val="600"/>
                </a:spcAft>
              </a:pPr>
              <a:t>35</a:t>
            </a:fld>
            <a:endParaRPr lang="en-US"/>
          </a:p>
        </p:txBody>
      </p:sp>
      <p:graphicFrame>
        <p:nvGraphicFramePr>
          <p:cNvPr id="6" name="Content Placeholder 2">
            <a:extLst>
              <a:ext uri="{FF2B5EF4-FFF2-40B4-BE49-F238E27FC236}">
                <a16:creationId xmlns:a16="http://schemas.microsoft.com/office/drawing/2014/main" id="{B200F3BD-AE2D-C49A-606F-9803A08DBBA3}"/>
              </a:ext>
            </a:extLst>
          </p:cNvPr>
          <p:cNvGraphicFramePr>
            <a:graphicFrameLocks noGrp="1"/>
          </p:cNvGraphicFramePr>
          <p:nvPr>
            <p:ph idx="1"/>
            <p:extLst>
              <p:ext uri="{D42A27DB-BD31-4B8C-83A1-F6EECF244321}">
                <p14:modId xmlns:p14="http://schemas.microsoft.com/office/powerpoint/2010/main" val="3975323792"/>
              </p:ext>
            </p:extLst>
          </p:nvPr>
        </p:nvGraphicFramePr>
        <p:xfrm>
          <a:off x="767953" y="692696"/>
          <a:ext cx="7290197" cy="56160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676408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C0365A3-9839-4FC6-BFF6-7115C711F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8614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29218669-9850-AC9D-FB8A-1E510216B93C}"/>
              </a:ext>
            </a:extLst>
          </p:cNvPr>
          <p:cNvSpPr>
            <a:spLocks noGrp="1"/>
          </p:cNvSpPr>
          <p:nvPr>
            <p:ph type="sldNum" sz="quarter" idx="12"/>
          </p:nvPr>
        </p:nvSpPr>
        <p:spPr>
          <a:xfrm>
            <a:off x="8127999" y="6470704"/>
            <a:ext cx="730251" cy="274320"/>
          </a:xfrm>
        </p:spPr>
        <p:txBody>
          <a:bodyPr>
            <a:normAutofit/>
          </a:bodyPr>
          <a:lstStyle/>
          <a:p>
            <a:pPr>
              <a:spcAft>
                <a:spcPts val="600"/>
              </a:spcAft>
            </a:pPr>
            <a:fld id="{25FDB292-E3AB-4D3F-90EA-E154CC5BA767}" type="slidenum">
              <a:rPr lang="en-ZA" smtClean="0"/>
              <a:pPr>
                <a:spcAft>
                  <a:spcPts val="600"/>
                </a:spcAft>
              </a:pPr>
              <a:t>36</a:t>
            </a:fld>
            <a:endParaRPr lang="en-ZA"/>
          </a:p>
        </p:txBody>
      </p:sp>
      <p:graphicFrame>
        <p:nvGraphicFramePr>
          <p:cNvPr id="6" name="Content Placeholder 2">
            <a:extLst>
              <a:ext uri="{FF2B5EF4-FFF2-40B4-BE49-F238E27FC236}">
                <a16:creationId xmlns:a16="http://schemas.microsoft.com/office/drawing/2014/main" id="{019BA160-6543-D4F1-E58B-5E775AD40967}"/>
              </a:ext>
            </a:extLst>
          </p:cNvPr>
          <p:cNvGraphicFramePr>
            <a:graphicFrameLocks noGrp="1"/>
          </p:cNvGraphicFramePr>
          <p:nvPr>
            <p:ph idx="1"/>
            <p:extLst>
              <p:ext uri="{D42A27DB-BD31-4B8C-83A1-F6EECF244321}">
                <p14:modId xmlns:p14="http://schemas.microsoft.com/office/powerpoint/2010/main" val="1506731219"/>
              </p:ext>
            </p:extLst>
          </p:nvPr>
        </p:nvGraphicFramePr>
        <p:xfrm>
          <a:off x="4202906" y="954088"/>
          <a:ext cx="4231481" cy="4921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263322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7C9ABFB-47C0-4209-8582-CCE27BC659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199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D3537B80-6184-48FB-ACA1-304647BA21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B14A6CA0-2480-EC7D-2606-9EE96A7B5995}"/>
              </a:ext>
            </a:extLst>
          </p:cNvPr>
          <p:cNvSpPr>
            <a:spLocks noGrp="1"/>
          </p:cNvSpPr>
          <p:nvPr>
            <p:ph idx="1"/>
          </p:nvPr>
        </p:nvSpPr>
        <p:spPr>
          <a:xfrm>
            <a:off x="768096" y="2286000"/>
            <a:ext cx="3291840" cy="3931920"/>
          </a:xfrm>
        </p:spPr>
        <p:txBody>
          <a:bodyPr>
            <a:normAutofit/>
          </a:bodyPr>
          <a:lstStyle/>
          <a:p>
            <a:r>
              <a:rPr lang="en-GB" sz="1600"/>
              <a:t>Comments and questions</a:t>
            </a:r>
          </a:p>
        </p:txBody>
      </p:sp>
      <p:pic>
        <p:nvPicPr>
          <p:cNvPr id="6" name="Picture 5" descr="Yellow and blue symbols">
            <a:extLst>
              <a:ext uri="{FF2B5EF4-FFF2-40B4-BE49-F238E27FC236}">
                <a16:creationId xmlns:a16="http://schemas.microsoft.com/office/drawing/2014/main" id="{6C5EC927-4D16-F406-4F67-1C8683F8832E}"/>
              </a:ext>
            </a:extLst>
          </p:cNvPr>
          <p:cNvPicPr>
            <a:picLocks noChangeAspect="1"/>
          </p:cNvPicPr>
          <p:nvPr/>
        </p:nvPicPr>
        <p:blipFill rotWithShape="1">
          <a:blip r:embed="rId2"/>
          <a:srcRect l="23147" r="28363" b="3"/>
          <a:stretch/>
        </p:blipFill>
        <p:spPr>
          <a:xfrm>
            <a:off x="5292087" y="960120"/>
            <a:ext cx="3131821" cy="4940852"/>
          </a:xfrm>
          <a:prstGeom prst="rect">
            <a:avLst/>
          </a:prstGeom>
        </p:spPr>
      </p:pic>
      <p:sp>
        <p:nvSpPr>
          <p:cNvPr id="2" name="Slide Number Placeholder 1">
            <a:extLst>
              <a:ext uri="{FF2B5EF4-FFF2-40B4-BE49-F238E27FC236}">
                <a16:creationId xmlns:a16="http://schemas.microsoft.com/office/drawing/2014/main" id="{9918F6F7-C896-3387-1E0D-D70E539BEBB3}"/>
              </a:ext>
            </a:extLst>
          </p:cNvPr>
          <p:cNvSpPr>
            <a:spLocks noGrp="1"/>
          </p:cNvSpPr>
          <p:nvPr>
            <p:ph type="sldNum" sz="quarter" idx="12"/>
          </p:nvPr>
        </p:nvSpPr>
        <p:spPr>
          <a:xfrm>
            <a:off x="8127999" y="6470704"/>
            <a:ext cx="730251" cy="274320"/>
          </a:xfrm>
        </p:spPr>
        <p:txBody>
          <a:bodyPr>
            <a:normAutofit/>
          </a:bodyPr>
          <a:lstStyle/>
          <a:p>
            <a:pPr>
              <a:spcAft>
                <a:spcPts val="600"/>
              </a:spcAft>
            </a:pPr>
            <a:fld id="{25FDB292-E3AB-4D3F-90EA-E154CC5BA767}" type="slidenum">
              <a:rPr lang="en-ZA"/>
              <a:pPr>
                <a:spcAft>
                  <a:spcPts val="600"/>
                </a:spcAft>
              </a:pPr>
              <a:t>37</a:t>
            </a:fld>
            <a:endParaRPr lang="en-ZA"/>
          </a:p>
        </p:txBody>
      </p:sp>
    </p:spTree>
    <p:extLst>
      <p:ext uri="{BB962C8B-B14F-4D97-AF65-F5344CB8AC3E}">
        <p14:creationId xmlns:p14="http://schemas.microsoft.com/office/powerpoint/2010/main" val="32579308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768096" y="585216"/>
            <a:ext cx="4426545" cy="1499616"/>
          </a:xfrm>
        </p:spPr>
        <p:txBody>
          <a:bodyPr>
            <a:normAutofit/>
          </a:bodyPr>
          <a:lstStyle/>
          <a:p>
            <a:r>
              <a:rPr lang="en-GB"/>
              <a:t>Teachers at the core of global agenda</a:t>
            </a:r>
          </a:p>
        </p:txBody>
      </p:sp>
      <p:sp>
        <p:nvSpPr>
          <p:cNvPr id="3" name="Marcador de contenido 2"/>
          <p:cNvSpPr>
            <a:spLocks noGrp="1"/>
          </p:cNvSpPr>
          <p:nvPr>
            <p:ph idx="1"/>
          </p:nvPr>
        </p:nvSpPr>
        <p:spPr>
          <a:xfrm>
            <a:off x="768096" y="2286000"/>
            <a:ext cx="4426545" cy="3931920"/>
          </a:xfrm>
        </p:spPr>
        <p:txBody>
          <a:bodyPr>
            <a:normAutofit/>
          </a:bodyPr>
          <a:lstStyle/>
          <a:p>
            <a:r>
              <a:rPr lang="en-GB"/>
              <a:t>“2030, substantially increase the supply of qualified teachers, including through international cooperation for teacher training in developing countries, especially least developed countries and small island developing States” (Target 4.c, United Nations, </a:t>
            </a:r>
            <a:r>
              <a:rPr lang="en-GB">
                <a:hlinkClick r:id="rId3"/>
              </a:rPr>
              <a:t>2016</a:t>
            </a:r>
            <a:r>
              <a:rPr lang="en-GB"/>
              <a:t>).</a:t>
            </a:r>
          </a:p>
          <a:p>
            <a:r>
              <a:rPr lang="en-GB"/>
              <a:t>“Revitalize the teaching profession to ensure quality and relevance at all levels” (African Union Continental Education Strategy, the 2063 Framework)</a:t>
            </a:r>
            <a:endParaRPr lang="es-CO"/>
          </a:p>
        </p:txBody>
      </p:sp>
      <p:pic>
        <p:nvPicPr>
          <p:cNvPr id="3074" name="Picture 2" descr="Resultado de imagen para target 4c sdg"/>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664200" y="1612981"/>
            <a:ext cx="2999740" cy="3632038"/>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77763596-9AD2-0330-C2D9-3CA25C988260}"/>
              </a:ext>
            </a:extLst>
          </p:cNvPr>
          <p:cNvSpPr>
            <a:spLocks noGrp="1"/>
          </p:cNvSpPr>
          <p:nvPr>
            <p:ph type="sldNum" sz="quarter" idx="12"/>
          </p:nvPr>
        </p:nvSpPr>
        <p:spPr>
          <a:xfrm>
            <a:off x="8127999" y="6470704"/>
            <a:ext cx="730251" cy="274320"/>
          </a:xfrm>
        </p:spPr>
        <p:txBody>
          <a:bodyPr>
            <a:normAutofit/>
          </a:bodyPr>
          <a:lstStyle/>
          <a:p>
            <a:pPr>
              <a:spcAft>
                <a:spcPts val="600"/>
              </a:spcAft>
            </a:pPr>
            <a:fld id="{25FDB292-E3AB-4D3F-90EA-E154CC5BA767}" type="slidenum">
              <a:rPr lang="en-ZA" smtClean="0"/>
              <a:pPr>
                <a:spcAft>
                  <a:spcPts val="600"/>
                </a:spcAft>
              </a:pPr>
              <a:t>4</a:t>
            </a:fld>
            <a:endParaRPr lang="en-ZA"/>
          </a:p>
        </p:txBody>
      </p:sp>
    </p:spTree>
    <p:extLst>
      <p:ext uri="{BB962C8B-B14F-4D97-AF65-F5344CB8AC3E}">
        <p14:creationId xmlns:p14="http://schemas.microsoft.com/office/powerpoint/2010/main" val="1242060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3973321" y="329184"/>
            <a:ext cx="4688333" cy="1783080"/>
          </a:xfrm>
        </p:spPr>
        <p:txBody>
          <a:bodyPr anchor="b">
            <a:normAutofit/>
          </a:bodyPr>
          <a:lstStyle/>
          <a:p>
            <a:r>
              <a:rPr lang="en-US" sz="4700"/>
              <a:t>Incheon Declaration (2015)</a:t>
            </a:r>
          </a:p>
        </p:txBody>
      </p:sp>
      <p:sp>
        <p:nvSpPr>
          <p:cNvPr id="3" name="Content Placeholder 2"/>
          <p:cNvSpPr>
            <a:spLocks noGrp="1"/>
          </p:cNvSpPr>
          <p:nvPr>
            <p:ph idx="1"/>
          </p:nvPr>
        </p:nvSpPr>
        <p:spPr>
          <a:xfrm>
            <a:off x="3973321" y="2706624"/>
            <a:ext cx="4688333" cy="3483864"/>
          </a:xfrm>
        </p:spPr>
        <p:txBody>
          <a:bodyPr>
            <a:normAutofit/>
          </a:bodyPr>
          <a:lstStyle/>
          <a:p>
            <a:pPr marL="0" indent="0">
              <a:buNone/>
            </a:pPr>
            <a:r>
              <a:rPr lang="en-US" sz="1900" i="1"/>
              <a:t>We will ensure that teachers and educators are empowered, adequately recruited, well-trained, professionally qualified, motivated and supported within well-resourced, efficient and effectively governed systems</a:t>
            </a:r>
            <a:r>
              <a:rPr lang="en-US" sz="1900"/>
              <a:t>”. </a:t>
            </a:r>
            <a:br>
              <a:rPr lang="en-US" sz="1900"/>
            </a:br>
            <a:endParaRPr lang="en-US" sz="1900"/>
          </a:p>
        </p:txBody>
      </p:sp>
      <p:sp>
        <p:nvSpPr>
          <p:cNvPr id="4" name="Slide Number Placeholder 3"/>
          <p:cNvSpPr>
            <a:spLocks noGrp="1"/>
          </p:cNvSpPr>
          <p:nvPr>
            <p:ph type="sldNum" sz="quarter" idx="12"/>
          </p:nvPr>
        </p:nvSpPr>
        <p:spPr>
          <a:xfrm>
            <a:off x="7539733" y="6356350"/>
            <a:ext cx="975616" cy="365125"/>
          </a:xfrm>
        </p:spPr>
        <p:txBody>
          <a:bodyPr>
            <a:normAutofit/>
          </a:bodyPr>
          <a:lstStyle/>
          <a:p>
            <a:pPr>
              <a:spcAft>
                <a:spcPts val="600"/>
              </a:spcAft>
            </a:pPr>
            <a:fld id="{25FDB292-E3AB-4D3F-90EA-E154CC5BA767}" type="slidenum">
              <a:rPr lang="en-ZA" smtClean="0"/>
              <a:pPr>
                <a:spcAft>
                  <a:spcPts val="600"/>
                </a:spcAft>
              </a:pPr>
              <a:t>5</a:t>
            </a:fld>
            <a:endParaRPr lang="en-ZA"/>
          </a:p>
        </p:txBody>
      </p:sp>
      <p:pic>
        <p:nvPicPr>
          <p:cNvPr id="7" name="Picture 6" descr="White puzzle with one red piece">
            <a:extLst>
              <a:ext uri="{FF2B5EF4-FFF2-40B4-BE49-F238E27FC236}">
                <a16:creationId xmlns:a16="http://schemas.microsoft.com/office/drawing/2014/main" id="{5E214014-7A8F-3044-C96A-811E47908F18}"/>
              </a:ext>
            </a:extLst>
          </p:cNvPr>
          <p:cNvPicPr>
            <a:picLocks noChangeAspect="1"/>
          </p:cNvPicPr>
          <p:nvPr/>
        </p:nvPicPr>
        <p:blipFill rotWithShape="1">
          <a:blip r:embed="rId2"/>
          <a:srcRect l="36477" r="34873"/>
          <a:stretch/>
        </p:blipFill>
        <p:spPr>
          <a:xfrm>
            <a:off x="20" y="10"/>
            <a:ext cx="3492988"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Tree>
    <p:extLst>
      <p:ext uri="{BB962C8B-B14F-4D97-AF65-F5344CB8AC3E}">
        <p14:creationId xmlns:p14="http://schemas.microsoft.com/office/powerpoint/2010/main" val="780905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8" name="Straight Connector 9">
            <a:extLst>
              <a:ext uri="{FF2B5EF4-FFF2-40B4-BE49-F238E27FC236}">
                <a16:creationId xmlns:a16="http://schemas.microsoft.com/office/drawing/2014/main" id="{988A901F-2380-409D-B12F-3A0FDAFAEE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290131"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Rectangle 11">
            <a:extLst>
              <a:ext uri="{FF2B5EF4-FFF2-40B4-BE49-F238E27FC236}">
                <a16:creationId xmlns:a16="http://schemas.microsoft.com/office/drawing/2014/main" id="{14CD50C8-2F85-4F12-A5B5-9336E254A7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pic>
        <p:nvPicPr>
          <p:cNvPr id="20" name="Picture 5">
            <a:extLst>
              <a:ext uri="{FF2B5EF4-FFF2-40B4-BE49-F238E27FC236}">
                <a16:creationId xmlns:a16="http://schemas.microsoft.com/office/drawing/2014/main" id="{37092144-8C68-EB6B-B486-7A64435727C6}"/>
              </a:ext>
            </a:extLst>
          </p:cNvPr>
          <p:cNvPicPr>
            <a:picLocks noChangeAspect="1"/>
          </p:cNvPicPr>
          <p:nvPr/>
        </p:nvPicPr>
        <p:blipFill rotWithShape="1">
          <a:blip r:embed="rId3"/>
          <a:srcRect l="10045" r="10289" b="2"/>
          <a:stretch/>
        </p:blipFill>
        <p:spPr>
          <a:xfrm>
            <a:off x="20" y="10"/>
            <a:ext cx="9143980" cy="6857990"/>
          </a:xfrm>
          <a:prstGeom prst="rect">
            <a:avLst/>
          </a:prstGeom>
        </p:spPr>
      </p:pic>
      <p:sp>
        <p:nvSpPr>
          <p:cNvPr id="21" name="Rectangle 13">
            <a:extLst>
              <a:ext uri="{FF2B5EF4-FFF2-40B4-BE49-F238E27FC236}">
                <a16:creationId xmlns:a16="http://schemas.microsoft.com/office/drawing/2014/main" id="{014CD94B-6292-41B3-B053-01121CE906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59968"/>
            <a:ext cx="9144000" cy="2298032"/>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B38C16D2-2C6C-A349-705D-AB1C876865B9}"/>
              </a:ext>
            </a:extLst>
          </p:cNvPr>
          <p:cNvSpPr>
            <a:spLocks noGrp="1"/>
          </p:cNvSpPr>
          <p:nvPr>
            <p:ph type="title"/>
          </p:nvPr>
        </p:nvSpPr>
        <p:spPr>
          <a:xfrm>
            <a:off x="342900" y="4960137"/>
            <a:ext cx="5829300" cy="1463040"/>
          </a:xfrm>
        </p:spPr>
        <p:txBody>
          <a:bodyPr vert="horz" lIns="91440" tIns="45720" rIns="91440" bIns="45720" rtlCol="0" anchor="ctr">
            <a:normAutofit/>
          </a:bodyPr>
          <a:lstStyle/>
          <a:p>
            <a:r>
              <a:rPr lang="en-US" sz="4300">
                <a:solidFill>
                  <a:srgbClr val="FFFFFF"/>
                </a:solidFill>
              </a:rPr>
              <a:t>Unpacking autonomy, agency, and accountability</a:t>
            </a:r>
          </a:p>
        </p:txBody>
      </p:sp>
      <p:sp>
        <p:nvSpPr>
          <p:cNvPr id="3" name="Text Placeholder 2">
            <a:extLst>
              <a:ext uri="{FF2B5EF4-FFF2-40B4-BE49-F238E27FC236}">
                <a16:creationId xmlns:a16="http://schemas.microsoft.com/office/drawing/2014/main" id="{654F5A9D-6651-6F1F-2332-73B100750839}"/>
              </a:ext>
            </a:extLst>
          </p:cNvPr>
          <p:cNvSpPr>
            <a:spLocks noGrp="1"/>
          </p:cNvSpPr>
          <p:nvPr>
            <p:ph type="body" idx="1"/>
          </p:nvPr>
        </p:nvSpPr>
        <p:spPr>
          <a:xfrm>
            <a:off x="6457950" y="4960137"/>
            <a:ext cx="2400300" cy="1463040"/>
          </a:xfrm>
        </p:spPr>
        <p:txBody>
          <a:bodyPr vert="horz" lIns="91440" tIns="45720" rIns="91440" bIns="45720" rtlCol="0" anchor="ctr">
            <a:normAutofit/>
          </a:bodyPr>
          <a:lstStyle/>
          <a:p>
            <a:endParaRPr lang="en-US" sz="1800">
              <a:solidFill>
                <a:srgbClr val="FFFFFF"/>
              </a:solidFill>
            </a:endParaRPr>
          </a:p>
        </p:txBody>
      </p:sp>
      <p:cxnSp>
        <p:nvCxnSpPr>
          <p:cNvPr id="22" name="Straight Connector 15">
            <a:extLst>
              <a:ext uri="{FF2B5EF4-FFF2-40B4-BE49-F238E27FC236}">
                <a16:creationId xmlns:a16="http://schemas.microsoft.com/office/drawing/2014/main" id="{69BDC10B-3439-4B01-9129-15D8245B05A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290132" y="5264106"/>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50702337-DBF4-951A-ECEE-8C9500AE6FC6}"/>
              </a:ext>
            </a:extLst>
          </p:cNvPr>
          <p:cNvSpPr>
            <a:spLocks noGrp="1"/>
          </p:cNvSpPr>
          <p:nvPr>
            <p:ph type="sldNum" sz="quarter" idx="12"/>
          </p:nvPr>
        </p:nvSpPr>
        <p:spPr>
          <a:xfrm>
            <a:off x="8127999" y="6470704"/>
            <a:ext cx="730251" cy="274320"/>
          </a:xfrm>
        </p:spPr>
        <p:txBody>
          <a:bodyPr vert="horz" lIns="91440" tIns="45720" rIns="91440" bIns="45720" rtlCol="0" anchor="ctr">
            <a:normAutofit/>
          </a:bodyPr>
          <a:lstStyle/>
          <a:p>
            <a:pPr defTabSz="914400">
              <a:spcAft>
                <a:spcPts val="600"/>
              </a:spcAft>
            </a:pPr>
            <a:fld id="{25FDB292-E3AB-4D3F-90EA-E154CC5BA767}" type="slidenum">
              <a:rPr lang="en-US" sz="900">
                <a:solidFill>
                  <a:srgbClr val="FFFFFF">
                    <a:alpha val="80000"/>
                  </a:srgbClr>
                </a:solidFill>
              </a:rPr>
              <a:pPr defTabSz="914400">
                <a:spcAft>
                  <a:spcPts val="600"/>
                </a:spcAft>
              </a:pPr>
              <a:t>6</a:t>
            </a:fld>
            <a:endParaRPr lang="en-US" sz="900">
              <a:solidFill>
                <a:srgbClr val="FFFFFF">
                  <a:alpha val="80000"/>
                </a:srgbClr>
              </a:solidFill>
            </a:endParaRPr>
          </a:p>
        </p:txBody>
      </p:sp>
    </p:spTree>
    <p:extLst>
      <p:ext uri="{BB962C8B-B14F-4D97-AF65-F5344CB8AC3E}">
        <p14:creationId xmlns:p14="http://schemas.microsoft.com/office/powerpoint/2010/main" val="6585572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9D6B4A-2D74-057B-F08E-BFA1766DDC06}"/>
              </a:ext>
            </a:extLst>
          </p:cNvPr>
          <p:cNvSpPr>
            <a:spLocks noGrp="1"/>
          </p:cNvSpPr>
          <p:nvPr>
            <p:ph idx="1"/>
          </p:nvPr>
        </p:nvSpPr>
        <p:spPr>
          <a:xfrm>
            <a:off x="768096" y="548680"/>
            <a:ext cx="7290055" cy="5760680"/>
          </a:xfrm>
        </p:spPr>
        <p:txBody>
          <a:bodyPr>
            <a:normAutofit fontScale="32500" lnSpcReduction="20000"/>
          </a:bodyPr>
          <a:lstStyle/>
          <a:p>
            <a:pPr algn="just">
              <a:lnSpc>
                <a:spcPct val="150000"/>
              </a:lnSpc>
            </a:pPr>
            <a:r>
              <a:rPr lang="en-GB" sz="9000" kern="1050">
                <a:solidFill>
                  <a:srgbClr val="0D0D0D"/>
                </a:solidFill>
                <a:latin typeface="Times New Roman" panose="02020603050405020304" pitchFamily="18" charset="0"/>
                <a:ea typeface="Verdana" panose="020B0604030504040204" pitchFamily="34" charset="0"/>
                <a:cs typeface="Palatino Linotype" panose="02040502050505030304" pitchFamily="18" charset="0"/>
              </a:rPr>
              <a:t>C</a:t>
            </a:r>
            <a:r>
              <a:rPr lang="en-GB" sz="9000" kern="1050">
                <a:solidFill>
                  <a:srgbClr val="0D0D0D"/>
                </a:solidFill>
                <a:effectLst/>
                <a:latin typeface="Times New Roman" panose="02020603050405020304" pitchFamily="18" charset="0"/>
                <a:ea typeface="Verdana" panose="020B0604030504040204" pitchFamily="34" charset="0"/>
                <a:cs typeface="Palatino Linotype" panose="02040502050505030304" pitchFamily="18" charset="0"/>
              </a:rPr>
              <a:t>ontestation about what it means to be a teacher and to be part of the teaching profession</a:t>
            </a:r>
          </a:p>
          <a:p>
            <a:pPr marL="1598613" indent="-1143000" algn="just">
              <a:lnSpc>
                <a:spcPct val="150000"/>
              </a:lnSpc>
              <a:buFont typeface="Arial" panose="020B0604020202020204" pitchFamily="34" charset="0"/>
              <a:buChar char="•"/>
            </a:pPr>
            <a:r>
              <a:rPr lang="en-GB" sz="9000" kern="1050">
                <a:solidFill>
                  <a:srgbClr val="0D0D0D"/>
                </a:solidFill>
                <a:latin typeface="Times New Roman" panose="02020603050405020304" pitchFamily="18" charset="0"/>
                <a:ea typeface="Verdana" panose="020B0604030504040204" pitchFamily="34" charset="0"/>
                <a:cs typeface="Palatino Linotype" panose="02040502050505030304" pitchFamily="18" charset="0"/>
              </a:rPr>
              <a:t>D</a:t>
            </a:r>
            <a:r>
              <a:rPr lang="en-GB" sz="9000" kern="1050">
                <a:solidFill>
                  <a:srgbClr val="0D0D0D"/>
                </a:solidFill>
                <a:effectLst/>
                <a:latin typeface="Times New Roman" panose="02020603050405020304" pitchFamily="18" charset="0"/>
                <a:ea typeface="Verdana" panose="020B0604030504040204" pitchFamily="34" charset="0"/>
                <a:cs typeface="Palatino Linotype" panose="02040502050505030304" pitchFamily="18" charset="0"/>
              </a:rPr>
              <a:t>octors </a:t>
            </a:r>
          </a:p>
          <a:p>
            <a:pPr marL="1598613" indent="-1143000" algn="just">
              <a:lnSpc>
                <a:spcPct val="150000"/>
              </a:lnSpc>
              <a:buFont typeface="Arial" panose="020B0604020202020204" pitchFamily="34" charset="0"/>
              <a:buChar char="•"/>
            </a:pPr>
            <a:r>
              <a:rPr lang="en-GB" sz="9000" kern="1050">
                <a:solidFill>
                  <a:srgbClr val="0D0D0D"/>
                </a:solidFill>
                <a:effectLst/>
                <a:latin typeface="Times New Roman" panose="02020603050405020304" pitchFamily="18" charset="0"/>
                <a:ea typeface="Verdana" panose="020B0604030504040204" pitchFamily="34" charset="0"/>
                <a:cs typeface="Palatino Linotype" panose="02040502050505030304" pitchFamily="18" charset="0"/>
              </a:rPr>
              <a:t> lawyers</a:t>
            </a:r>
          </a:p>
          <a:p>
            <a:pPr marL="1598613" indent="-1143000" algn="just">
              <a:lnSpc>
                <a:spcPct val="150000"/>
              </a:lnSpc>
              <a:buFont typeface="Arial" panose="020B0604020202020204" pitchFamily="34" charset="0"/>
              <a:buChar char="•"/>
            </a:pPr>
            <a:r>
              <a:rPr lang="en-GB" sz="9000" kern="1050">
                <a:solidFill>
                  <a:srgbClr val="0D0D0D"/>
                </a:solidFill>
                <a:latin typeface="Times New Roman" panose="02020603050405020304" pitchFamily="18" charset="0"/>
                <a:ea typeface="Verdana" panose="020B0604030504040204" pitchFamily="34" charset="0"/>
                <a:cs typeface="Palatino Linotype" panose="02040502050505030304" pitchFamily="18" charset="0"/>
              </a:rPr>
              <a:t>Workers</a:t>
            </a:r>
          </a:p>
          <a:p>
            <a:pPr marL="1598613" indent="-1143000" algn="just">
              <a:lnSpc>
                <a:spcPct val="150000"/>
              </a:lnSpc>
              <a:buFont typeface="Arial" panose="020B0604020202020204" pitchFamily="34" charset="0"/>
              <a:buChar char="•"/>
            </a:pPr>
            <a:r>
              <a:rPr lang="en-GB" sz="9000" kern="1050">
                <a:solidFill>
                  <a:srgbClr val="0D0D0D"/>
                </a:solidFill>
                <a:effectLst/>
                <a:latin typeface="Times New Roman" panose="02020603050405020304" pitchFamily="18" charset="0"/>
                <a:ea typeface="Verdana" panose="020B0604030504040204" pitchFamily="34" charset="0"/>
                <a:cs typeface="Palatino Linotype" panose="02040502050505030304" pitchFamily="18" charset="0"/>
              </a:rPr>
              <a:t>Nurse , </a:t>
            </a:r>
          </a:p>
          <a:p>
            <a:pPr marL="1598613" indent="-1143000" algn="just">
              <a:lnSpc>
                <a:spcPct val="150000"/>
              </a:lnSpc>
              <a:buFont typeface="Arial" panose="020B0604020202020204" pitchFamily="34" charset="0"/>
              <a:buChar char="•"/>
            </a:pPr>
            <a:r>
              <a:rPr lang="en-GB" sz="9000" kern="1050">
                <a:solidFill>
                  <a:srgbClr val="0D0D0D"/>
                </a:solidFill>
                <a:effectLst/>
                <a:latin typeface="Times New Roman" panose="02020603050405020304" pitchFamily="18" charset="0"/>
                <a:ea typeface="Verdana" panose="020B0604030504040204" pitchFamily="34" charset="0"/>
                <a:cs typeface="Palatino Linotype" panose="02040502050505030304" pitchFamily="18" charset="0"/>
              </a:rPr>
              <a:t>And/or ….  </a:t>
            </a:r>
          </a:p>
        </p:txBody>
      </p:sp>
      <p:sp>
        <p:nvSpPr>
          <p:cNvPr id="4" name="Slide Number Placeholder 3">
            <a:extLst>
              <a:ext uri="{FF2B5EF4-FFF2-40B4-BE49-F238E27FC236}">
                <a16:creationId xmlns:a16="http://schemas.microsoft.com/office/drawing/2014/main" id="{572F422E-312B-BDD2-7EAB-B242E128151C}"/>
              </a:ext>
            </a:extLst>
          </p:cNvPr>
          <p:cNvSpPr>
            <a:spLocks noGrp="1"/>
          </p:cNvSpPr>
          <p:nvPr>
            <p:ph type="sldNum" sz="quarter" idx="12"/>
          </p:nvPr>
        </p:nvSpPr>
        <p:spPr/>
        <p:txBody>
          <a:bodyPr/>
          <a:lstStyle/>
          <a:p>
            <a:fld id="{25FDB292-E3AB-4D3F-90EA-E154CC5BA767}" type="slidenum">
              <a:rPr lang="en-ZA" smtClean="0"/>
              <a:pPr/>
              <a:t>7</a:t>
            </a:fld>
            <a:endParaRPr lang="en-ZA"/>
          </a:p>
        </p:txBody>
      </p:sp>
    </p:spTree>
    <p:extLst>
      <p:ext uri="{BB962C8B-B14F-4D97-AF65-F5344CB8AC3E}">
        <p14:creationId xmlns:p14="http://schemas.microsoft.com/office/powerpoint/2010/main" val="25526182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7" name="Content Placeholder 2">
            <a:extLst>
              <a:ext uri="{FF2B5EF4-FFF2-40B4-BE49-F238E27FC236}">
                <a16:creationId xmlns:a16="http://schemas.microsoft.com/office/drawing/2014/main" id="{F3AC2A9F-CC13-D97A-7B1C-2022D65B114C}"/>
              </a:ext>
            </a:extLst>
          </p:cNvPr>
          <p:cNvGraphicFramePr>
            <a:graphicFrameLocks noGrp="1"/>
          </p:cNvGraphicFramePr>
          <p:nvPr>
            <p:ph idx="1"/>
            <p:extLst>
              <p:ext uri="{D42A27DB-BD31-4B8C-83A1-F6EECF244321}">
                <p14:modId xmlns:p14="http://schemas.microsoft.com/office/powerpoint/2010/main" val="360498170"/>
              </p:ext>
            </p:extLst>
          </p:nvPr>
        </p:nvGraphicFramePr>
        <p:xfrm>
          <a:off x="768350" y="476672"/>
          <a:ext cx="7289800" cy="58320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572F422E-312B-BDD2-7EAB-B242E128151C}"/>
              </a:ext>
            </a:extLst>
          </p:cNvPr>
          <p:cNvSpPr>
            <a:spLocks noGrp="1"/>
          </p:cNvSpPr>
          <p:nvPr>
            <p:ph type="sldNum" sz="quarter" idx="12"/>
          </p:nvPr>
        </p:nvSpPr>
        <p:spPr/>
        <p:txBody>
          <a:bodyPr>
            <a:normAutofit/>
          </a:bodyPr>
          <a:lstStyle/>
          <a:p>
            <a:pPr>
              <a:spcAft>
                <a:spcPts val="600"/>
              </a:spcAft>
            </a:pPr>
            <a:fld id="{25FDB292-E3AB-4D3F-90EA-E154CC5BA767}" type="slidenum">
              <a:rPr lang="en-ZA" smtClean="0"/>
              <a:pPr>
                <a:spcAft>
                  <a:spcPts val="600"/>
                </a:spcAft>
              </a:pPr>
              <a:t>8</a:t>
            </a:fld>
            <a:endParaRPr lang="en-ZA"/>
          </a:p>
        </p:txBody>
      </p:sp>
    </p:spTree>
    <p:extLst>
      <p:ext uri="{BB962C8B-B14F-4D97-AF65-F5344CB8AC3E}">
        <p14:creationId xmlns:p14="http://schemas.microsoft.com/office/powerpoint/2010/main" val="12602168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F1B0179-1034-121F-9E62-F01676DD069B}"/>
              </a:ext>
            </a:extLst>
          </p:cNvPr>
          <p:cNvSpPr>
            <a:spLocks noGrp="1"/>
          </p:cNvSpPr>
          <p:nvPr>
            <p:ph sz="half" idx="1"/>
          </p:nvPr>
        </p:nvSpPr>
        <p:spPr>
          <a:xfrm>
            <a:off x="941378" y="1586620"/>
            <a:ext cx="7261242" cy="3612635"/>
          </a:xfrm>
        </p:spPr>
        <p:txBody>
          <a:bodyPr/>
          <a:lstStyle/>
          <a:p>
            <a:pPr marL="0" indent="0" defTabSz="868680">
              <a:spcBef>
                <a:spcPts val="1140"/>
              </a:spcBef>
              <a:spcAft>
                <a:spcPts val="190"/>
              </a:spcAft>
              <a:buNone/>
            </a:pPr>
            <a:endParaRPr lang="en-IN" sz="1900" kern="1200">
              <a:solidFill>
                <a:schemeClr val="tx1"/>
              </a:solidFill>
              <a:latin typeface="+mn-lt"/>
              <a:ea typeface="+mn-ea"/>
              <a:cs typeface="+mn-cs"/>
            </a:endParaRPr>
          </a:p>
          <a:p>
            <a:pPr marL="86868" indent="-86868" defTabSz="868680">
              <a:spcBef>
                <a:spcPts val="1140"/>
              </a:spcBef>
              <a:spcAft>
                <a:spcPts val="190"/>
              </a:spcAft>
            </a:pPr>
            <a:endParaRPr lang="en-IN" sz="1900" kern="1200">
              <a:solidFill>
                <a:schemeClr val="tx1"/>
              </a:solidFill>
              <a:latin typeface="+mn-lt"/>
              <a:ea typeface="+mn-ea"/>
              <a:cs typeface="+mn-cs"/>
            </a:endParaRPr>
          </a:p>
          <a:p>
            <a:pPr marL="251917" lvl="1" indent="-130302" defTabSz="868680">
              <a:spcBef>
                <a:spcPts val="190"/>
              </a:spcBef>
              <a:spcAft>
                <a:spcPts val="380"/>
              </a:spcAft>
            </a:pPr>
            <a:endParaRPr lang="en-IN" sz="1283" kern="1200">
              <a:solidFill>
                <a:schemeClr val="tx1"/>
              </a:solidFill>
              <a:latin typeface="+mn-lt"/>
              <a:ea typeface="+mn-ea"/>
              <a:cs typeface="+mn-cs"/>
            </a:endParaRPr>
          </a:p>
          <a:p>
            <a:pPr marL="251917" lvl="1" indent="-130302" defTabSz="868680">
              <a:spcBef>
                <a:spcPts val="190"/>
              </a:spcBef>
              <a:spcAft>
                <a:spcPts val="380"/>
              </a:spcAft>
            </a:pPr>
            <a:endParaRPr lang="en-IN" sz="1283" kern="1200">
              <a:solidFill>
                <a:schemeClr val="tx1"/>
              </a:solidFill>
              <a:latin typeface="+mn-lt"/>
              <a:ea typeface="+mn-ea"/>
              <a:cs typeface="+mn-cs"/>
            </a:endParaRPr>
          </a:p>
          <a:p>
            <a:pPr marL="251917" lvl="1" indent="-130302" defTabSz="868680">
              <a:spcBef>
                <a:spcPts val="190"/>
              </a:spcBef>
              <a:spcAft>
                <a:spcPts val="380"/>
              </a:spcAft>
            </a:pPr>
            <a:endParaRPr lang="en-IN" sz="1283" kern="1200">
              <a:solidFill>
                <a:schemeClr val="tx1"/>
              </a:solidFill>
              <a:latin typeface="+mn-lt"/>
              <a:ea typeface="+mn-ea"/>
              <a:cs typeface="+mn-cs"/>
            </a:endParaRPr>
          </a:p>
          <a:p>
            <a:pPr lvl="1"/>
            <a:endParaRPr lang="en-IN" sz="1350"/>
          </a:p>
        </p:txBody>
      </p:sp>
      <p:graphicFrame>
        <p:nvGraphicFramePr>
          <p:cNvPr id="5" name="Diagram 4">
            <a:extLst>
              <a:ext uri="{FF2B5EF4-FFF2-40B4-BE49-F238E27FC236}">
                <a16:creationId xmlns:a16="http://schemas.microsoft.com/office/drawing/2014/main" id="{883B4021-2D3B-7899-BFC3-99E84A430A0C}"/>
              </a:ext>
            </a:extLst>
          </p:cNvPr>
          <p:cNvGraphicFramePr/>
          <p:nvPr>
            <p:extLst>
              <p:ext uri="{D42A27DB-BD31-4B8C-83A1-F6EECF244321}">
                <p14:modId xmlns:p14="http://schemas.microsoft.com/office/powerpoint/2010/main" val="939193129"/>
              </p:ext>
            </p:extLst>
          </p:nvPr>
        </p:nvGraphicFramePr>
        <p:xfrm>
          <a:off x="1308038" y="643467"/>
          <a:ext cx="6894582" cy="55710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a:extLst>
              <a:ext uri="{FF2B5EF4-FFF2-40B4-BE49-F238E27FC236}">
                <a16:creationId xmlns:a16="http://schemas.microsoft.com/office/drawing/2014/main" id="{CCC4B207-CA20-4EAF-AD31-3F8D216F3845}"/>
              </a:ext>
            </a:extLst>
          </p:cNvPr>
          <p:cNvSpPr>
            <a:spLocks noGrp="1"/>
          </p:cNvSpPr>
          <p:nvPr>
            <p:ph type="sldNum" sz="quarter" idx="12"/>
          </p:nvPr>
        </p:nvSpPr>
        <p:spPr/>
        <p:txBody>
          <a:bodyPr/>
          <a:lstStyle/>
          <a:p>
            <a:fld id="{25FDB292-E3AB-4D3F-90EA-E154CC5BA767}" type="slidenum">
              <a:rPr lang="en-ZA" smtClean="0"/>
              <a:pPr/>
              <a:t>9</a:t>
            </a:fld>
            <a:endParaRPr lang="en-ZA"/>
          </a:p>
        </p:txBody>
      </p:sp>
    </p:spTree>
    <p:extLst>
      <p:ext uri="{BB962C8B-B14F-4D97-AF65-F5344CB8AC3E}">
        <p14:creationId xmlns:p14="http://schemas.microsoft.com/office/powerpoint/2010/main" val="106446639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455F51"/>
      </a:dk2>
      <a:lt2>
        <a:srgbClr val="E3DED1"/>
      </a:lt2>
      <a:accent1>
        <a:srgbClr val="99CB38"/>
      </a:accent1>
      <a:accent2>
        <a:srgbClr val="63A537"/>
      </a:accent2>
      <a:accent3>
        <a:srgbClr val="E6D024"/>
      </a:accent3>
      <a:accent4>
        <a:srgbClr val="CC9700"/>
      </a:accent4>
      <a:accent5>
        <a:srgbClr val="4EB3CF"/>
      </a:accent5>
      <a:accent6>
        <a:srgbClr val="378DA6"/>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29F68FFC-748B-4FC3-BF39-7F84A6D5840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{00007B0C-E43B-324E-ABDA-AD2E7A058287}tf10001061</Template>
  <TotalTime>980</TotalTime>
  <Words>2450</Words>
  <Application>Microsoft Macintosh PowerPoint</Application>
  <PresentationFormat>On-screen Show (4:3)</PresentationFormat>
  <Paragraphs>243</Paragraphs>
  <Slides>37</Slides>
  <Notes>8</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37</vt:i4>
      </vt:variant>
    </vt:vector>
  </HeadingPairs>
  <TitlesOfParts>
    <vt:vector size="49" baseType="lpstr">
      <vt:lpstr>Amasis MT Pro Medium</vt:lpstr>
      <vt:lpstr>Arial</vt:lpstr>
      <vt:lpstr>Arial Narrow</vt:lpstr>
      <vt:lpstr>Calibri</vt:lpstr>
      <vt:lpstr>Cambria</vt:lpstr>
      <vt:lpstr>Tahoma</vt:lpstr>
      <vt:lpstr>Times New Roman</vt:lpstr>
      <vt:lpstr>Tw Cen MT</vt:lpstr>
      <vt:lpstr>Tw Cen MT Condensed</vt:lpstr>
      <vt:lpstr>Wingdings</vt:lpstr>
      <vt:lpstr>Wingdings 3</vt:lpstr>
      <vt:lpstr>Integral</vt:lpstr>
      <vt:lpstr>Teachers as professionals: Autonomy, agency  &amp;  accountability</vt:lpstr>
      <vt:lpstr>Outline </vt:lpstr>
      <vt:lpstr>PowerPoint Presentation</vt:lpstr>
      <vt:lpstr>Teachers at the core of global agenda</vt:lpstr>
      <vt:lpstr>Incheon Declaration (2015)</vt:lpstr>
      <vt:lpstr>Unpacking autonomy, agency, and accountability</vt:lpstr>
      <vt:lpstr>PowerPoint Presentation</vt:lpstr>
      <vt:lpstr>PowerPoint Presentation</vt:lpstr>
      <vt:lpstr>PowerPoint Presentation</vt:lpstr>
      <vt:lpstr>The idea of agency </vt:lpstr>
      <vt:lpstr>PowerPoint Presentation</vt:lpstr>
      <vt:lpstr>PowerPoint Presentation</vt:lpstr>
      <vt:lpstr>PowerPoint Presentation</vt:lpstr>
      <vt:lpstr>PowerPoint Presentation</vt:lpstr>
      <vt:lpstr>Accountability: who, what for what purpose , what measures &amp; how</vt:lpstr>
      <vt:lpstr>PowerPoint Presentation</vt:lpstr>
      <vt:lpstr>Diverse accountability forms</vt:lpstr>
      <vt:lpstr>autonomy, agency and the knowledge claims</vt:lpstr>
      <vt:lpstr> Is there a professional knowledge base underlying teachers’ work? </vt:lpstr>
      <vt:lpstr>PowerPoint Presentation</vt:lpstr>
      <vt:lpstr>A heuristic framework for f teachers' agency </vt:lpstr>
      <vt:lpstr>Conceptions of teachers and autonomy and agency</vt:lpstr>
      <vt:lpstr>Shift in global governance of teachers</vt:lpstr>
      <vt:lpstr>Changing Ideas of a Good  Teacher</vt:lpstr>
      <vt:lpstr>Conceptions of ‘good’ teacher and ‘good’ teaching (CETE, 2021)</vt:lpstr>
      <vt:lpstr>PowerPoint Presentation</vt:lpstr>
      <vt:lpstr>PowerPoint Presentation</vt:lpstr>
      <vt:lpstr>Teacher – beyond western centric notions</vt:lpstr>
      <vt:lpstr>autonomy, agency and teacher standards</vt:lpstr>
      <vt:lpstr>PowerPoint Presentation</vt:lpstr>
      <vt:lpstr>Regulation and surveillance</vt:lpstr>
      <vt:lpstr>Standards and licensing</vt:lpstr>
      <vt:lpstr>Moving forward</vt:lpstr>
      <vt:lpstr>Balancing autonomy and Agency with professional and democratic accountability</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Teachers, teaching and teacher education in the 2030 SDG framework</dc:title>
  <dc:creator>Microsoft Office User</dc:creator>
  <cp:lastModifiedBy>Microsoft Office User</cp:lastModifiedBy>
  <cp:revision>32</cp:revision>
  <cp:lastPrinted>2023-04-20T06:06:26Z</cp:lastPrinted>
  <dcterms:created xsi:type="dcterms:W3CDTF">2020-11-14T14:28:29Z</dcterms:created>
  <dcterms:modified xsi:type="dcterms:W3CDTF">2023-04-20T09:20:41Z</dcterms:modified>
</cp:coreProperties>
</file>