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8" r:id="rId2"/>
    <p:sldId id="256" r:id="rId3"/>
    <p:sldId id="1305" r:id="rId4"/>
    <p:sldId id="1279" r:id="rId5"/>
    <p:sldId id="1301" r:id="rId6"/>
    <p:sldId id="1302" r:id="rId7"/>
    <p:sldId id="1307" r:id="rId8"/>
    <p:sldId id="1308" r:id="rId9"/>
    <p:sldId id="1309" r:id="rId10"/>
    <p:sldId id="1310" r:id="rId11"/>
    <p:sldId id="1311" r:id="rId12"/>
    <p:sldId id="1304" r:id="rId13"/>
    <p:sldId id="1314" r:id="rId14"/>
    <p:sldId id="1303" r:id="rId15"/>
    <p:sldId id="1313" r:id="rId16"/>
    <p:sldId id="1315" r:id="rId17"/>
    <p:sldId id="1316" r:id="rId18"/>
    <p:sldId id="1317" r:id="rId19"/>
    <p:sldId id="1318" r:id="rId20"/>
    <p:sldId id="1267" r:id="rId21"/>
    <p:sldId id="1263" r:id="rId22"/>
    <p:sldId id="1319" r:id="rId23"/>
    <p:sldId id="261" r:id="rId24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628A9-B1F0-4B6E-BC3A-31BE8C3FA0B0}" v="1027" dt="2023-04-19T12:30:52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7869" autoAdjust="0"/>
  </p:normalViewPr>
  <p:slideViewPr>
    <p:cSldViewPr>
      <p:cViewPr varScale="1">
        <p:scale>
          <a:sx n="86" d="100"/>
          <a:sy n="86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" userId="d69ea830c63fd696" providerId="LiveId" clId="{DEE628A9-B1F0-4B6E-BC3A-31BE8C3FA0B0}"/>
    <pc:docChg chg="undo custSel addSld delSld modSld sldOrd">
      <pc:chgData name="Albert" userId="d69ea830c63fd696" providerId="LiveId" clId="{DEE628A9-B1F0-4B6E-BC3A-31BE8C3FA0B0}" dt="2023-04-19T12:37:33.661" v="3694" actId="20577"/>
      <pc:docMkLst>
        <pc:docMk/>
      </pc:docMkLst>
      <pc:sldChg chg="addSp delSp modSp add mod ord">
        <pc:chgData name="Albert" userId="d69ea830c63fd696" providerId="LiveId" clId="{DEE628A9-B1F0-4B6E-BC3A-31BE8C3FA0B0}" dt="2023-04-19T12:34:09.260" v="3563" actId="1076"/>
        <pc:sldMkLst>
          <pc:docMk/>
          <pc:sldMk cId="0" sldId="256"/>
        </pc:sldMkLst>
        <pc:spChg chg="add del mod">
          <ac:chgData name="Albert" userId="d69ea830c63fd696" providerId="LiveId" clId="{DEE628A9-B1F0-4B6E-BC3A-31BE8C3FA0B0}" dt="2023-04-19T12:32:54.475" v="3561" actId="14100"/>
          <ac:spMkLst>
            <pc:docMk/>
            <pc:sldMk cId="0" sldId="256"/>
            <ac:spMk id="90" creationId="{00000000-0000-0000-0000-000000000000}"/>
          </ac:spMkLst>
        </pc:spChg>
        <pc:picChg chg="add del mod">
          <ac:chgData name="Albert" userId="d69ea830c63fd696" providerId="LiveId" clId="{DEE628A9-B1F0-4B6E-BC3A-31BE8C3FA0B0}" dt="2023-04-19T12:30:51.151" v="3475" actId="478"/>
          <ac:picMkLst>
            <pc:docMk/>
            <pc:sldMk cId="0" sldId="256"/>
            <ac:picMk id="3" creationId="{E42551A4-23ED-5EDB-F1C5-BF6CC5B819C3}"/>
          </ac:picMkLst>
        </pc:picChg>
        <pc:picChg chg="add mod modCrop">
          <ac:chgData name="Albert" userId="d69ea830c63fd696" providerId="LiveId" clId="{DEE628A9-B1F0-4B6E-BC3A-31BE8C3FA0B0}" dt="2023-04-19T12:32:51.772" v="3560" actId="1076"/>
          <ac:picMkLst>
            <pc:docMk/>
            <pc:sldMk cId="0" sldId="256"/>
            <ac:picMk id="4" creationId="{4F39AEDB-151F-EF2E-83D1-CB8488E4D57F}"/>
          </ac:picMkLst>
        </pc:picChg>
        <pc:picChg chg="mod">
          <ac:chgData name="Albert" userId="d69ea830c63fd696" providerId="LiveId" clId="{DEE628A9-B1F0-4B6E-BC3A-31BE8C3FA0B0}" dt="2023-04-19T12:34:09.260" v="3563" actId="1076"/>
          <ac:picMkLst>
            <pc:docMk/>
            <pc:sldMk cId="0" sldId="256"/>
            <ac:picMk id="89" creationId="{00000000-0000-0000-0000-000000000000}"/>
          </ac:picMkLst>
        </pc:picChg>
      </pc:sldChg>
      <pc:sldChg chg="delSp modSp add mod">
        <pc:chgData name="Albert" userId="d69ea830c63fd696" providerId="LiveId" clId="{DEE628A9-B1F0-4B6E-BC3A-31BE8C3FA0B0}" dt="2023-04-19T12:37:33.661" v="3694" actId="20577"/>
        <pc:sldMkLst>
          <pc:docMk/>
          <pc:sldMk cId="0" sldId="261"/>
        </pc:sldMkLst>
        <pc:spChg chg="mod">
          <ac:chgData name="Albert" userId="d69ea830c63fd696" providerId="LiveId" clId="{DEE628A9-B1F0-4B6E-BC3A-31BE8C3FA0B0}" dt="2023-04-19T12:37:33.661" v="3694" actId="20577"/>
          <ac:spMkLst>
            <pc:docMk/>
            <pc:sldMk cId="0" sldId="261"/>
            <ac:spMk id="143" creationId="{00000000-0000-0000-0000-000000000000}"/>
          </ac:spMkLst>
        </pc:spChg>
        <pc:picChg chg="del mod">
          <ac:chgData name="Albert" userId="d69ea830c63fd696" providerId="LiveId" clId="{DEE628A9-B1F0-4B6E-BC3A-31BE8C3FA0B0}" dt="2023-04-19T12:36:34.003" v="3574" actId="478"/>
          <ac:picMkLst>
            <pc:docMk/>
            <pc:sldMk cId="0" sldId="261"/>
            <ac:picMk id="144" creationId="{00000000-0000-0000-0000-000000000000}"/>
          </ac:picMkLst>
        </pc:picChg>
        <pc:picChg chg="del mod">
          <ac:chgData name="Albert" userId="d69ea830c63fd696" providerId="LiveId" clId="{DEE628A9-B1F0-4B6E-BC3A-31BE8C3FA0B0}" dt="2023-04-19T12:36:32.550" v="3572" actId="478"/>
          <ac:picMkLst>
            <pc:docMk/>
            <pc:sldMk cId="0" sldId="261"/>
            <ac:picMk id="145" creationId="{00000000-0000-0000-0000-000000000000}"/>
          </ac:picMkLst>
        </pc:picChg>
      </pc:sldChg>
      <pc:sldChg chg="addSp delSp modSp mod delAnim">
        <pc:chgData name="Albert" userId="d69ea830c63fd696" providerId="LiveId" clId="{DEE628A9-B1F0-4B6E-BC3A-31BE8C3FA0B0}" dt="2023-04-19T12:14:30.829" v="2926" actId="14100"/>
        <pc:sldMkLst>
          <pc:docMk/>
          <pc:sldMk cId="1390467213" sldId="1263"/>
        </pc:sldMkLst>
        <pc:spChg chg="mod">
          <ac:chgData name="Albert" userId="d69ea830c63fd696" providerId="LiveId" clId="{DEE628A9-B1F0-4B6E-BC3A-31BE8C3FA0B0}" dt="2023-04-19T12:14:24.870" v="2923" actId="1076"/>
          <ac:spMkLst>
            <pc:docMk/>
            <pc:sldMk cId="1390467213" sldId="1263"/>
            <ac:spMk id="2" creationId="{866BD596-6BA7-40D5-830F-7F1D91448356}"/>
          </ac:spMkLst>
        </pc:spChg>
        <pc:spChg chg="add del mod">
          <ac:chgData name="Albert" userId="d69ea830c63fd696" providerId="LiveId" clId="{DEE628A9-B1F0-4B6E-BC3A-31BE8C3FA0B0}" dt="2023-04-19T12:13:40.934" v="2914" actId="931"/>
          <ac:spMkLst>
            <pc:docMk/>
            <pc:sldMk cId="1390467213" sldId="1263"/>
            <ac:spMk id="4" creationId="{5870F17D-1C43-71B8-58F5-65352B7456D8}"/>
          </ac:spMkLst>
        </pc:spChg>
        <pc:graphicFrameChg chg="del">
          <ac:chgData name="Albert" userId="d69ea830c63fd696" providerId="LiveId" clId="{DEE628A9-B1F0-4B6E-BC3A-31BE8C3FA0B0}" dt="2023-04-19T12:13:00.467" v="2913" actId="478"/>
          <ac:graphicFrameMkLst>
            <pc:docMk/>
            <pc:sldMk cId="1390467213" sldId="1263"/>
            <ac:graphicFrameMk id="5" creationId="{90EEA291-05BF-A7E0-2A55-C444EF570CD0}"/>
          </ac:graphicFrameMkLst>
        </pc:graphicFrameChg>
        <pc:picChg chg="mod">
          <ac:chgData name="Albert" userId="d69ea830c63fd696" providerId="LiveId" clId="{DEE628A9-B1F0-4B6E-BC3A-31BE8C3FA0B0}" dt="2023-04-19T12:14:30.829" v="2926" actId="14100"/>
          <ac:picMkLst>
            <pc:docMk/>
            <pc:sldMk cId="1390467213" sldId="1263"/>
            <ac:picMk id="6" creationId="{E313F548-4919-997A-7778-0271229848FC}"/>
          </ac:picMkLst>
        </pc:picChg>
        <pc:picChg chg="add mod">
          <ac:chgData name="Albert" userId="d69ea830c63fd696" providerId="LiveId" clId="{DEE628A9-B1F0-4B6E-BC3A-31BE8C3FA0B0}" dt="2023-04-19T12:14:27.713" v="2924" actId="14100"/>
          <ac:picMkLst>
            <pc:docMk/>
            <pc:sldMk cId="1390467213" sldId="1263"/>
            <ac:picMk id="8" creationId="{D0493A3E-ED14-EE60-F378-0CF31CC6E12C}"/>
          </ac:picMkLst>
        </pc:picChg>
      </pc:sldChg>
      <pc:sldChg chg="modSp add mod">
        <pc:chgData name="Albert" userId="d69ea830c63fd696" providerId="LiveId" clId="{DEE628A9-B1F0-4B6E-BC3A-31BE8C3FA0B0}" dt="2023-04-19T12:11:08.472" v="2866" actId="14100"/>
        <pc:sldMkLst>
          <pc:docMk/>
          <pc:sldMk cId="2090929578" sldId="1267"/>
        </pc:sldMkLst>
        <pc:spChg chg="mod">
          <ac:chgData name="Albert" userId="d69ea830c63fd696" providerId="LiveId" clId="{DEE628A9-B1F0-4B6E-BC3A-31BE8C3FA0B0}" dt="2023-04-19T12:11:06.238" v="2865" actId="1076"/>
          <ac:spMkLst>
            <pc:docMk/>
            <pc:sldMk cId="2090929578" sldId="1267"/>
            <ac:spMk id="2" creationId="{8E0E69DC-7E2D-4BC0-8388-419F554416D4}"/>
          </ac:spMkLst>
        </pc:spChg>
        <pc:picChg chg="mod">
          <ac:chgData name="Albert" userId="d69ea830c63fd696" providerId="LiveId" clId="{DEE628A9-B1F0-4B6E-BC3A-31BE8C3FA0B0}" dt="2023-04-19T12:11:08.472" v="2866" actId="14100"/>
          <ac:picMkLst>
            <pc:docMk/>
            <pc:sldMk cId="2090929578" sldId="1267"/>
            <ac:picMk id="5" creationId="{04BB29FC-C6D1-46E3-8373-688E67215CB5}"/>
          </ac:picMkLst>
        </pc:picChg>
      </pc:sldChg>
      <pc:sldChg chg="modSp mod">
        <pc:chgData name="Albert" userId="d69ea830c63fd696" providerId="LiveId" clId="{DEE628A9-B1F0-4B6E-BC3A-31BE8C3FA0B0}" dt="2023-04-19T10:36:02.236" v="878"/>
        <pc:sldMkLst>
          <pc:docMk/>
          <pc:sldMk cId="2737788599" sldId="1279"/>
        </pc:sldMkLst>
        <pc:spChg chg="mod">
          <ac:chgData name="Albert" userId="d69ea830c63fd696" providerId="LiveId" clId="{DEE628A9-B1F0-4B6E-BC3A-31BE8C3FA0B0}" dt="2023-04-19T10:36:00.424" v="877" actId="14100"/>
          <ac:spMkLst>
            <pc:docMk/>
            <pc:sldMk cId="2737788599" sldId="1279"/>
            <ac:spMk id="2" creationId="{00000000-0000-0000-0000-000000000000}"/>
          </ac:spMkLst>
        </pc:spChg>
        <pc:graphicFrameChg chg="mod">
          <ac:chgData name="Albert" userId="d69ea830c63fd696" providerId="LiveId" clId="{DEE628A9-B1F0-4B6E-BC3A-31BE8C3FA0B0}" dt="2023-04-19T10:36:02.236" v="878"/>
          <ac:graphicFrameMkLst>
            <pc:docMk/>
            <pc:sldMk cId="2737788599" sldId="1279"/>
            <ac:graphicFrameMk id="4" creationId="{00000000-0000-0000-0000-000000000000}"/>
          </ac:graphicFrameMkLst>
        </pc:graphicFrameChg>
      </pc:sldChg>
      <pc:sldChg chg="del">
        <pc:chgData name="Albert" userId="d69ea830c63fd696" providerId="LiveId" clId="{DEE628A9-B1F0-4B6E-BC3A-31BE8C3FA0B0}" dt="2023-04-19T10:34:46.650" v="860" actId="47"/>
        <pc:sldMkLst>
          <pc:docMk/>
          <pc:sldMk cId="13591566" sldId="1297"/>
        </pc:sldMkLst>
      </pc:sldChg>
      <pc:sldChg chg="del">
        <pc:chgData name="Albert" userId="d69ea830c63fd696" providerId="LiveId" clId="{DEE628A9-B1F0-4B6E-BC3A-31BE8C3FA0B0}" dt="2023-04-19T10:34:24.905" v="858" actId="47"/>
        <pc:sldMkLst>
          <pc:docMk/>
          <pc:sldMk cId="482927502" sldId="1299"/>
        </pc:sldMkLst>
      </pc:sldChg>
      <pc:sldChg chg="add del">
        <pc:chgData name="Albert" userId="d69ea830c63fd696" providerId="LiveId" clId="{DEE628A9-B1F0-4B6E-BC3A-31BE8C3FA0B0}" dt="2023-04-19T10:34:43.003" v="859" actId="47"/>
        <pc:sldMkLst>
          <pc:docMk/>
          <pc:sldMk cId="2047019808" sldId="1300"/>
        </pc:sldMkLst>
      </pc:sldChg>
      <pc:sldChg chg="addSp delSp modSp new mod">
        <pc:chgData name="Albert" userId="d69ea830c63fd696" providerId="LiveId" clId="{DEE628A9-B1F0-4B6E-BC3A-31BE8C3FA0B0}" dt="2023-04-19T10:26:39.953" v="505" actId="20577"/>
        <pc:sldMkLst>
          <pc:docMk/>
          <pc:sldMk cId="996209007" sldId="1301"/>
        </pc:sldMkLst>
        <pc:spChg chg="mod">
          <ac:chgData name="Albert" userId="d69ea830c63fd696" providerId="LiveId" clId="{DEE628A9-B1F0-4B6E-BC3A-31BE8C3FA0B0}" dt="2023-04-19T10:15:39.832" v="37" actId="20577"/>
          <ac:spMkLst>
            <pc:docMk/>
            <pc:sldMk cId="996209007" sldId="1301"/>
            <ac:spMk id="2" creationId="{0A1EE860-AF07-E55A-C43B-90E8AB9E2083}"/>
          </ac:spMkLst>
        </pc:spChg>
        <pc:spChg chg="del">
          <ac:chgData name="Albert" userId="d69ea830c63fd696" providerId="LiveId" clId="{DEE628A9-B1F0-4B6E-BC3A-31BE8C3FA0B0}" dt="2023-04-19T10:13:16.180" v="2" actId="931"/>
          <ac:spMkLst>
            <pc:docMk/>
            <pc:sldMk cId="996209007" sldId="1301"/>
            <ac:spMk id="3" creationId="{05C21AC3-AF21-25EF-340E-9F83682BC997}"/>
          </ac:spMkLst>
        </pc:spChg>
        <pc:spChg chg="add mod">
          <ac:chgData name="Albert" userId="d69ea830c63fd696" providerId="LiveId" clId="{DEE628A9-B1F0-4B6E-BC3A-31BE8C3FA0B0}" dt="2023-04-19T10:26:39.953" v="505" actId="20577"/>
          <ac:spMkLst>
            <pc:docMk/>
            <pc:sldMk cId="996209007" sldId="1301"/>
            <ac:spMk id="7" creationId="{F0DCE4EF-E6D8-F186-75EC-754484E7F457}"/>
          </ac:spMkLst>
        </pc:spChg>
        <pc:picChg chg="add del mod modCrop">
          <ac:chgData name="Albert" userId="d69ea830c63fd696" providerId="LiveId" clId="{DEE628A9-B1F0-4B6E-BC3A-31BE8C3FA0B0}" dt="2023-04-19T10:15:34.239" v="21" actId="478"/>
          <ac:picMkLst>
            <pc:docMk/>
            <pc:sldMk cId="996209007" sldId="1301"/>
            <ac:picMk id="5" creationId="{E5EA147E-2477-C2BC-9D92-0BC58EE67AEB}"/>
          </ac:picMkLst>
        </pc:picChg>
      </pc:sldChg>
      <pc:sldChg chg="addSp delSp modSp new mod">
        <pc:chgData name="Albert" userId="d69ea830c63fd696" providerId="LiveId" clId="{DEE628A9-B1F0-4B6E-BC3A-31BE8C3FA0B0}" dt="2023-04-19T10:28:59.858" v="559" actId="27636"/>
        <pc:sldMkLst>
          <pc:docMk/>
          <pc:sldMk cId="3690482266" sldId="1302"/>
        </pc:sldMkLst>
        <pc:spChg chg="mod">
          <ac:chgData name="Albert" userId="d69ea830c63fd696" providerId="LiveId" clId="{DEE628A9-B1F0-4B6E-BC3A-31BE8C3FA0B0}" dt="2023-04-19T10:28:59.858" v="559" actId="27636"/>
          <ac:spMkLst>
            <pc:docMk/>
            <pc:sldMk cId="3690482266" sldId="1302"/>
            <ac:spMk id="2" creationId="{109BDECF-7AF3-324E-EEEC-5E23E7A061D9}"/>
          </ac:spMkLst>
        </pc:spChg>
        <pc:spChg chg="del">
          <ac:chgData name="Albert" userId="d69ea830c63fd696" providerId="LiveId" clId="{DEE628A9-B1F0-4B6E-BC3A-31BE8C3FA0B0}" dt="2023-04-19T10:14:06.267" v="7" actId="931"/>
          <ac:spMkLst>
            <pc:docMk/>
            <pc:sldMk cId="3690482266" sldId="1302"/>
            <ac:spMk id="3" creationId="{AA63359C-87E0-5C46-04D8-CF7D119DDB09}"/>
          </ac:spMkLst>
        </pc:spChg>
        <pc:picChg chg="add mod modCrop">
          <ac:chgData name="Albert" userId="d69ea830c63fd696" providerId="LiveId" clId="{DEE628A9-B1F0-4B6E-BC3A-31BE8C3FA0B0}" dt="2023-04-19T10:28:05.530" v="516" actId="14100"/>
          <ac:picMkLst>
            <pc:docMk/>
            <pc:sldMk cId="3690482266" sldId="1302"/>
            <ac:picMk id="5" creationId="{73974099-DAB7-027E-2200-5E7CD99E5FA4}"/>
          </ac:picMkLst>
        </pc:picChg>
      </pc:sldChg>
      <pc:sldChg chg="addSp delSp modSp add mod ord">
        <pc:chgData name="Albert" userId="d69ea830c63fd696" providerId="LiveId" clId="{DEE628A9-B1F0-4B6E-BC3A-31BE8C3FA0B0}" dt="2023-04-19T11:36:35.573" v="2241" actId="14100"/>
        <pc:sldMkLst>
          <pc:docMk/>
          <pc:sldMk cId="1124303244" sldId="1303"/>
        </pc:sldMkLst>
        <pc:spChg chg="del">
          <ac:chgData name="Albert" userId="d69ea830c63fd696" providerId="LiveId" clId="{DEE628A9-B1F0-4B6E-BC3A-31BE8C3FA0B0}" dt="2023-04-19T11:36:30.996" v="2240" actId="478"/>
          <ac:spMkLst>
            <pc:docMk/>
            <pc:sldMk cId="1124303244" sldId="1303"/>
            <ac:spMk id="2" creationId="{109BDECF-7AF3-324E-EEEC-5E23E7A061D9}"/>
          </ac:spMkLst>
        </pc:spChg>
        <pc:spChg chg="del">
          <ac:chgData name="Albert" userId="d69ea830c63fd696" providerId="LiveId" clId="{DEE628A9-B1F0-4B6E-BC3A-31BE8C3FA0B0}" dt="2023-04-19T11:35:55.350" v="2234" actId="931"/>
          <ac:spMkLst>
            <pc:docMk/>
            <pc:sldMk cId="1124303244" sldId="1303"/>
            <ac:spMk id="3" creationId="{AA63359C-87E0-5C46-04D8-CF7D119DDB09}"/>
          </ac:spMkLst>
        </pc:spChg>
        <pc:picChg chg="add mod modCrop">
          <ac:chgData name="Albert" userId="d69ea830c63fd696" providerId="LiveId" clId="{DEE628A9-B1F0-4B6E-BC3A-31BE8C3FA0B0}" dt="2023-04-19T11:36:35.573" v="2241" actId="14100"/>
          <ac:picMkLst>
            <pc:docMk/>
            <pc:sldMk cId="1124303244" sldId="1303"/>
            <ac:picMk id="5" creationId="{E0524A66-680E-6CD4-620A-499D5B5169FB}"/>
          </ac:picMkLst>
        </pc:picChg>
      </pc:sldChg>
      <pc:sldChg chg="addSp delSp modSp add mod ord">
        <pc:chgData name="Albert" userId="d69ea830c63fd696" providerId="LiveId" clId="{DEE628A9-B1F0-4B6E-BC3A-31BE8C3FA0B0}" dt="2023-04-19T11:23:28.809" v="1818"/>
        <pc:sldMkLst>
          <pc:docMk/>
          <pc:sldMk cId="1800029334" sldId="1304"/>
        </pc:sldMkLst>
        <pc:spChg chg="mod">
          <ac:chgData name="Albert" userId="d69ea830c63fd696" providerId="LiveId" clId="{DEE628A9-B1F0-4B6E-BC3A-31BE8C3FA0B0}" dt="2023-04-19T10:29:30.125" v="589" actId="20577"/>
          <ac:spMkLst>
            <pc:docMk/>
            <pc:sldMk cId="1800029334" sldId="1304"/>
            <ac:spMk id="2" creationId="{109BDECF-7AF3-324E-EEEC-5E23E7A061D9}"/>
          </ac:spMkLst>
        </pc:spChg>
        <pc:spChg chg="del">
          <ac:chgData name="Albert" userId="d69ea830c63fd696" providerId="LiveId" clId="{DEE628A9-B1F0-4B6E-BC3A-31BE8C3FA0B0}" dt="2023-04-19T10:14:16.314" v="8" actId="931"/>
          <ac:spMkLst>
            <pc:docMk/>
            <pc:sldMk cId="1800029334" sldId="1304"/>
            <ac:spMk id="3" creationId="{AA63359C-87E0-5C46-04D8-CF7D119DDB09}"/>
          </ac:spMkLst>
        </pc:spChg>
        <pc:spChg chg="add mod">
          <ac:chgData name="Albert" userId="d69ea830c63fd696" providerId="LiveId" clId="{DEE628A9-B1F0-4B6E-BC3A-31BE8C3FA0B0}" dt="2023-04-19T10:33:18.167" v="853" actId="20577"/>
          <ac:spMkLst>
            <pc:docMk/>
            <pc:sldMk cId="1800029334" sldId="1304"/>
            <ac:spMk id="7" creationId="{E7A103AC-C80A-BEF3-69EF-31C02BB25726}"/>
          </ac:spMkLst>
        </pc:spChg>
        <pc:picChg chg="add del mod modCrop">
          <ac:chgData name="Albert" userId="d69ea830c63fd696" providerId="LiveId" clId="{DEE628A9-B1F0-4B6E-BC3A-31BE8C3FA0B0}" dt="2023-04-19T10:31:00.227" v="603" actId="478"/>
          <ac:picMkLst>
            <pc:docMk/>
            <pc:sldMk cId="1800029334" sldId="1304"/>
            <ac:picMk id="5" creationId="{7DB2719B-8408-0652-1D74-6ED3CDFF181F}"/>
          </ac:picMkLst>
        </pc:picChg>
      </pc:sldChg>
      <pc:sldChg chg="modSp new mod">
        <pc:chgData name="Albert" userId="d69ea830c63fd696" providerId="LiveId" clId="{DEE628A9-B1F0-4B6E-BC3A-31BE8C3FA0B0}" dt="2023-04-19T10:39:37.223" v="1021" actId="20577"/>
        <pc:sldMkLst>
          <pc:docMk/>
          <pc:sldMk cId="432616665" sldId="1305"/>
        </pc:sldMkLst>
        <pc:spChg chg="mod">
          <ac:chgData name="Albert" userId="d69ea830c63fd696" providerId="LiveId" clId="{DEE628A9-B1F0-4B6E-BC3A-31BE8C3FA0B0}" dt="2023-04-19T10:38:58.834" v="923" actId="20577"/>
          <ac:spMkLst>
            <pc:docMk/>
            <pc:sldMk cId="432616665" sldId="1305"/>
            <ac:spMk id="2" creationId="{559D96A3-9610-4017-2574-56766CCA98D3}"/>
          </ac:spMkLst>
        </pc:spChg>
        <pc:spChg chg="mod">
          <ac:chgData name="Albert" userId="d69ea830c63fd696" providerId="LiveId" clId="{DEE628A9-B1F0-4B6E-BC3A-31BE8C3FA0B0}" dt="2023-04-19T10:39:37.223" v="1021" actId="20577"/>
          <ac:spMkLst>
            <pc:docMk/>
            <pc:sldMk cId="432616665" sldId="1305"/>
            <ac:spMk id="3" creationId="{D17C2960-02E3-0594-40CE-4040B343D8A0}"/>
          </ac:spMkLst>
        </pc:spChg>
      </pc:sldChg>
      <pc:sldChg chg="addSp delSp modSp new del mod">
        <pc:chgData name="Albert" userId="d69ea830c63fd696" providerId="LiveId" clId="{DEE628A9-B1F0-4B6E-BC3A-31BE8C3FA0B0}" dt="2023-04-19T11:23:36.061" v="1819" actId="47"/>
        <pc:sldMkLst>
          <pc:docMk/>
          <pc:sldMk cId="1570376381" sldId="1306"/>
        </pc:sldMkLst>
        <pc:spChg chg="mod">
          <ac:chgData name="Albert" userId="d69ea830c63fd696" providerId="LiveId" clId="{DEE628A9-B1F0-4B6E-BC3A-31BE8C3FA0B0}" dt="2023-04-19T10:45:45.227" v="1042" actId="20577"/>
          <ac:spMkLst>
            <pc:docMk/>
            <pc:sldMk cId="1570376381" sldId="1306"/>
            <ac:spMk id="2" creationId="{6BD2614C-EA72-0D6C-5E5D-5A3C4AE9A06C}"/>
          </ac:spMkLst>
        </pc:spChg>
        <pc:spChg chg="del">
          <ac:chgData name="Albert" userId="d69ea830c63fd696" providerId="LiveId" clId="{DEE628A9-B1F0-4B6E-BC3A-31BE8C3FA0B0}" dt="2023-04-19T10:45:04.473" v="1023" actId="931"/>
          <ac:spMkLst>
            <pc:docMk/>
            <pc:sldMk cId="1570376381" sldId="1306"/>
            <ac:spMk id="3" creationId="{0E02151C-FDC0-C665-A925-13CF88B90788}"/>
          </ac:spMkLst>
        </pc:spChg>
        <pc:spChg chg="add mod">
          <ac:chgData name="Albert" userId="d69ea830c63fd696" providerId="LiveId" clId="{DEE628A9-B1F0-4B6E-BC3A-31BE8C3FA0B0}" dt="2023-04-19T10:48:28.493" v="1168" actId="20577"/>
          <ac:spMkLst>
            <pc:docMk/>
            <pc:sldMk cId="1570376381" sldId="1306"/>
            <ac:spMk id="7" creationId="{7B60E920-3AAC-D2DF-1C1B-1333A629EF33}"/>
          </ac:spMkLst>
        </pc:spChg>
        <pc:picChg chg="add del mod">
          <ac:chgData name="Albert" userId="d69ea830c63fd696" providerId="LiveId" clId="{DEE628A9-B1F0-4B6E-BC3A-31BE8C3FA0B0}" dt="2023-04-19T10:45:37.228" v="1027" actId="478"/>
          <ac:picMkLst>
            <pc:docMk/>
            <pc:sldMk cId="1570376381" sldId="1306"/>
            <ac:picMk id="5" creationId="{ECB03067-2B14-6010-081F-8590D9536363}"/>
          </ac:picMkLst>
        </pc:picChg>
      </pc:sldChg>
      <pc:sldChg chg="addSp modSp add mod">
        <pc:chgData name="Albert" userId="d69ea830c63fd696" providerId="LiveId" clId="{DEE628A9-B1F0-4B6E-BC3A-31BE8C3FA0B0}" dt="2023-04-19T12:35:15.337" v="3567" actId="1076"/>
        <pc:sldMkLst>
          <pc:docMk/>
          <pc:sldMk cId="3018413958" sldId="1307"/>
        </pc:sldMkLst>
        <pc:spChg chg="mod">
          <ac:chgData name="Albert" userId="d69ea830c63fd696" providerId="LiveId" clId="{DEE628A9-B1F0-4B6E-BC3A-31BE8C3FA0B0}" dt="2023-04-19T11:00:12.450" v="1312" actId="20577"/>
          <ac:spMkLst>
            <pc:docMk/>
            <pc:sldMk cId="3018413958" sldId="1307"/>
            <ac:spMk id="2" creationId="{00000000-0000-0000-0000-000000000000}"/>
          </ac:spMkLst>
        </pc:spChg>
        <pc:picChg chg="mod modCrop">
          <ac:chgData name="Albert" userId="d69ea830c63fd696" providerId="LiveId" clId="{DEE628A9-B1F0-4B6E-BC3A-31BE8C3FA0B0}" dt="2023-04-19T10:57:34.380" v="1235" actId="1076"/>
          <ac:picMkLst>
            <pc:docMk/>
            <pc:sldMk cId="3018413958" sldId="1307"/>
            <ac:picMk id="3" creationId="{44C8102B-4DE7-DF99-BFC1-22ACAF71AF67}"/>
          </ac:picMkLst>
        </pc:picChg>
        <pc:picChg chg="mod">
          <ac:chgData name="Albert" userId="d69ea830c63fd696" providerId="LiveId" clId="{DEE628A9-B1F0-4B6E-BC3A-31BE8C3FA0B0}" dt="2023-04-19T10:57:37.941" v="1236" actId="14100"/>
          <ac:picMkLst>
            <pc:docMk/>
            <pc:sldMk cId="3018413958" sldId="1307"/>
            <ac:picMk id="4" creationId="{D702B135-4ECE-C153-66BD-91D5CCE15364}"/>
          </ac:picMkLst>
        </pc:picChg>
        <pc:picChg chg="add mod modCrop">
          <ac:chgData name="Albert" userId="d69ea830c63fd696" providerId="LiveId" clId="{DEE628A9-B1F0-4B6E-BC3A-31BE8C3FA0B0}" dt="2023-04-19T12:35:15.337" v="3567" actId="1076"/>
          <ac:picMkLst>
            <pc:docMk/>
            <pc:sldMk cId="3018413958" sldId="1307"/>
            <ac:picMk id="5" creationId="{2F06E7B1-511E-98AA-4A6C-6161E27BE8EE}"/>
          </ac:picMkLst>
        </pc:picChg>
      </pc:sldChg>
      <pc:sldChg chg="addSp delSp modSp add mod delAnim">
        <pc:chgData name="Albert" userId="d69ea830c63fd696" providerId="LiveId" clId="{DEE628A9-B1F0-4B6E-BC3A-31BE8C3FA0B0}" dt="2023-04-19T11:08:17.808" v="1399" actId="14100"/>
        <pc:sldMkLst>
          <pc:docMk/>
          <pc:sldMk cId="1634696594" sldId="1308"/>
        </pc:sldMkLst>
        <pc:spChg chg="mod">
          <ac:chgData name="Albert" userId="d69ea830c63fd696" providerId="LiveId" clId="{DEE628A9-B1F0-4B6E-BC3A-31BE8C3FA0B0}" dt="2023-04-19T11:02:56.549" v="1370" actId="20577"/>
          <ac:spMkLst>
            <pc:docMk/>
            <pc:sldMk cId="1634696594" sldId="1308"/>
            <ac:spMk id="2" creationId="{00000000-0000-0000-0000-000000000000}"/>
          </ac:spMkLst>
        </pc:spChg>
        <pc:picChg chg="mod modCrop">
          <ac:chgData name="Albert" userId="d69ea830c63fd696" providerId="LiveId" clId="{DEE628A9-B1F0-4B6E-BC3A-31BE8C3FA0B0}" dt="2023-04-19T11:08:17.808" v="1399" actId="14100"/>
          <ac:picMkLst>
            <pc:docMk/>
            <pc:sldMk cId="1634696594" sldId="1308"/>
            <ac:picMk id="3" creationId="{44C8102B-4DE7-DF99-BFC1-22ACAF71AF67}"/>
          </ac:picMkLst>
        </pc:picChg>
        <pc:picChg chg="del">
          <ac:chgData name="Albert" userId="d69ea830c63fd696" providerId="LiveId" clId="{DEE628A9-B1F0-4B6E-BC3A-31BE8C3FA0B0}" dt="2023-04-19T11:03:38.922" v="1372" actId="478"/>
          <ac:picMkLst>
            <pc:docMk/>
            <pc:sldMk cId="1634696594" sldId="1308"/>
            <ac:picMk id="4" creationId="{D702B135-4ECE-C153-66BD-91D5CCE15364}"/>
          </ac:picMkLst>
        </pc:picChg>
        <pc:picChg chg="del">
          <ac:chgData name="Albert" userId="d69ea830c63fd696" providerId="LiveId" clId="{DEE628A9-B1F0-4B6E-BC3A-31BE8C3FA0B0}" dt="2023-04-19T11:01:23.005" v="1325" actId="478"/>
          <ac:picMkLst>
            <pc:docMk/>
            <pc:sldMk cId="1634696594" sldId="1308"/>
            <ac:picMk id="5" creationId="{2F06E7B1-511E-98AA-4A6C-6161E27BE8EE}"/>
          </ac:picMkLst>
        </pc:picChg>
        <pc:picChg chg="add mod modCrop">
          <ac:chgData name="Albert" userId="d69ea830c63fd696" providerId="LiveId" clId="{DEE628A9-B1F0-4B6E-BC3A-31BE8C3FA0B0}" dt="2023-04-19T11:02:15.648" v="1336" actId="14100"/>
          <ac:picMkLst>
            <pc:docMk/>
            <pc:sldMk cId="1634696594" sldId="1308"/>
            <ac:picMk id="6" creationId="{22EBA981-AA21-26B5-EB67-81811325F193}"/>
          </ac:picMkLst>
        </pc:picChg>
        <pc:picChg chg="add del mod">
          <ac:chgData name="Albert" userId="d69ea830c63fd696" providerId="LiveId" clId="{DEE628A9-B1F0-4B6E-BC3A-31BE8C3FA0B0}" dt="2023-04-19T11:05:36.739" v="1381" actId="478"/>
          <ac:picMkLst>
            <pc:docMk/>
            <pc:sldMk cId="1634696594" sldId="1308"/>
            <ac:picMk id="7" creationId="{1BFE6345-9052-6641-F6D2-6748F6AE3E5A}"/>
          </ac:picMkLst>
        </pc:picChg>
        <pc:picChg chg="add mod">
          <ac:chgData name="Albert" userId="d69ea830c63fd696" providerId="LiveId" clId="{DEE628A9-B1F0-4B6E-BC3A-31BE8C3FA0B0}" dt="2023-04-19T11:05:57.156" v="1388" actId="1076"/>
          <ac:picMkLst>
            <pc:docMk/>
            <pc:sldMk cId="1634696594" sldId="1308"/>
            <ac:picMk id="8" creationId="{C042B87B-183A-ECD7-0D9F-E4C3AF8246E8}"/>
          </ac:picMkLst>
        </pc:picChg>
      </pc:sldChg>
      <pc:sldChg chg="add del">
        <pc:chgData name="Albert" userId="d69ea830c63fd696" providerId="LiveId" clId="{DEE628A9-B1F0-4B6E-BC3A-31BE8C3FA0B0}" dt="2023-04-19T11:00:42.582" v="1317" actId="47"/>
        <pc:sldMkLst>
          <pc:docMk/>
          <pc:sldMk cId="1897841508" sldId="1308"/>
        </pc:sldMkLst>
      </pc:sldChg>
      <pc:sldChg chg="addSp delSp modSp add mod delAnim">
        <pc:chgData name="Albert" userId="d69ea830c63fd696" providerId="LiveId" clId="{DEE628A9-B1F0-4B6E-BC3A-31BE8C3FA0B0}" dt="2023-04-19T12:35:20.382" v="3568" actId="1076"/>
        <pc:sldMkLst>
          <pc:docMk/>
          <pc:sldMk cId="1608622638" sldId="1309"/>
        </pc:sldMkLst>
        <pc:spChg chg="mod">
          <ac:chgData name="Albert" userId="d69ea830c63fd696" providerId="LiveId" clId="{DEE628A9-B1F0-4B6E-BC3A-31BE8C3FA0B0}" dt="2023-04-19T11:11:28.669" v="1470" actId="20577"/>
          <ac:spMkLst>
            <pc:docMk/>
            <pc:sldMk cId="1608622638" sldId="1309"/>
            <ac:spMk id="2" creationId="{00000000-0000-0000-0000-000000000000}"/>
          </ac:spMkLst>
        </pc:spChg>
        <pc:picChg chg="del mod">
          <ac:chgData name="Albert" userId="d69ea830c63fd696" providerId="LiveId" clId="{DEE628A9-B1F0-4B6E-BC3A-31BE8C3FA0B0}" dt="2023-04-19T11:10:31.703" v="1419" actId="478"/>
          <ac:picMkLst>
            <pc:docMk/>
            <pc:sldMk cId="1608622638" sldId="1309"/>
            <ac:picMk id="3" creationId="{44C8102B-4DE7-DF99-BFC1-22ACAF71AF67}"/>
          </ac:picMkLst>
        </pc:picChg>
        <pc:picChg chg="del mod">
          <ac:chgData name="Albert" userId="d69ea830c63fd696" providerId="LiveId" clId="{DEE628A9-B1F0-4B6E-BC3A-31BE8C3FA0B0}" dt="2023-04-19T11:10:29.922" v="1417" actId="478"/>
          <ac:picMkLst>
            <pc:docMk/>
            <pc:sldMk cId="1608622638" sldId="1309"/>
            <ac:picMk id="4" creationId="{D702B135-4ECE-C153-66BD-91D5CCE15364}"/>
          </ac:picMkLst>
        </pc:picChg>
        <pc:picChg chg="del">
          <ac:chgData name="Albert" userId="d69ea830c63fd696" providerId="LiveId" clId="{DEE628A9-B1F0-4B6E-BC3A-31BE8C3FA0B0}" dt="2023-04-19T11:09:54.872" v="1412" actId="478"/>
          <ac:picMkLst>
            <pc:docMk/>
            <pc:sldMk cId="1608622638" sldId="1309"/>
            <ac:picMk id="5" creationId="{2F06E7B1-511E-98AA-4A6C-6161E27BE8EE}"/>
          </ac:picMkLst>
        </pc:picChg>
        <pc:picChg chg="add mod modCrop">
          <ac:chgData name="Albert" userId="d69ea830c63fd696" providerId="LiveId" clId="{DEE628A9-B1F0-4B6E-BC3A-31BE8C3FA0B0}" dt="2023-04-19T12:35:20.382" v="3568" actId="1076"/>
          <ac:picMkLst>
            <pc:docMk/>
            <pc:sldMk cId="1608622638" sldId="1309"/>
            <ac:picMk id="6" creationId="{A201CF4D-077B-D943-C958-8433D6BAA542}"/>
          </ac:picMkLst>
        </pc:picChg>
      </pc:sldChg>
      <pc:sldChg chg="addSp delSp modSp add mod delAnim">
        <pc:chgData name="Albert" userId="d69ea830c63fd696" providerId="LiveId" clId="{DEE628A9-B1F0-4B6E-BC3A-31BE8C3FA0B0}" dt="2023-04-19T12:35:23.773" v="3569" actId="1076"/>
        <pc:sldMkLst>
          <pc:docMk/>
          <pc:sldMk cId="1290256056" sldId="1310"/>
        </pc:sldMkLst>
        <pc:spChg chg="mod">
          <ac:chgData name="Albert" userId="d69ea830c63fd696" providerId="LiveId" clId="{DEE628A9-B1F0-4B6E-BC3A-31BE8C3FA0B0}" dt="2023-04-19T11:18:50.240" v="1708" actId="20577"/>
          <ac:spMkLst>
            <pc:docMk/>
            <pc:sldMk cId="1290256056" sldId="1310"/>
            <ac:spMk id="2" creationId="{00000000-0000-0000-0000-000000000000}"/>
          </ac:spMkLst>
        </pc:spChg>
        <pc:picChg chg="del">
          <ac:chgData name="Albert" userId="d69ea830c63fd696" providerId="LiveId" clId="{DEE628A9-B1F0-4B6E-BC3A-31BE8C3FA0B0}" dt="2023-04-19T11:15:27.458" v="1494" actId="478"/>
          <ac:picMkLst>
            <pc:docMk/>
            <pc:sldMk cId="1290256056" sldId="1310"/>
            <ac:picMk id="3" creationId="{44C8102B-4DE7-DF99-BFC1-22ACAF71AF67}"/>
          </ac:picMkLst>
        </pc:picChg>
        <pc:picChg chg="del">
          <ac:chgData name="Albert" userId="d69ea830c63fd696" providerId="LiveId" clId="{DEE628A9-B1F0-4B6E-BC3A-31BE8C3FA0B0}" dt="2023-04-19T11:14:24.569" v="1483" actId="478"/>
          <ac:picMkLst>
            <pc:docMk/>
            <pc:sldMk cId="1290256056" sldId="1310"/>
            <ac:picMk id="4" creationId="{D702B135-4ECE-C153-66BD-91D5CCE15364}"/>
          </ac:picMkLst>
        </pc:picChg>
        <pc:picChg chg="del mod">
          <ac:chgData name="Albert" userId="d69ea830c63fd696" providerId="LiveId" clId="{DEE628A9-B1F0-4B6E-BC3A-31BE8C3FA0B0}" dt="2023-04-19T11:12:19.251" v="1480" actId="478"/>
          <ac:picMkLst>
            <pc:docMk/>
            <pc:sldMk cId="1290256056" sldId="1310"/>
            <ac:picMk id="5" creationId="{2F06E7B1-511E-98AA-4A6C-6161E27BE8EE}"/>
          </ac:picMkLst>
        </pc:picChg>
        <pc:picChg chg="add mod modCrop">
          <ac:chgData name="Albert" userId="d69ea830c63fd696" providerId="LiveId" clId="{DEE628A9-B1F0-4B6E-BC3A-31BE8C3FA0B0}" dt="2023-04-19T12:35:23.773" v="3569" actId="1076"/>
          <ac:picMkLst>
            <pc:docMk/>
            <pc:sldMk cId="1290256056" sldId="1310"/>
            <ac:picMk id="6" creationId="{5913A26A-63AF-6139-1FD7-60CC6F19CB8D}"/>
          </ac:picMkLst>
        </pc:picChg>
        <pc:picChg chg="add mod">
          <ac:chgData name="Albert" userId="d69ea830c63fd696" providerId="LiveId" clId="{DEE628A9-B1F0-4B6E-BC3A-31BE8C3FA0B0}" dt="2023-04-19T11:15:48.773" v="1500" actId="14100"/>
          <ac:picMkLst>
            <pc:docMk/>
            <pc:sldMk cId="1290256056" sldId="1310"/>
            <ac:picMk id="7" creationId="{4C315F5A-52F0-77B6-1B1E-CC7EA708409A}"/>
          </ac:picMkLst>
        </pc:picChg>
        <pc:picChg chg="add mod">
          <ac:chgData name="Albert" userId="d69ea830c63fd696" providerId="LiveId" clId="{DEE628A9-B1F0-4B6E-BC3A-31BE8C3FA0B0}" dt="2023-04-19T11:15:45.649" v="1499" actId="14100"/>
          <ac:picMkLst>
            <pc:docMk/>
            <pc:sldMk cId="1290256056" sldId="1310"/>
            <ac:picMk id="8" creationId="{45170BE5-ADC4-E767-0F71-6C64F8B194DB}"/>
          </ac:picMkLst>
        </pc:picChg>
      </pc:sldChg>
      <pc:sldChg chg="addSp delSp modSp add mod delAnim">
        <pc:chgData name="Albert" userId="d69ea830c63fd696" providerId="LiveId" clId="{DEE628A9-B1F0-4B6E-BC3A-31BE8C3FA0B0}" dt="2023-04-19T12:35:09.112" v="3565" actId="1076"/>
        <pc:sldMkLst>
          <pc:docMk/>
          <pc:sldMk cId="4213152396" sldId="1311"/>
        </pc:sldMkLst>
        <pc:spChg chg="mod">
          <ac:chgData name="Albert" userId="d69ea830c63fd696" providerId="LiveId" clId="{DEE628A9-B1F0-4B6E-BC3A-31BE8C3FA0B0}" dt="2023-04-19T11:23:00.424" v="1815" actId="27636"/>
          <ac:spMkLst>
            <pc:docMk/>
            <pc:sldMk cId="4213152396" sldId="1311"/>
            <ac:spMk id="2" creationId="{00000000-0000-0000-0000-000000000000}"/>
          </ac:spMkLst>
        </pc:spChg>
        <pc:picChg chg="del">
          <ac:chgData name="Albert" userId="d69ea830c63fd696" providerId="LiveId" clId="{DEE628A9-B1F0-4B6E-BC3A-31BE8C3FA0B0}" dt="2023-04-19T11:21:35.494" v="1728" actId="478"/>
          <ac:picMkLst>
            <pc:docMk/>
            <pc:sldMk cId="4213152396" sldId="1311"/>
            <ac:picMk id="3" creationId="{44C8102B-4DE7-DF99-BFC1-22ACAF71AF67}"/>
          </ac:picMkLst>
        </pc:picChg>
        <pc:picChg chg="del mod">
          <ac:chgData name="Albert" userId="d69ea830c63fd696" providerId="LiveId" clId="{DEE628A9-B1F0-4B6E-BC3A-31BE8C3FA0B0}" dt="2023-04-19T11:20:33.194" v="1721" actId="478"/>
          <ac:picMkLst>
            <pc:docMk/>
            <pc:sldMk cId="4213152396" sldId="1311"/>
            <ac:picMk id="4" creationId="{D702B135-4ECE-C153-66BD-91D5CCE15364}"/>
          </ac:picMkLst>
        </pc:picChg>
        <pc:picChg chg="del mod">
          <ac:chgData name="Albert" userId="d69ea830c63fd696" providerId="LiveId" clId="{DEE628A9-B1F0-4B6E-BC3A-31BE8C3FA0B0}" dt="2023-04-19T11:19:36.853" v="1717" actId="478"/>
          <ac:picMkLst>
            <pc:docMk/>
            <pc:sldMk cId="4213152396" sldId="1311"/>
            <ac:picMk id="5" creationId="{2F06E7B1-511E-98AA-4A6C-6161E27BE8EE}"/>
          </ac:picMkLst>
        </pc:picChg>
        <pc:picChg chg="add mod modCrop">
          <ac:chgData name="Albert" userId="d69ea830c63fd696" providerId="LiveId" clId="{DEE628A9-B1F0-4B6E-BC3A-31BE8C3FA0B0}" dt="2023-04-19T12:35:09.112" v="3565" actId="1076"/>
          <ac:picMkLst>
            <pc:docMk/>
            <pc:sldMk cId="4213152396" sldId="1311"/>
            <ac:picMk id="6" creationId="{D3561EC4-23AA-B25E-49B1-E53F1365E3AB}"/>
          </ac:picMkLst>
        </pc:picChg>
        <pc:picChg chg="add mod">
          <ac:chgData name="Albert" userId="d69ea830c63fd696" providerId="LiveId" clId="{DEE628A9-B1F0-4B6E-BC3A-31BE8C3FA0B0}" dt="2023-04-19T11:21:57.227" v="1736" actId="14100"/>
          <ac:picMkLst>
            <pc:docMk/>
            <pc:sldMk cId="4213152396" sldId="1311"/>
            <ac:picMk id="7" creationId="{12301ED6-0561-D419-B625-A2CBA5A2B0DC}"/>
          </ac:picMkLst>
        </pc:picChg>
        <pc:picChg chg="add mod">
          <ac:chgData name="Albert" userId="d69ea830c63fd696" providerId="LiveId" clId="{DEE628A9-B1F0-4B6E-BC3A-31BE8C3FA0B0}" dt="2023-04-19T11:22:02.101" v="1738" actId="1076"/>
          <ac:picMkLst>
            <pc:docMk/>
            <pc:sldMk cId="4213152396" sldId="1311"/>
            <ac:picMk id="8" creationId="{E2C4FF31-56CC-5323-C40A-7496C20F3EFC}"/>
          </ac:picMkLst>
        </pc:picChg>
      </pc:sldChg>
      <pc:sldChg chg="add del">
        <pc:chgData name="Albert" userId="d69ea830c63fd696" providerId="LiveId" clId="{DEE628A9-B1F0-4B6E-BC3A-31BE8C3FA0B0}" dt="2023-04-19T11:23:23.810" v="1816" actId="47"/>
        <pc:sldMkLst>
          <pc:docMk/>
          <pc:sldMk cId="357490282" sldId="1312"/>
        </pc:sldMkLst>
      </pc:sldChg>
      <pc:sldChg chg="add del">
        <pc:chgData name="Albert" userId="d69ea830c63fd696" providerId="LiveId" clId="{DEE628A9-B1F0-4B6E-BC3A-31BE8C3FA0B0}" dt="2023-04-19T11:34:28.242" v="2230" actId="2696"/>
        <pc:sldMkLst>
          <pc:docMk/>
          <pc:sldMk cId="218586387" sldId="1313"/>
        </pc:sldMkLst>
      </pc:sldChg>
      <pc:sldChg chg="addSp delSp modSp add mod addAnim delAnim">
        <pc:chgData name="Albert" userId="d69ea830c63fd696" providerId="LiveId" clId="{DEE628A9-B1F0-4B6E-BC3A-31BE8C3FA0B0}" dt="2023-04-19T11:42:41.157" v="2348" actId="14100"/>
        <pc:sldMkLst>
          <pc:docMk/>
          <pc:sldMk cId="674474104" sldId="1313"/>
        </pc:sldMkLst>
        <pc:spChg chg="mod">
          <ac:chgData name="Albert" userId="d69ea830c63fd696" providerId="LiveId" clId="{DEE628A9-B1F0-4B6E-BC3A-31BE8C3FA0B0}" dt="2023-04-19T11:40:18.031" v="2342" actId="20577"/>
          <ac:spMkLst>
            <pc:docMk/>
            <pc:sldMk cId="674474104" sldId="1313"/>
            <ac:spMk id="2" creationId="{00000000-0000-0000-0000-000000000000}"/>
          </ac:spMkLst>
        </pc:spChg>
        <pc:picChg chg="add del mod">
          <ac:chgData name="Albert" userId="d69ea830c63fd696" providerId="LiveId" clId="{DEE628A9-B1F0-4B6E-BC3A-31BE8C3FA0B0}" dt="2023-04-19T11:42:41.157" v="2348" actId="14100"/>
          <ac:picMkLst>
            <pc:docMk/>
            <pc:sldMk cId="674474104" sldId="1313"/>
            <ac:picMk id="3" creationId="{44C8102B-4DE7-DF99-BFC1-22ACAF71AF67}"/>
          </ac:picMkLst>
        </pc:picChg>
        <pc:picChg chg="del">
          <ac:chgData name="Albert" userId="d69ea830c63fd696" providerId="LiveId" clId="{DEE628A9-B1F0-4B6E-BC3A-31BE8C3FA0B0}" dt="2023-04-19T11:38:03.124" v="2264" actId="478"/>
          <ac:picMkLst>
            <pc:docMk/>
            <pc:sldMk cId="674474104" sldId="1313"/>
            <ac:picMk id="4" creationId="{D702B135-4ECE-C153-66BD-91D5CCE15364}"/>
          </ac:picMkLst>
        </pc:picChg>
        <pc:picChg chg="del mod">
          <ac:chgData name="Albert" userId="d69ea830c63fd696" providerId="LiveId" clId="{DEE628A9-B1F0-4B6E-BC3A-31BE8C3FA0B0}" dt="2023-04-19T11:36:55.322" v="2243" actId="478"/>
          <ac:picMkLst>
            <pc:docMk/>
            <pc:sldMk cId="674474104" sldId="1313"/>
            <ac:picMk id="5" creationId="{2F06E7B1-511E-98AA-4A6C-6161E27BE8EE}"/>
          </ac:picMkLst>
        </pc:picChg>
        <pc:picChg chg="add mod">
          <ac:chgData name="Albert" userId="d69ea830c63fd696" providerId="LiveId" clId="{DEE628A9-B1F0-4B6E-BC3A-31BE8C3FA0B0}" dt="2023-04-19T11:38:34.919" v="2273" actId="14100"/>
          <ac:picMkLst>
            <pc:docMk/>
            <pc:sldMk cId="674474104" sldId="1313"/>
            <ac:picMk id="6" creationId="{34DADA8E-2265-9170-724D-EBD38D4F74C2}"/>
          </ac:picMkLst>
        </pc:picChg>
      </pc:sldChg>
      <pc:sldChg chg="add del">
        <pc:chgData name="Albert" userId="d69ea830c63fd696" providerId="LiveId" clId="{DEE628A9-B1F0-4B6E-BC3A-31BE8C3FA0B0}" dt="2023-04-19T11:09:22.504" v="1405"/>
        <pc:sldMkLst>
          <pc:docMk/>
          <pc:sldMk cId="350927037" sldId="1314"/>
        </pc:sldMkLst>
      </pc:sldChg>
      <pc:sldChg chg="modSp add del mod">
        <pc:chgData name="Albert" userId="d69ea830c63fd696" providerId="LiveId" clId="{DEE628A9-B1F0-4B6E-BC3A-31BE8C3FA0B0}" dt="2023-04-19T11:09:14.850" v="1403"/>
        <pc:sldMkLst>
          <pc:docMk/>
          <pc:sldMk cId="3165387273" sldId="1314"/>
        </pc:sldMkLst>
        <pc:picChg chg="mod">
          <ac:chgData name="Albert" userId="d69ea830c63fd696" providerId="LiveId" clId="{DEE628A9-B1F0-4B6E-BC3A-31BE8C3FA0B0}" dt="2023-04-19T11:09:14.319" v="1402" actId="1076"/>
          <ac:picMkLst>
            <pc:docMk/>
            <pc:sldMk cId="3165387273" sldId="1314"/>
            <ac:picMk id="5" creationId="{73974099-DAB7-027E-2200-5E7CD99E5FA4}"/>
          </ac:picMkLst>
        </pc:picChg>
      </pc:sldChg>
      <pc:sldChg chg="modSp add mod">
        <pc:chgData name="Albert" userId="d69ea830c63fd696" providerId="LiveId" clId="{DEE628A9-B1F0-4B6E-BC3A-31BE8C3FA0B0}" dt="2023-04-19T11:34:13.573" v="2229" actId="20577"/>
        <pc:sldMkLst>
          <pc:docMk/>
          <pc:sldMk cId="3495982593" sldId="1314"/>
        </pc:sldMkLst>
        <pc:spChg chg="mod">
          <ac:chgData name="Albert" userId="d69ea830c63fd696" providerId="LiveId" clId="{DEE628A9-B1F0-4B6E-BC3A-31BE8C3FA0B0}" dt="2023-04-19T11:24:52.024" v="1830" actId="20577"/>
          <ac:spMkLst>
            <pc:docMk/>
            <pc:sldMk cId="3495982593" sldId="1314"/>
            <ac:spMk id="2" creationId="{0A1EE860-AF07-E55A-C43B-90E8AB9E2083}"/>
          </ac:spMkLst>
        </pc:spChg>
        <pc:spChg chg="mod">
          <ac:chgData name="Albert" userId="d69ea830c63fd696" providerId="LiveId" clId="{DEE628A9-B1F0-4B6E-BC3A-31BE8C3FA0B0}" dt="2023-04-19T11:34:13.573" v="2229" actId="20577"/>
          <ac:spMkLst>
            <pc:docMk/>
            <pc:sldMk cId="3495982593" sldId="1314"/>
            <ac:spMk id="7" creationId="{F0DCE4EF-E6D8-F186-75EC-754484E7F457}"/>
          </ac:spMkLst>
        </pc:spChg>
      </pc:sldChg>
      <pc:sldChg chg="addSp delSp modSp new mod">
        <pc:chgData name="Albert" userId="d69ea830c63fd696" providerId="LiveId" clId="{DEE628A9-B1F0-4B6E-BC3A-31BE8C3FA0B0}" dt="2023-04-19T11:54:22.634" v="2450" actId="207"/>
        <pc:sldMkLst>
          <pc:docMk/>
          <pc:sldMk cId="2213927961" sldId="1315"/>
        </pc:sldMkLst>
        <pc:spChg chg="mod">
          <ac:chgData name="Albert" userId="d69ea830c63fd696" providerId="LiveId" clId="{DEE628A9-B1F0-4B6E-BC3A-31BE8C3FA0B0}" dt="2023-04-19T11:54:22.634" v="2450" actId="207"/>
          <ac:spMkLst>
            <pc:docMk/>
            <pc:sldMk cId="2213927961" sldId="1315"/>
            <ac:spMk id="2" creationId="{0326A6B2-1162-5730-AB00-CC1B31B33299}"/>
          </ac:spMkLst>
        </pc:spChg>
        <pc:spChg chg="del">
          <ac:chgData name="Albert" userId="d69ea830c63fd696" providerId="LiveId" clId="{DEE628A9-B1F0-4B6E-BC3A-31BE8C3FA0B0}" dt="2023-04-19T11:48:10.746" v="2350" actId="22"/>
          <ac:spMkLst>
            <pc:docMk/>
            <pc:sldMk cId="2213927961" sldId="1315"/>
            <ac:spMk id="3" creationId="{D3CE7656-C0F2-9902-104D-A7DE88C34445}"/>
          </ac:spMkLst>
        </pc:spChg>
        <pc:picChg chg="add mod ord modCrop">
          <ac:chgData name="Albert" userId="d69ea830c63fd696" providerId="LiveId" clId="{DEE628A9-B1F0-4B6E-BC3A-31BE8C3FA0B0}" dt="2023-04-19T11:51:59.085" v="2404" actId="14100"/>
          <ac:picMkLst>
            <pc:docMk/>
            <pc:sldMk cId="2213927961" sldId="1315"/>
            <ac:picMk id="5" creationId="{5BDA8239-33B4-3052-861D-9D317ECE5BEE}"/>
          </ac:picMkLst>
        </pc:picChg>
        <pc:picChg chg="add mod">
          <ac:chgData name="Albert" userId="d69ea830c63fd696" providerId="LiveId" clId="{DEE628A9-B1F0-4B6E-BC3A-31BE8C3FA0B0}" dt="2023-04-19T11:49:49.323" v="2388" actId="1076"/>
          <ac:picMkLst>
            <pc:docMk/>
            <pc:sldMk cId="2213927961" sldId="1315"/>
            <ac:picMk id="7" creationId="{619E261A-E162-852B-20EF-A005D0A02B74}"/>
          </ac:picMkLst>
        </pc:picChg>
        <pc:picChg chg="add mod">
          <ac:chgData name="Albert" userId="d69ea830c63fd696" providerId="LiveId" clId="{DEE628A9-B1F0-4B6E-BC3A-31BE8C3FA0B0}" dt="2023-04-19T11:50:15.217" v="2393" actId="14100"/>
          <ac:picMkLst>
            <pc:docMk/>
            <pc:sldMk cId="2213927961" sldId="1315"/>
            <ac:picMk id="9" creationId="{2BB70490-784F-5838-EF00-77A5D293554C}"/>
          </ac:picMkLst>
        </pc:picChg>
        <pc:picChg chg="add del mod">
          <ac:chgData name="Albert" userId="d69ea830c63fd696" providerId="LiveId" clId="{DEE628A9-B1F0-4B6E-BC3A-31BE8C3FA0B0}" dt="2023-04-19T11:50:41.790" v="2395" actId="478"/>
          <ac:picMkLst>
            <pc:docMk/>
            <pc:sldMk cId="2213927961" sldId="1315"/>
            <ac:picMk id="11" creationId="{FAECF4EA-46ED-5AF8-71B9-80E360D05D86}"/>
          </ac:picMkLst>
        </pc:picChg>
        <pc:picChg chg="add del mod">
          <ac:chgData name="Albert" userId="d69ea830c63fd696" providerId="LiveId" clId="{DEE628A9-B1F0-4B6E-BC3A-31BE8C3FA0B0}" dt="2023-04-19T11:51:06.961" v="2397" actId="478"/>
          <ac:picMkLst>
            <pc:docMk/>
            <pc:sldMk cId="2213927961" sldId="1315"/>
            <ac:picMk id="13" creationId="{DF757EF6-DF5F-BF85-3058-1F4495EF326F}"/>
          </ac:picMkLst>
        </pc:picChg>
        <pc:picChg chg="add mod">
          <ac:chgData name="Albert" userId="d69ea830c63fd696" providerId="LiveId" clId="{DEE628A9-B1F0-4B6E-BC3A-31BE8C3FA0B0}" dt="2023-04-19T11:52:05.006" v="2407" actId="14100"/>
          <ac:picMkLst>
            <pc:docMk/>
            <pc:sldMk cId="2213927961" sldId="1315"/>
            <ac:picMk id="15" creationId="{5F387041-BEA3-6BE5-046A-05B85BA60907}"/>
          </ac:picMkLst>
        </pc:picChg>
      </pc:sldChg>
      <pc:sldChg chg="modSp add mod">
        <pc:chgData name="Albert" userId="d69ea830c63fd696" providerId="LiveId" clId="{DEE628A9-B1F0-4B6E-BC3A-31BE8C3FA0B0}" dt="2023-04-19T11:56:44.639" v="2609" actId="20577"/>
        <pc:sldMkLst>
          <pc:docMk/>
          <pc:sldMk cId="1383733387" sldId="1316"/>
        </pc:sldMkLst>
        <pc:spChg chg="mod">
          <ac:chgData name="Albert" userId="d69ea830c63fd696" providerId="LiveId" clId="{DEE628A9-B1F0-4B6E-BC3A-31BE8C3FA0B0}" dt="2023-04-19T11:56:44.639" v="2609" actId="20577"/>
          <ac:spMkLst>
            <pc:docMk/>
            <pc:sldMk cId="1383733387" sldId="1316"/>
            <ac:spMk id="2" creationId="{00000000-0000-0000-0000-000000000000}"/>
          </ac:spMkLst>
        </pc:spChg>
      </pc:sldChg>
      <pc:sldChg chg="addSp delSp modSp add mod delAnim">
        <pc:chgData name="Albert" userId="d69ea830c63fd696" providerId="LiveId" clId="{DEE628A9-B1F0-4B6E-BC3A-31BE8C3FA0B0}" dt="2023-04-19T12:09:07.651" v="2827" actId="14100"/>
        <pc:sldMkLst>
          <pc:docMk/>
          <pc:sldMk cId="204787417" sldId="1317"/>
        </pc:sldMkLst>
        <pc:spChg chg="mod">
          <ac:chgData name="Albert" userId="d69ea830c63fd696" providerId="LiveId" clId="{DEE628A9-B1F0-4B6E-BC3A-31BE8C3FA0B0}" dt="2023-04-19T11:59:22.447" v="2813" actId="20577"/>
          <ac:spMkLst>
            <pc:docMk/>
            <pc:sldMk cId="204787417" sldId="1317"/>
            <ac:spMk id="2" creationId="{00000000-0000-0000-0000-000000000000}"/>
          </ac:spMkLst>
        </pc:spChg>
        <pc:picChg chg="del mod">
          <ac:chgData name="Albert" userId="d69ea830c63fd696" providerId="LiveId" clId="{DEE628A9-B1F0-4B6E-BC3A-31BE8C3FA0B0}" dt="2023-04-19T12:08:54.685" v="2822" actId="478"/>
          <ac:picMkLst>
            <pc:docMk/>
            <pc:sldMk cId="204787417" sldId="1317"/>
            <ac:picMk id="3" creationId="{44C8102B-4DE7-DF99-BFC1-22ACAF71AF67}"/>
          </ac:picMkLst>
        </pc:picChg>
        <pc:picChg chg="add mod">
          <ac:chgData name="Albert" userId="d69ea830c63fd696" providerId="LiveId" clId="{DEE628A9-B1F0-4B6E-BC3A-31BE8C3FA0B0}" dt="2023-04-19T12:09:07.651" v="2827" actId="14100"/>
          <ac:picMkLst>
            <pc:docMk/>
            <pc:sldMk cId="204787417" sldId="1317"/>
            <ac:picMk id="4" creationId="{FF60EE2B-874C-C977-EE70-E3AEB70730A4}"/>
          </ac:picMkLst>
        </pc:picChg>
        <pc:picChg chg="mod">
          <ac:chgData name="Albert" userId="d69ea830c63fd696" providerId="LiveId" clId="{DEE628A9-B1F0-4B6E-BC3A-31BE8C3FA0B0}" dt="2023-04-19T12:08:00.730" v="2817" actId="14100"/>
          <ac:picMkLst>
            <pc:docMk/>
            <pc:sldMk cId="204787417" sldId="1317"/>
            <ac:picMk id="6" creationId="{34DADA8E-2265-9170-724D-EBD38D4F74C2}"/>
          </ac:picMkLst>
        </pc:picChg>
      </pc:sldChg>
      <pc:sldChg chg="addSp delSp modSp new mod">
        <pc:chgData name="Albert" userId="d69ea830c63fd696" providerId="LiveId" clId="{DEE628A9-B1F0-4B6E-BC3A-31BE8C3FA0B0}" dt="2023-04-19T12:12:15.565" v="2908" actId="14100"/>
        <pc:sldMkLst>
          <pc:docMk/>
          <pc:sldMk cId="1730949739" sldId="1318"/>
        </pc:sldMkLst>
        <pc:spChg chg="mod">
          <ac:chgData name="Albert" userId="d69ea830c63fd696" providerId="LiveId" clId="{DEE628A9-B1F0-4B6E-BC3A-31BE8C3FA0B0}" dt="2023-04-19T12:12:12.722" v="2907" actId="14100"/>
          <ac:spMkLst>
            <pc:docMk/>
            <pc:sldMk cId="1730949739" sldId="1318"/>
            <ac:spMk id="2" creationId="{A1A3DF12-7C4A-ECCF-2DFC-833E59AD35D2}"/>
          </ac:spMkLst>
        </pc:spChg>
        <pc:spChg chg="del">
          <ac:chgData name="Albert" userId="d69ea830c63fd696" providerId="LiveId" clId="{DEE628A9-B1F0-4B6E-BC3A-31BE8C3FA0B0}" dt="2023-04-19T12:11:30.638" v="2867" actId="931"/>
          <ac:spMkLst>
            <pc:docMk/>
            <pc:sldMk cId="1730949739" sldId="1318"/>
            <ac:spMk id="3" creationId="{CF66169A-8710-E815-CF97-C2627CC4748C}"/>
          </ac:spMkLst>
        </pc:spChg>
        <pc:picChg chg="add mod">
          <ac:chgData name="Albert" userId="d69ea830c63fd696" providerId="LiveId" clId="{DEE628A9-B1F0-4B6E-BC3A-31BE8C3FA0B0}" dt="2023-04-19T12:12:15.565" v="2908" actId="14100"/>
          <ac:picMkLst>
            <pc:docMk/>
            <pc:sldMk cId="1730949739" sldId="1318"/>
            <ac:picMk id="5" creationId="{4ACDD8AB-1AFA-51A0-DE42-8E3CEFEDEBE1}"/>
          </ac:picMkLst>
        </pc:picChg>
      </pc:sldChg>
      <pc:sldChg chg="modSp add del">
        <pc:chgData name="Albert" userId="d69ea830c63fd696" providerId="LiveId" clId="{DEE628A9-B1F0-4B6E-BC3A-31BE8C3FA0B0}" dt="2023-04-19T12:18:37.906" v="2960" actId="47"/>
        <pc:sldMkLst>
          <pc:docMk/>
          <pc:sldMk cId="1735946206" sldId="1319"/>
        </pc:sldMkLst>
        <pc:spChg chg="mod">
          <ac:chgData name="Albert" userId="d69ea830c63fd696" providerId="LiveId" clId="{DEE628A9-B1F0-4B6E-BC3A-31BE8C3FA0B0}" dt="2023-04-19T12:18:35.266" v="2959" actId="20577"/>
          <ac:spMkLst>
            <pc:docMk/>
            <pc:sldMk cId="1735946206" sldId="1319"/>
            <ac:spMk id="2" creationId="{00000000-0000-0000-0000-000000000000}"/>
          </ac:spMkLst>
        </pc:spChg>
      </pc:sldChg>
      <pc:sldChg chg="modSp add mod modAnim">
        <pc:chgData name="Albert" userId="d69ea830c63fd696" providerId="LiveId" clId="{DEE628A9-B1F0-4B6E-BC3A-31BE8C3FA0B0}" dt="2023-04-19T12:27:36.438" v="3473"/>
        <pc:sldMkLst>
          <pc:docMk/>
          <pc:sldMk cId="4048295698" sldId="1319"/>
        </pc:sldMkLst>
        <pc:spChg chg="mod">
          <ac:chgData name="Albert" userId="d69ea830c63fd696" providerId="LiveId" clId="{DEE628A9-B1F0-4B6E-BC3A-31BE8C3FA0B0}" dt="2023-04-19T12:23:47.165" v="3357" actId="14100"/>
          <ac:spMkLst>
            <pc:docMk/>
            <pc:sldMk cId="4048295698" sldId="1319"/>
            <ac:spMk id="2" creationId="{109BDECF-7AF3-324E-EEEC-5E23E7A061D9}"/>
          </ac:spMkLst>
        </pc:spChg>
        <pc:spChg chg="mod">
          <ac:chgData name="Albert" userId="d69ea830c63fd696" providerId="LiveId" clId="{DEE628A9-B1F0-4B6E-BC3A-31BE8C3FA0B0}" dt="2023-04-19T12:26:47.706" v="3472" actId="20577"/>
          <ac:spMkLst>
            <pc:docMk/>
            <pc:sldMk cId="4048295698" sldId="1319"/>
            <ac:spMk id="7" creationId="{E7A103AC-C80A-BEF3-69EF-31C02BB2572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2BC359-77C8-43D4-9233-4F42BDFADB68}" type="doc">
      <dgm:prSet loTypeId="urn:microsoft.com/office/officeart/2005/8/layout/hProcess4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6245C517-6B5B-4C13-9135-D393CDC05D76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VISION</a:t>
          </a:r>
        </a:p>
      </dgm:t>
    </dgm:pt>
    <dgm:pt modelId="{C92FBC01-0F5F-417D-AFC0-028561E6FAFA}" type="parTrans" cxnId="{0CAF4BA5-7B73-44D4-8DF4-75E9F92EB76E}">
      <dgm:prSet/>
      <dgm:spPr/>
      <dgm:t>
        <a:bodyPr/>
        <a:lstStyle/>
        <a:p>
          <a:endParaRPr lang="en-GB"/>
        </a:p>
      </dgm:t>
    </dgm:pt>
    <dgm:pt modelId="{F8F3C90C-033F-437A-A554-20F306D99DB1}" type="sibTrans" cxnId="{0CAF4BA5-7B73-44D4-8DF4-75E9F92EB76E}">
      <dgm:prSet/>
      <dgm:spPr/>
      <dgm:t>
        <a:bodyPr/>
        <a:lstStyle/>
        <a:p>
          <a:endParaRPr lang="en-GB"/>
        </a:p>
      </dgm:t>
    </dgm:pt>
    <dgm:pt modelId="{89651344-AD50-4547-8E88-4AFDBEA3A1D3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Mission </a:t>
          </a:r>
        </a:p>
      </dgm:t>
    </dgm:pt>
    <dgm:pt modelId="{537CF743-E5B0-4CB1-ABFC-06D2B9E06114}" type="parTrans" cxnId="{2276DDA2-DD11-4140-A904-8A5076353A4A}">
      <dgm:prSet/>
      <dgm:spPr/>
      <dgm:t>
        <a:bodyPr/>
        <a:lstStyle/>
        <a:p>
          <a:endParaRPr lang="en-GB"/>
        </a:p>
      </dgm:t>
    </dgm:pt>
    <dgm:pt modelId="{DBF6E030-11A0-44DA-A388-3C7D5BF947B2}" type="sibTrans" cxnId="{2276DDA2-DD11-4140-A904-8A5076353A4A}">
      <dgm:prSet/>
      <dgm:spPr/>
      <dgm:t>
        <a:bodyPr/>
        <a:lstStyle/>
        <a:p>
          <a:endParaRPr lang="en-GB"/>
        </a:p>
      </dgm:t>
    </dgm:pt>
    <dgm:pt modelId="{3D024EAD-EF9F-4C1A-A9D0-61F2B5C16A9E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values </a:t>
          </a:r>
        </a:p>
      </dgm:t>
    </dgm:pt>
    <dgm:pt modelId="{912F254A-32E6-44BD-A302-6B5FFB1178B5}" type="parTrans" cxnId="{21383F73-362B-4269-8F66-AB3632D62113}">
      <dgm:prSet/>
      <dgm:spPr/>
      <dgm:t>
        <a:bodyPr/>
        <a:lstStyle/>
        <a:p>
          <a:endParaRPr lang="en-GB"/>
        </a:p>
      </dgm:t>
    </dgm:pt>
    <dgm:pt modelId="{BF12F29A-2FC8-4D24-A130-E3471FC15000}" type="sibTrans" cxnId="{21383F73-362B-4269-8F66-AB3632D62113}">
      <dgm:prSet/>
      <dgm:spPr/>
      <dgm:t>
        <a:bodyPr/>
        <a:lstStyle/>
        <a:p>
          <a:endParaRPr lang="en-GB"/>
        </a:p>
      </dgm:t>
    </dgm:pt>
    <dgm:pt modelId="{1540F755-B866-40A2-A23A-2396AE9532FB}">
      <dgm:prSet phldrT="[Text]" custT="1"/>
      <dgm:spPr/>
      <dgm:t>
        <a:bodyPr/>
        <a:lstStyle/>
        <a:p>
          <a:endParaRPr lang="en-GB" sz="1000" b="1" dirty="0"/>
        </a:p>
      </dgm:t>
    </dgm:pt>
    <dgm:pt modelId="{618CBA52-20E0-4CD6-B79F-4355BBBE45BD}" type="parTrans" cxnId="{121C261D-4953-41B9-A0E6-126D1828A657}">
      <dgm:prSet/>
      <dgm:spPr/>
      <dgm:t>
        <a:bodyPr/>
        <a:lstStyle/>
        <a:p>
          <a:endParaRPr lang="en-GB"/>
        </a:p>
      </dgm:t>
    </dgm:pt>
    <dgm:pt modelId="{DD3C5DD4-BFD2-4E4A-AEF8-DEFBB59C4EB1}" type="sibTrans" cxnId="{121C261D-4953-41B9-A0E6-126D1828A657}">
      <dgm:prSet/>
      <dgm:spPr/>
      <dgm:t>
        <a:bodyPr/>
        <a:lstStyle/>
        <a:p>
          <a:endParaRPr lang="en-GB"/>
        </a:p>
      </dgm:t>
    </dgm:pt>
    <dgm:pt modelId="{CCCF7566-CE8D-4808-A0E1-DE933DD4846D}">
      <dgm:prSet phldrT="[Text]" custT="1"/>
      <dgm:spPr/>
      <dgm:t>
        <a:bodyPr/>
        <a:lstStyle/>
        <a:p>
          <a:r>
            <a:rPr lang="en-GB" sz="1800" b="1" dirty="0"/>
            <a:t>To develop EACH child to ACHIEVE his or her FULL potential. </a:t>
          </a:r>
        </a:p>
      </dgm:t>
    </dgm:pt>
    <dgm:pt modelId="{5E9F9986-129D-4A15-9372-363A080243CE}" type="parTrans" cxnId="{3DFFFFAF-D77C-4A4B-8216-767DF92F034D}">
      <dgm:prSet/>
      <dgm:spPr/>
      <dgm:t>
        <a:bodyPr/>
        <a:lstStyle/>
        <a:p>
          <a:endParaRPr lang="en-GB"/>
        </a:p>
      </dgm:t>
    </dgm:pt>
    <dgm:pt modelId="{668FA781-16A2-4E69-A557-559D11DF2151}" type="sibTrans" cxnId="{3DFFFFAF-D77C-4A4B-8216-767DF92F034D}">
      <dgm:prSet/>
      <dgm:spPr/>
      <dgm:t>
        <a:bodyPr/>
        <a:lstStyle/>
        <a:p>
          <a:endParaRPr lang="en-GB"/>
        </a:p>
      </dgm:t>
    </dgm:pt>
    <dgm:pt modelId="{FB860849-58E0-40F5-A68B-6ED225B1D955}">
      <dgm:prSet phldrT="[Text]" custT="1"/>
      <dgm:spPr/>
      <dgm:t>
        <a:bodyPr/>
        <a:lstStyle/>
        <a:p>
          <a:endParaRPr lang="en-GB" sz="800" b="1" dirty="0"/>
        </a:p>
      </dgm:t>
    </dgm:pt>
    <dgm:pt modelId="{DB5FD390-6A5A-4704-BA60-9761A8F07FA4}" type="sibTrans" cxnId="{CA3318BB-4C6A-4D39-86B0-33FD56DB28F6}">
      <dgm:prSet/>
      <dgm:spPr/>
      <dgm:t>
        <a:bodyPr/>
        <a:lstStyle/>
        <a:p>
          <a:endParaRPr lang="en-GB"/>
        </a:p>
      </dgm:t>
    </dgm:pt>
    <dgm:pt modelId="{C6A4DF78-296D-424B-9319-6589BD16E6A9}" type="parTrans" cxnId="{CA3318BB-4C6A-4D39-86B0-33FD56DB28F6}">
      <dgm:prSet/>
      <dgm:spPr/>
      <dgm:t>
        <a:bodyPr/>
        <a:lstStyle/>
        <a:p>
          <a:endParaRPr lang="en-GB"/>
        </a:p>
      </dgm:t>
    </dgm:pt>
    <dgm:pt modelId="{7DE38AF8-E9C5-428D-8620-22A990E1745D}">
      <dgm:prSet custT="1"/>
      <dgm:spPr/>
      <dgm:t>
        <a:bodyPr/>
        <a:lstStyle/>
        <a:p>
          <a:r>
            <a:rPr lang="en-GB" sz="1800" b="1" dirty="0"/>
            <a:t>Fostering responsible attitude</a:t>
          </a:r>
        </a:p>
      </dgm:t>
    </dgm:pt>
    <dgm:pt modelId="{067C1DB5-EA4F-4692-881B-5A28CF29F258}" type="parTrans" cxnId="{F99C2992-F6AE-4885-AE46-D4E9A00BE7F9}">
      <dgm:prSet/>
      <dgm:spPr/>
      <dgm:t>
        <a:bodyPr/>
        <a:lstStyle/>
        <a:p>
          <a:endParaRPr lang="en-US"/>
        </a:p>
      </dgm:t>
    </dgm:pt>
    <dgm:pt modelId="{CD8943C2-2B27-4A58-BFF1-3B105C0C102D}" type="sibTrans" cxnId="{F99C2992-F6AE-4885-AE46-D4E9A00BE7F9}">
      <dgm:prSet/>
      <dgm:spPr/>
      <dgm:t>
        <a:bodyPr/>
        <a:lstStyle/>
        <a:p>
          <a:endParaRPr lang="en-US"/>
        </a:p>
      </dgm:t>
    </dgm:pt>
    <dgm:pt modelId="{800AA830-1698-45E2-9F29-3F377C41131A}">
      <dgm:prSet custT="1"/>
      <dgm:spPr/>
      <dgm:t>
        <a:bodyPr/>
        <a:lstStyle/>
        <a:p>
          <a:r>
            <a:rPr lang="en-GB" sz="1800" b="1" dirty="0"/>
            <a:t>Fostering Loyalty</a:t>
          </a:r>
        </a:p>
      </dgm:t>
    </dgm:pt>
    <dgm:pt modelId="{2CB8FF00-8A79-42FA-A058-C721C9B5902C}" type="parTrans" cxnId="{284CD6DF-AE82-48A1-B44E-3742F03F30E7}">
      <dgm:prSet/>
      <dgm:spPr/>
      <dgm:t>
        <a:bodyPr/>
        <a:lstStyle/>
        <a:p>
          <a:endParaRPr lang="en-ZA"/>
        </a:p>
      </dgm:t>
    </dgm:pt>
    <dgm:pt modelId="{9DAAA795-4740-407E-9C68-B9090A6269F7}" type="sibTrans" cxnId="{284CD6DF-AE82-48A1-B44E-3742F03F30E7}">
      <dgm:prSet/>
      <dgm:spPr/>
      <dgm:t>
        <a:bodyPr/>
        <a:lstStyle/>
        <a:p>
          <a:endParaRPr lang="en-ZA"/>
        </a:p>
      </dgm:t>
    </dgm:pt>
    <dgm:pt modelId="{04EF402B-94D7-44BA-9533-7351E979B4C6}">
      <dgm:prSet custT="1"/>
      <dgm:spPr/>
      <dgm:t>
        <a:bodyPr/>
        <a:lstStyle/>
        <a:p>
          <a:r>
            <a:rPr lang="en-GB" sz="1800" b="1" dirty="0"/>
            <a:t>Fostering Self discipline</a:t>
          </a:r>
        </a:p>
      </dgm:t>
    </dgm:pt>
    <dgm:pt modelId="{807267DF-8A86-48A3-A973-0BD7934D27BF}" type="parTrans" cxnId="{7F08EB64-4B8C-4B2E-AE3B-F9E185A5680D}">
      <dgm:prSet/>
      <dgm:spPr/>
      <dgm:t>
        <a:bodyPr/>
        <a:lstStyle/>
        <a:p>
          <a:endParaRPr lang="en-ZA"/>
        </a:p>
      </dgm:t>
    </dgm:pt>
    <dgm:pt modelId="{F00B2BA6-D333-49FE-BF4B-2B18C211A690}" type="sibTrans" cxnId="{7F08EB64-4B8C-4B2E-AE3B-F9E185A5680D}">
      <dgm:prSet/>
      <dgm:spPr/>
      <dgm:t>
        <a:bodyPr/>
        <a:lstStyle/>
        <a:p>
          <a:endParaRPr lang="en-ZA"/>
        </a:p>
      </dgm:t>
    </dgm:pt>
    <dgm:pt modelId="{60DC2CEE-2666-4E62-84DE-BABFBCE9990D}">
      <dgm:prSet custT="1"/>
      <dgm:spPr/>
      <dgm:t>
        <a:bodyPr/>
        <a:lstStyle/>
        <a:p>
          <a:r>
            <a:rPr lang="en-GB" sz="1800" b="1" dirty="0"/>
            <a:t>Fostering Self control </a:t>
          </a:r>
        </a:p>
      </dgm:t>
    </dgm:pt>
    <dgm:pt modelId="{811A87E9-F617-4D49-ADAD-155407A9FDFE}" type="parTrans" cxnId="{E4292CC6-56B0-4860-99A6-BEFDDF2878B7}">
      <dgm:prSet/>
      <dgm:spPr/>
      <dgm:t>
        <a:bodyPr/>
        <a:lstStyle/>
        <a:p>
          <a:endParaRPr lang="en-ZA"/>
        </a:p>
      </dgm:t>
    </dgm:pt>
    <dgm:pt modelId="{9B020333-D295-4E0B-9D0C-8C76B6663C74}" type="sibTrans" cxnId="{E4292CC6-56B0-4860-99A6-BEFDDF2878B7}">
      <dgm:prSet/>
      <dgm:spPr/>
      <dgm:t>
        <a:bodyPr/>
        <a:lstStyle/>
        <a:p>
          <a:endParaRPr lang="en-ZA"/>
        </a:p>
      </dgm:t>
    </dgm:pt>
    <dgm:pt modelId="{A61BEDF2-A6E4-4E9F-808A-148687786E15}">
      <dgm:prSet custT="1"/>
      <dgm:spPr/>
      <dgm:t>
        <a:bodyPr/>
        <a:lstStyle/>
        <a:p>
          <a:r>
            <a:rPr lang="en-GB" sz="1800" b="1" dirty="0"/>
            <a:t>Fostering Good manners</a:t>
          </a:r>
        </a:p>
      </dgm:t>
    </dgm:pt>
    <dgm:pt modelId="{6216672D-9CA0-4A08-AF29-EF1CFE8FFB69}" type="parTrans" cxnId="{5E581217-21F0-4198-819F-564E33C80427}">
      <dgm:prSet/>
      <dgm:spPr/>
      <dgm:t>
        <a:bodyPr/>
        <a:lstStyle/>
        <a:p>
          <a:endParaRPr lang="en-ZA"/>
        </a:p>
      </dgm:t>
    </dgm:pt>
    <dgm:pt modelId="{18AA54F1-EB57-4670-A2E5-691A2BD6C1CA}" type="sibTrans" cxnId="{5E581217-21F0-4198-819F-564E33C80427}">
      <dgm:prSet/>
      <dgm:spPr/>
      <dgm:t>
        <a:bodyPr/>
        <a:lstStyle/>
        <a:p>
          <a:endParaRPr lang="en-ZA"/>
        </a:p>
      </dgm:t>
    </dgm:pt>
    <dgm:pt modelId="{84376CAF-B856-4BF6-A48E-68DBAB78662F}">
      <dgm:prSet custT="1"/>
      <dgm:spPr/>
      <dgm:t>
        <a:bodyPr/>
        <a:lstStyle/>
        <a:p>
          <a:r>
            <a:rPr lang="en-GB" sz="1800" b="1" dirty="0"/>
            <a:t>Inculcate positive interaction with the community</a:t>
          </a:r>
        </a:p>
      </dgm:t>
    </dgm:pt>
    <dgm:pt modelId="{5C482C5D-CEF4-41FC-94F6-B90AEB3E2C44}" type="parTrans" cxnId="{878173C6-388F-480F-BD8D-923359A18142}">
      <dgm:prSet/>
      <dgm:spPr/>
      <dgm:t>
        <a:bodyPr/>
        <a:lstStyle/>
        <a:p>
          <a:endParaRPr lang="en-ZA"/>
        </a:p>
      </dgm:t>
    </dgm:pt>
    <dgm:pt modelId="{F4D664F9-20D5-4F83-8280-EBE67BD2376F}" type="sibTrans" cxnId="{878173C6-388F-480F-BD8D-923359A18142}">
      <dgm:prSet/>
      <dgm:spPr/>
      <dgm:t>
        <a:bodyPr/>
        <a:lstStyle/>
        <a:p>
          <a:endParaRPr lang="en-ZA"/>
        </a:p>
      </dgm:t>
    </dgm:pt>
    <dgm:pt modelId="{D9C25CD6-2737-4AB9-9F8B-5FCF28899115}">
      <dgm:prSet custT="1"/>
      <dgm:spPr/>
      <dgm:t>
        <a:bodyPr/>
        <a:lstStyle/>
        <a:p>
          <a:r>
            <a:rPr lang="en-US" sz="1600" b="1" dirty="0"/>
            <a:t>Protect and promote the right of every learner to :</a:t>
          </a:r>
        </a:p>
      </dgm:t>
    </dgm:pt>
    <dgm:pt modelId="{BB3AA956-5A08-4963-8050-72BF86744685}" type="sibTrans" cxnId="{04E6D22E-1D0F-43D5-87B8-B241EDF5396E}">
      <dgm:prSet/>
      <dgm:spPr/>
      <dgm:t>
        <a:bodyPr/>
        <a:lstStyle/>
        <a:p>
          <a:endParaRPr lang="en-US"/>
        </a:p>
      </dgm:t>
    </dgm:pt>
    <dgm:pt modelId="{A3D4CDDD-AA8F-4EE2-AF4D-75F175979EAC}" type="parTrans" cxnId="{04E6D22E-1D0F-43D5-87B8-B241EDF5396E}">
      <dgm:prSet/>
      <dgm:spPr/>
      <dgm:t>
        <a:bodyPr/>
        <a:lstStyle/>
        <a:p>
          <a:endParaRPr lang="en-US"/>
        </a:p>
      </dgm:t>
    </dgm:pt>
    <dgm:pt modelId="{43F71CA8-80E0-443B-AECD-9DBCC3A64847}">
      <dgm:prSet custT="1"/>
      <dgm:spPr/>
      <dgm:t>
        <a:bodyPr/>
        <a:lstStyle/>
        <a:p>
          <a:r>
            <a:rPr lang="en-US" sz="1600" b="1" dirty="0"/>
            <a:t>Quality </a:t>
          </a:r>
        </a:p>
      </dgm:t>
    </dgm:pt>
    <dgm:pt modelId="{0DEAD715-E13C-4160-BA73-28137E5E1A44}" type="parTrans" cxnId="{3F6E2C79-14AF-4D4E-B4A1-9B604965607B}">
      <dgm:prSet/>
      <dgm:spPr/>
      <dgm:t>
        <a:bodyPr/>
        <a:lstStyle/>
        <a:p>
          <a:endParaRPr lang="en-ZA"/>
        </a:p>
      </dgm:t>
    </dgm:pt>
    <dgm:pt modelId="{0385A443-FB00-497F-A5AE-DE70C58A5687}" type="sibTrans" cxnId="{3F6E2C79-14AF-4D4E-B4A1-9B604965607B}">
      <dgm:prSet/>
      <dgm:spPr/>
      <dgm:t>
        <a:bodyPr/>
        <a:lstStyle/>
        <a:p>
          <a:endParaRPr lang="en-ZA"/>
        </a:p>
      </dgm:t>
    </dgm:pt>
    <dgm:pt modelId="{0B2C9CA2-F9CC-41E6-8C2B-851C8FEFC4E1}">
      <dgm:prSet custT="1"/>
      <dgm:spPr/>
      <dgm:t>
        <a:bodyPr/>
        <a:lstStyle/>
        <a:p>
          <a:r>
            <a:rPr lang="en-US" sz="1600" b="1" dirty="0"/>
            <a:t>Equitable </a:t>
          </a:r>
        </a:p>
      </dgm:t>
    </dgm:pt>
    <dgm:pt modelId="{A3C99E98-2518-4656-A3A1-6C2F3B905475}" type="parTrans" cxnId="{EF5636CE-87A7-4F62-B118-98EDC4A61BA5}">
      <dgm:prSet/>
      <dgm:spPr/>
      <dgm:t>
        <a:bodyPr/>
        <a:lstStyle/>
        <a:p>
          <a:endParaRPr lang="en-ZA"/>
        </a:p>
      </dgm:t>
    </dgm:pt>
    <dgm:pt modelId="{E6644102-9C6F-4682-87E1-3D13A0C99738}" type="sibTrans" cxnId="{EF5636CE-87A7-4F62-B118-98EDC4A61BA5}">
      <dgm:prSet/>
      <dgm:spPr/>
      <dgm:t>
        <a:bodyPr/>
        <a:lstStyle/>
        <a:p>
          <a:endParaRPr lang="en-ZA"/>
        </a:p>
      </dgm:t>
    </dgm:pt>
    <dgm:pt modelId="{CE472B23-C64B-40CC-A2B7-5E5369AD565C}">
      <dgm:prSet custT="1"/>
      <dgm:spPr/>
      <dgm:t>
        <a:bodyPr/>
        <a:lstStyle/>
        <a:p>
          <a:r>
            <a:rPr lang="en-US" sz="1600" b="1" dirty="0"/>
            <a:t>Culture based and complete basic education </a:t>
          </a:r>
        </a:p>
      </dgm:t>
    </dgm:pt>
    <dgm:pt modelId="{D479E4AE-9ACF-490A-8125-A0BBE57906F8}" type="parTrans" cxnId="{3F146494-D1DC-44F6-BC50-4867E825E747}">
      <dgm:prSet/>
      <dgm:spPr/>
      <dgm:t>
        <a:bodyPr/>
        <a:lstStyle/>
        <a:p>
          <a:endParaRPr lang="en-ZA"/>
        </a:p>
      </dgm:t>
    </dgm:pt>
    <dgm:pt modelId="{7BB2AC0D-8024-4555-8352-CE63452B50C0}" type="sibTrans" cxnId="{3F146494-D1DC-44F6-BC50-4867E825E747}">
      <dgm:prSet/>
      <dgm:spPr/>
      <dgm:t>
        <a:bodyPr/>
        <a:lstStyle/>
        <a:p>
          <a:endParaRPr lang="en-ZA"/>
        </a:p>
      </dgm:t>
    </dgm:pt>
    <dgm:pt modelId="{61B0A3AB-29EA-44CB-942C-FF5B0A6F6D19}" type="pres">
      <dgm:prSet presAssocID="{B82BC359-77C8-43D4-9233-4F42BDFADB68}" presName="Name0" presStyleCnt="0">
        <dgm:presLayoutVars>
          <dgm:dir/>
          <dgm:animLvl val="lvl"/>
          <dgm:resizeHandles val="exact"/>
        </dgm:presLayoutVars>
      </dgm:prSet>
      <dgm:spPr/>
    </dgm:pt>
    <dgm:pt modelId="{62C262BA-5CD9-4D07-A318-B907C91CF5D1}" type="pres">
      <dgm:prSet presAssocID="{B82BC359-77C8-43D4-9233-4F42BDFADB68}" presName="tSp" presStyleCnt="0"/>
      <dgm:spPr/>
    </dgm:pt>
    <dgm:pt modelId="{5C3F30CB-7D07-40CB-8BB8-175B1B3D7E3A}" type="pres">
      <dgm:prSet presAssocID="{B82BC359-77C8-43D4-9233-4F42BDFADB68}" presName="bSp" presStyleCnt="0"/>
      <dgm:spPr/>
    </dgm:pt>
    <dgm:pt modelId="{1339B6DC-769A-4E7D-B982-BA224B0BD89B}" type="pres">
      <dgm:prSet presAssocID="{B82BC359-77C8-43D4-9233-4F42BDFADB68}" presName="process" presStyleCnt="0"/>
      <dgm:spPr/>
    </dgm:pt>
    <dgm:pt modelId="{195E3947-2519-46AF-925E-D0B56D103A88}" type="pres">
      <dgm:prSet presAssocID="{6245C517-6B5B-4C13-9135-D393CDC05D76}" presName="composite1" presStyleCnt="0"/>
      <dgm:spPr/>
    </dgm:pt>
    <dgm:pt modelId="{69ACA450-1697-44A9-B105-6B8698841F3C}" type="pres">
      <dgm:prSet presAssocID="{6245C517-6B5B-4C13-9135-D393CDC05D76}" presName="dummyNode1" presStyleLbl="node1" presStyleIdx="0" presStyleCnt="3"/>
      <dgm:spPr/>
    </dgm:pt>
    <dgm:pt modelId="{DE7916A5-E957-43A2-96C3-88AE9DFF4300}" type="pres">
      <dgm:prSet presAssocID="{6245C517-6B5B-4C13-9135-D393CDC05D76}" presName="childNode1" presStyleLbl="bgAcc1" presStyleIdx="0" presStyleCnt="3" custAng="0" custScaleX="114722" custScaleY="172225" custLinFactNeighborX="1168" custLinFactNeighborY="-249">
        <dgm:presLayoutVars>
          <dgm:bulletEnabled val="1"/>
        </dgm:presLayoutVars>
      </dgm:prSet>
      <dgm:spPr/>
    </dgm:pt>
    <dgm:pt modelId="{1E03485F-2C8D-4D36-961E-927725A8144D}" type="pres">
      <dgm:prSet presAssocID="{6245C517-6B5B-4C13-9135-D393CDC05D76}" presName="childNode1tx" presStyleLbl="bgAcc1" presStyleIdx="0" presStyleCnt="3">
        <dgm:presLayoutVars>
          <dgm:bulletEnabled val="1"/>
        </dgm:presLayoutVars>
      </dgm:prSet>
      <dgm:spPr/>
    </dgm:pt>
    <dgm:pt modelId="{EA984F4C-1051-4FCF-8FC1-DFCB50E752ED}" type="pres">
      <dgm:prSet presAssocID="{6245C517-6B5B-4C13-9135-D393CDC05D76}" presName="parentNode1" presStyleLbl="node1" presStyleIdx="0" presStyleCnt="3" custLinFactY="-190166" custLinFactNeighborX="-32017" custLinFactNeighborY="-200000">
        <dgm:presLayoutVars>
          <dgm:chMax val="1"/>
          <dgm:bulletEnabled val="1"/>
        </dgm:presLayoutVars>
      </dgm:prSet>
      <dgm:spPr/>
    </dgm:pt>
    <dgm:pt modelId="{669361AF-6841-4190-BC1A-84A3F9CD820F}" type="pres">
      <dgm:prSet presAssocID="{6245C517-6B5B-4C13-9135-D393CDC05D76}" presName="connSite1" presStyleCnt="0"/>
      <dgm:spPr/>
    </dgm:pt>
    <dgm:pt modelId="{5DFD9DC2-AECB-414A-BB45-841625233870}" type="pres">
      <dgm:prSet presAssocID="{F8F3C90C-033F-437A-A554-20F306D99DB1}" presName="Name9" presStyleLbl="sibTrans2D1" presStyleIdx="0" presStyleCnt="2" custAng="7415621" custScaleX="74441" custLinFactNeighborX="28926" custLinFactNeighborY="6871"/>
      <dgm:spPr/>
    </dgm:pt>
    <dgm:pt modelId="{26EC7AEE-AD96-4881-8905-4DD77F868788}" type="pres">
      <dgm:prSet presAssocID="{89651344-AD50-4547-8E88-4AFDBEA3A1D3}" presName="composite2" presStyleCnt="0"/>
      <dgm:spPr/>
    </dgm:pt>
    <dgm:pt modelId="{BD0A78B1-2DF6-4E4D-AD8F-29330769553A}" type="pres">
      <dgm:prSet presAssocID="{89651344-AD50-4547-8E88-4AFDBEA3A1D3}" presName="dummyNode2" presStyleLbl="node1" presStyleIdx="0" presStyleCnt="3"/>
      <dgm:spPr/>
    </dgm:pt>
    <dgm:pt modelId="{7B234882-FB6F-466A-8495-13FAD1FF2591}" type="pres">
      <dgm:prSet presAssocID="{89651344-AD50-4547-8E88-4AFDBEA3A1D3}" presName="childNode2" presStyleLbl="bgAcc1" presStyleIdx="1" presStyleCnt="3" custScaleX="110969" custScaleY="208742" custLinFactNeighborX="6265" custLinFactNeighborY="13338">
        <dgm:presLayoutVars>
          <dgm:bulletEnabled val="1"/>
        </dgm:presLayoutVars>
      </dgm:prSet>
      <dgm:spPr/>
    </dgm:pt>
    <dgm:pt modelId="{34A9B529-AF15-41EB-86DA-59052EEFB4DB}" type="pres">
      <dgm:prSet presAssocID="{89651344-AD50-4547-8E88-4AFDBEA3A1D3}" presName="childNode2tx" presStyleLbl="bgAcc1" presStyleIdx="1" presStyleCnt="3">
        <dgm:presLayoutVars>
          <dgm:bulletEnabled val="1"/>
        </dgm:presLayoutVars>
      </dgm:prSet>
      <dgm:spPr/>
    </dgm:pt>
    <dgm:pt modelId="{CF0E058E-068F-46B2-A896-EEBE2DB4F627}" type="pres">
      <dgm:prSet presAssocID="{89651344-AD50-4547-8E88-4AFDBEA3A1D3}" presName="parentNode2" presStyleLbl="node1" presStyleIdx="1" presStyleCnt="3" custLinFactNeighborX="-10729" custLinFactNeighborY="-20485">
        <dgm:presLayoutVars>
          <dgm:chMax val="0"/>
          <dgm:bulletEnabled val="1"/>
        </dgm:presLayoutVars>
      </dgm:prSet>
      <dgm:spPr/>
    </dgm:pt>
    <dgm:pt modelId="{75627610-B381-4DEE-A107-12C35137F3B9}" type="pres">
      <dgm:prSet presAssocID="{89651344-AD50-4547-8E88-4AFDBEA3A1D3}" presName="connSite2" presStyleCnt="0"/>
      <dgm:spPr/>
    </dgm:pt>
    <dgm:pt modelId="{06B4EF10-D383-401D-974C-63AA1A9BCEA0}" type="pres">
      <dgm:prSet presAssocID="{DBF6E030-11A0-44DA-A388-3C7D5BF947B2}" presName="Name18" presStyleLbl="sibTrans2D1" presStyleIdx="1" presStyleCnt="2" custAng="9992934" custScaleX="104961" custScaleY="94576" custLinFactNeighborX="32965" custLinFactNeighborY="58612"/>
      <dgm:spPr/>
    </dgm:pt>
    <dgm:pt modelId="{08DE3B2B-8E65-449C-BFA4-816E40B3E505}" type="pres">
      <dgm:prSet presAssocID="{3D024EAD-EF9F-4C1A-A9D0-61F2B5C16A9E}" presName="composite1" presStyleCnt="0"/>
      <dgm:spPr/>
    </dgm:pt>
    <dgm:pt modelId="{381F847A-D836-409A-B29E-48C9B7B6F9E2}" type="pres">
      <dgm:prSet presAssocID="{3D024EAD-EF9F-4C1A-A9D0-61F2B5C16A9E}" presName="dummyNode1" presStyleLbl="node1" presStyleIdx="1" presStyleCnt="3"/>
      <dgm:spPr/>
    </dgm:pt>
    <dgm:pt modelId="{85CAEC76-DCBF-45D5-89AC-8B14189FF942}" type="pres">
      <dgm:prSet presAssocID="{3D024EAD-EF9F-4C1A-A9D0-61F2B5C16A9E}" presName="childNode1" presStyleLbl="bgAcc1" presStyleIdx="2" presStyleCnt="3" custScaleY="129068" custLinFactNeighborX="2534" custLinFactNeighborY="-8561">
        <dgm:presLayoutVars>
          <dgm:bulletEnabled val="1"/>
        </dgm:presLayoutVars>
      </dgm:prSet>
      <dgm:spPr/>
    </dgm:pt>
    <dgm:pt modelId="{6A5EC51F-C5DF-4B33-A5FB-C2BCEE64A275}" type="pres">
      <dgm:prSet presAssocID="{3D024EAD-EF9F-4C1A-A9D0-61F2B5C16A9E}" presName="childNode1tx" presStyleLbl="bgAcc1" presStyleIdx="2" presStyleCnt="3">
        <dgm:presLayoutVars>
          <dgm:bulletEnabled val="1"/>
        </dgm:presLayoutVars>
      </dgm:prSet>
      <dgm:spPr/>
    </dgm:pt>
    <dgm:pt modelId="{715E1EE0-868D-4BF4-AF21-7D2D8E43C81D}" type="pres">
      <dgm:prSet presAssocID="{3D024EAD-EF9F-4C1A-A9D0-61F2B5C16A9E}" presName="parentNode1" presStyleLbl="node1" presStyleIdx="2" presStyleCnt="3" custLinFactY="-121416" custLinFactNeighborX="-12104" custLinFactNeighborY="-200000">
        <dgm:presLayoutVars>
          <dgm:chMax val="1"/>
          <dgm:bulletEnabled val="1"/>
        </dgm:presLayoutVars>
      </dgm:prSet>
      <dgm:spPr/>
    </dgm:pt>
    <dgm:pt modelId="{1DBDCD17-D102-4E6E-89B2-1B65BD4200E3}" type="pres">
      <dgm:prSet presAssocID="{3D024EAD-EF9F-4C1A-A9D0-61F2B5C16A9E}" presName="connSite1" presStyleCnt="0"/>
      <dgm:spPr/>
    </dgm:pt>
  </dgm:ptLst>
  <dgm:cxnLst>
    <dgm:cxn modelId="{86480E03-C6E6-4E22-A8E7-16B3EFDE28DC}" type="presOf" srcId="{7DE38AF8-E9C5-428D-8620-22A990E1745D}" destId="{34A9B529-AF15-41EB-86DA-59052EEFB4DB}" srcOrd="1" destOrd="1" presId="urn:microsoft.com/office/officeart/2005/8/layout/hProcess4"/>
    <dgm:cxn modelId="{3D1A3805-59E4-488A-8B29-FC9ACC3D9D60}" type="presOf" srcId="{D9C25CD6-2737-4AB9-9F8B-5FCF28899115}" destId="{85CAEC76-DCBF-45D5-89AC-8B14189FF942}" srcOrd="0" destOrd="1" presId="urn:microsoft.com/office/officeart/2005/8/layout/hProcess4"/>
    <dgm:cxn modelId="{78F9B209-0573-4904-984E-60D15C6398B5}" type="presOf" srcId="{89651344-AD50-4547-8E88-4AFDBEA3A1D3}" destId="{CF0E058E-068F-46B2-A896-EEBE2DB4F627}" srcOrd="0" destOrd="0" presId="urn:microsoft.com/office/officeart/2005/8/layout/hProcess4"/>
    <dgm:cxn modelId="{1F100F0C-3FBC-4EBF-8276-D014232087B7}" type="presOf" srcId="{0B2C9CA2-F9CC-41E6-8C2B-851C8FEFC4E1}" destId="{6A5EC51F-C5DF-4B33-A5FB-C2BCEE64A275}" srcOrd="1" destOrd="3" presId="urn:microsoft.com/office/officeart/2005/8/layout/hProcess4"/>
    <dgm:cxn modelId="{F44F160D-E340-43D8-80F8-77BB6E354629}" type="presOf" srcId="{43F71CA8-80E0-443B-AECD-9DBCC3A64847}" destId="{6A5EC51F-C5DF-4B33-A5FB-C2BCEE64A275}" srcOrd="1" destOrd="2" presId="urn:microsoft.com/office/officeart/2005/8/layout/hProcess4"/>
    <dgm:cxn modelId="{5E581217-21F0-4198-819F-564E33C80427}" srcId="{89651344-AD50-4547-8E88-4AFDBEA3A1D3}" destId="{A61BEDF2-A6E4-4E9F-808A-148687786E15}" srcOrd="5" destOrd="0" parTransId="{6216672D-9CA0-4A08-AF29-EF1CFE8FFB69}" sibTransId="{18AA54F1-EB57-4670-A2E5-691A2BD6C1CA}"/>
    <dgm:cxn modelId="{DDCC191A-BEB2-4AA4-B488-AB6ECD98DB8E}" type="presOf" srcId="{A61BEDF2-A6E4-4E9F-808A-148687786E15}" destId="{34A9B529-AF15-41EB-86DA-59052EEFB4DB}" srcOrd="1" destOrd="5" presId="urn:microsoft.com/office/officeart/2005/8/layout/hProcess4"/>
    <dgm:cxn modelId="{969C631A-4E21-4FB7-A6B5-C512D6858935}" type="presOf" srcId="{D9C25CD6-2737-4AB9-9F8B-5FCF28899115}" destId="{6A5EC51F-C5DF-4B33-A5FB-C2BCEE64A275}" srcOrd="1" destOrd="1" presId="urn:microsoft.com/office/officeart/2005/8/layout/hProcess4"/>
    <dgm:cxn modelId="{540ECE1B-64E7-4D2B-8D63-1E557CF5D938}" type="presOf" srcId="{DBF6E030-11A0-44DA-A388-3C7D5BF947B2}" destId="{06B4EF10-D383-401D-974C-63AA1A9BCEA0}" srcOrd="0" destOrd="0" presId="urn:microsoft.com/office/officeart/2005/8/layout/hProcess4"/>
    <dgm:cxn modelId="{121C261D-4953-41B9-A0E6-126D1828A657}" srcId="{3D024EAD-EF9F-4C1A-A9D0-61F2B5C16A9E}" destId="{1540F755-B866-40A2-A23A-2396AE9532FB}" srcOrd="0" destOrd="0" parTransId="{618CBA52-20E0-4CD6-B79F-4355BBBE45BD}" sibTransId="{DD3C5DD4-BFD2-4E4A-AEF8-DEFBB59C4EB1}"/>
    <dgm:cxn modelId="{B6B39F27-FE5E-4544-9F80-EE36D80F2B24}" type="presOf" srcId="{FB860849-58E0-40F5-A68B-6ED225B1D955}" destId="{34A9B529-AF15-41EB-86DA-59052EEFB4DB}" srcOrd="1" destOrd="0" presId="urn:microsoft.com/office/officeart/2005/8/layout/hProcess4"/>
    <dgm:cxn modelId="{59CB5029-5EF5-4FE4-8FAA-C28A8B29BA8E}" type="presOf" srcId="{7DE38AF8-E9C5-428D-8620-22A990E1745D}" destId="{7B234882-FB6F-466A-8495-13FAD1FF2591}" srcOrd="0" destOrd="1" presId="urn:microsoft.com/office/officeart/2005/8/layout/hProcess4"/>
    <dgm:cxn modelId="{2C80962E-B789-420A-8A70-E80E353B7FDD}" type="presOf" srcId="{84376CAF-B856-4BF6-A48E-68DBAB78662F}" destId="{34A9B529-AF15-41EB-86DA-59052EEFB4DB}" srcOrd="1" destOrd="6" presId="urn:microsoft.com/office/officeart/2005/8/layout/hProcess4"/>
    <dgm:cxn modelId="{04E6D22E-1D0F-43D5-87B8-B241EDF5396E}" srcId="{3D024EAD-EF9F-4C1A-A9D0-61F2B5C16A9E}" destId="{D9C25CD6-2737-4AB9-9F8B-5FCF28899115}" srcOrd="1" destOrd="0" parTransId="{A3D4CDDD-AA8F-4EE2-AF4D-75F175979EAC}" sibTransId="{BB3AA956-5A08-4963-8050-72BF86744685}"/>
    <dgm:cxn modelId="{C7D66830-6933-4946-AD24-61CAB9E58386}" type="presOf" srcId="{6245C517-6B5B-4C13-9135-D393CDC05D76}" destId="{EA984F4C-1051-4FCF-8FC1-DFCB50E752ED}" srcOrd="0" destOrd="0" presId="urn:microsoft.com/office/officeart/2005/8/layout/hProcess4"/>
    <dgm:cxn modelId="{8586FD38-36F1-41AF-B416-BB3412F44564}" type="presOf" srcId="{A61BEDF2-A6E4-4E9F-808A-148687786E15}" destId="{7B234882-FB6F-466A-8495-13FAD1FF2591}" srcOrd="0" destOrd="5" presId="urn:microsoft.com/office/officeart/2005/8/layout/hProcess4"/>
    <dgm:cxn modelId="{4E3A9E40-B920-4119-830B-8C421E87CEA7}" type="presOf" srcId="{1540F755-B866-40A2-A23A-2396AE9532FB}" destId="{85CAEC76-DCBF-45D5-89AC-8B14189FF942}" srcOrd="0" destOrd="0" presId="urn:microsoft.com/office/officeart/2005/8/layout/hProcess4"/>
    <dgm:cxn modelId="{9F5CCF40-DF40-46B9-A4DD-0EF69A2C56E9}" type="presOf" srcId="{04EF402B-94D7-44BA-9533-7351E979B4C6}" destId="{7B234882-FB6F-466A-8495-13FAD1FF2591}" srcOrd="0" destOrd="3" presId="urn:microsoft.com/office/officeart/2005/8/layout/hProcess4"/>
    <dgm:cxn modelId="{5111125F-F7A0-4756-945D-93BC3DB1A926}" type="presOf" srcId="{CE472B23-C64B-40CC-A2B7-5E5369AD565C}" destId="{85CAEC76-DCBF-45D5-89AC-8B14189FF942}" srcOrd="0" destOrd="4" presId="urn:microsoft.com/office/officeart/2005/8/layout/hProcess4"/>
    <dgm:cxn modelId="{7F08EB64-4B8C-4B2E-AE3B-F9E185A5680D}" srcId="{89651344-AD50-4547-8E88-4AFDBEA3A1D3}" destId="{04EF402B-94D7-44BA-9533-7351E979B4C6}" srcOrd="3" destOrd="0" parTransId="{807267DF-8A86-48A3-A973-0BD7934D27BF}" sibTransId="{F00B2BA6-D333-49FE-BF4B-2B18C211A690}"/>
    <dgm:cxn modelId="{C548D066-68C5-4ED3-A8ED-C01779416ACC}" type="presOf" srcId="{84376CAF-B856-4BF6-A48E-68DBAB78662F}" destId="{7B234882-FB6F-466A-8495-13FAD1FF2591}" srcOrd="0" destOrd="6" presId="urn:microsoft.com/office/officeart/2005/8/layout/hProcess4"/>
    <dgm:cxn modelId="{E3841C68-DC2F-4784-BFC3-1052741253FF}" type="presOf" srcId="{CCCF7566-CE8D-4808-A0E1-DE933DD4846D}" destId="{DE7916A5-E957-43A2-96C3-88AE9DFF4300}" srcOrd="0" destOrd="0" presId="urn:microsoft.com/office/officeart/2005/8/layout/hProcess4"/>
    <dgm:cxn modelId="{21383F73-362B-4269-8F66-AB3632D62113}" srcId="{B82BC359-77C8-43D4-9233-4F42BDFADB68}" destId="{3D024EAD-EF9F-4C1A-A9D0-61F2B5C16A9E}" srcOrd="2" destOrd="0" parTransId="{912F254A-32E6-44BD-A302-6B5FFB1178B5}" sibTransId="{BF12F29A-2FC8-4D24-A130-E3471FC15000}"/>
    <dgm:cxn modelId="{54F89876-44A9-439E-A484-E4305E5505DE}" type="presOf" srcId="{1540F755-B866-40A2-A23A-2396AE9532FB}" destId="{6A5EC51F-C5DF-4B33-A5FB-C2BCEE64A275}" srcOrd="1" destOrd="0" presId="urn:microsoft.com/office/officeart/2005/8/layout/hProcess4"/>
    <dgm:cxn modelId="{3F6E2C79-14AF-4D4E-B4A1-9B604965607B}" srcId="{3D024EAD-EF9F-4C1A-A9D0-61F2B5C16A9E}" destId="{43F71CA8-80E0-443B-AECD-9DBCC3A64847}" srcOrd="2" destOrd="0" parTransId="{0DEAD715-E13C-4160-BA73-28137E5E1A44}" sibTransId="{0385A443-FB00-497F-A5AE-DE70C58A5687}"/>
    <dgm:cxn modelId="{F99C2992-F6AE-4885-AE46-D4E9A00BE7F9}" srcId="{89651344-AD50-4547-8E88-4AFDBEA3A1D3}" destId="{7DE38AF8-E9C5-428D-8620-22A990E1745D}" srcOrd="1" destOrd="0" parTransId="{067C1DB5-EA4F-4692-881B-5A28CF29F258}" sibTransId="{CD8943C2-2B27-4A58-BFF1-3B105C0C102D}"/>
    <dgm:cxn modelId="{075C8C92-B65E-4211-AA6C-ADD060D227A7}" type="presOf" srcId="{B82BC359-77C8-43D4-9233-4F42BDFADB68}" destId="{61B0A3AB-29EA-44CB-942C-FF5B0A6F6D19}" srcOrd="0" destOrd="0" presId="urn:microsoft.com/office/officeart/2005/8/layout/hProcess4"/>
    <dgm:cxn modelId="{3F146494-D1DC-44F6-BC50-4867E825E747}" srcId="{3D024EAD-EF9F-4C1A-A9D0-61F2B5C16A9E}" destId="{CE472B23-C64B-40CC-A2B7-5E5369AD565C}" srcOrd="4" destOrd="0" parTransId="{D479E4AE-9ACF-490A-8125-A0BBE57906F8}" sibTransId="{7BB2AC0D-8024-4555-8352-CE63452B50C0}"/>
    <dgm:cxn modelId="{C2A1FA94-2CCE-46BF-AF79-2724539A589F}" type="presOf" srcId="{04EF402B-94D7-44BA-9533-7351E979B4C6}" destId="{34A9B529-AF15-41EB-86DA-59052EEFB4DB}" srcOrd="1" destOrd="3" presId="urn:microsoft.com/office/officeart/2005/8/layout/hProcess4"/>
    <dgm:cxn modelId="{13D42DA0-5912-4D2F-B88E-2CDFB1CA07A4}" type="presOf" srcId="{CE472B23-C64B-40CC-A2B7-5E5369AD565C}" destId="{6A5EC51F-C5DF-4B33-A5FB-C2BCEE64A275}" srcOrd="1" destOrd="4" presId="urn:microsoft.com/office/officeart/2005/8/layout/hProcess4"/>
    <dgm:cxn modelId="{25E46DA1-2074-4139-948A-9406012CBB6A}" type="presOf" srcId="{800AA830-1698-45E2-9F29-3F377C41131A}" destId="{7B234882-FB6F-466A-8495-13FAD1FF2591}" srcOrd="0" destOrd="2" presId="urn:microsoft.com/office/officeart/2005/8/layout/hProcess4"/>
    <dgm:cxn modelId="{2276DDA2-DD11-4140-A904-8A5076353A4A}" srcId="{B82BC359-77C8-43D4-9233-4F42BDFADB68}" destId="{89651344-AD50-4547-8E88-4AFDBEA3A1D3}" srcOrd="1" destOrd="0" parTransId="{537CF743-E5B0-4CB1-ABFC-06D2B9E06114}" sibTransId="{DBF6E030-11A0-44DA-A388-3C7D5BF947B2}"/>
    <dgm:cxn modelId="{0CAF4BA5-7B73-44D4-8DF4-75E9F92EB76E}" srcId="{B82BC359-77C8-43D4-9233-4F42BDFADB68}" destId="{6245C517-6B5B-4C13-9135-D393CDC05D76}" srcOrd="0" destOrd="0" parTransId="{C92FBC01-0F5F-417D-AFC0-028561E6FAFA}" sibTransId="{F8F3C90C-033F-437A-A554-20F306D99DB1}"/>
    <dgm:cxn modelId="{B6A23EA6-D967-4FD6-88FB-A73ACFE02EB2}" type="presOf" srcId="{F8F3C90C-033F-437A-A554-20F306D99DB1}" destId="{5DFD9DC2-AECB-414A-BB45-841625233870}" srcOrd="0" destOrd="0" presId="urn:microsoft.com/office/officeart/2005/8/layout/hProcess4"/>
    <dgm:cxn modelId="{1656A3AA-D0CE-4B9F-A4AA-7AF98387B68F}" type="presOf" srcId="{3D024EAD-EF9F-4C1A-A9D0-61F2B5C16A9E}" destId="{715E1EE0-868D-4BF4-AF21-7D2D8E43C81D}" srcOrd="0" destOrd="0" presId="urn:microsoft.com/office/officeart/2005/8/layout/hProcess4"/>
    <dgm:cxn modelId="{7187A9AD-96BB-43E8-B410-63BBE366AD19}" type="presOf" srcId="{800AA830-1698-45E2-9F29-3F377C41131A}" destId="{34A9B529-AF15-41EB-86DA-59052EEFB4DB}" srcOrd="1" destOrd="2" presId="urn:microsoft.com/office/officeart/2005/8/layout/hProcess4"/>
    <dgm:cxn modelId="{3DFFFFAF-D77C-4A4B-8216-767DF92F034D}" srcId="{6245C517-6B5B-4C13-9135-D393CDC05D76}" destId="{CCCF7566-CE8D-4808-A0E1-DE933DD4846D}" srcOrd="0" destOrd="0" parTransId="{5E9F9986-129D-4A15-9372-363A080243CE}" sibTransId="{668FA781-16A2-4E69-A557-559D11DF2151}"/>
    <dgm:cxn modelId="{05A740B7-C842-465F-925E-8068B8E49619}" type="presOf" srcId="{0B2C9CA2-F9CC-41E6-8C2B-851C8FEFC4E1}" destId="{85CAEC76-DCBF-45D5-89AC-8B14189FF942}" srcOrd="0" destOrd="3" presId="urn:microsoft.com/office/officeart/2005/8/layout/hProcess4"/>
    <dgm:cxn modelId="{CA3318BB-4C6A-4D39-86B0-33FD56DB28F6}" srcId="{89651344-AD50-4547-8E88-4AFDBEA3A1D3}" destId="{FB860849-58E0-40F5-A68B-6ED225B1D955}" srcOrd="0" destOrd="0" parTransId="{C6A4DF78-296D-424B-9319-6589BD16E6A9}" sibTransId="{DB5FD390-6A5A-4704-BA60-9761A8F07FA4}"/>
    <dgm:cxn modelId="{87D64ABF-EBD6-40D3-9A66-B3EB317B708D}" type="presOf" srcId="{FB860849-58E0-40F5-A68B-6ED225B1D955}" destId="{7B234882-FB6F-466A-8495-13FAD1FF2591}" srcOrd="0" destOrd="0" presId="urn:microsoft.com/office/officeart/2005/8/layout/hProcess4"/>
    <dgm:cxn modelId="{E4292CC6-56B0-4860-99A6-BEFDDF2878B7}" srcId="{89651344-AD50-4547-8E88-4AFDBEA3A1D3}" destId="{60DC2CEE-2666-4E62-84DE-BABFBCE9990D}" srcOrd="4" destOrd="0" parTransId="{811A87E9-F617-4D49-ADAD-155407A9FDFE}" sibTransId="{9B020333-D295-4E0B-9D0C-8C76B6663C74}"/>
    <dgm:cxn modelId="{878173C6-388F-480F-BD8D-923359A18142}" srcId="{89651344-AD50-4547-8E88-4AFDBEA3A1D3}" destId="{84376CAF-B856-4BF6-A48E-68DBAB78662F}" srcOrd="6" destOrd="0" parTransId="{5C482C5D-CEF4-41FC-94F6-B90AEB3E2C44}" sibTransId="{F4D664F9-20D5-4F83-8280-EBE67BD2376F}"/>
    <dgm:cxn modelId="{EF5636CE-87A7-4F62-B118-98EDC4A61BA5}" srcId="{3D024EAD-EF9F-4C1A-A9D0-61F2B5C16A9E}" destId="{0B2C9CA2-F9CC-41E6-8C2B-851C8FEFC4E1}" srcOrd="3" destOrd="0" parTransId="{A3C99E98-2518-4656-A3A1-6C2F3B905475}" sibTransId="{E6644102-9C6F-4682-87E1-3D13A0C99738}"/>
    <dgm:cxn modelId="{DC1662DC-79C9-436B-B6CD-79384E3E23F5}" type="presOf" srcId="{CCCF7566-CE8D-4808-A0E1-DE933DD4846D}" destId="{1E03485F-2C8D-4D36-961E-927725A8144D}" srcOrd="1" destOrd="0" presId="urn:microsoft.com/office/officeart/2005/8/layout/hProcess4"/>
    <dgm:cxn modelId="{284CD6DF-AE82-48A1-B44E-3742F03F30E7}" srcId="{89651344-AD50-4547-8E88-4AFDBEA3A1D3}" destId="{800AA830-1698-45E2-9F29-3F377C41131A}" srcOrd="2" destOrd="0" parTransId="{2CB8FF00-8A79-42FA-A058-C721C9B5902C}" sibTransId="{9DAAA795-4740-407E-9C68-B9090A6269F7}"/>
    <dgm:cxn modelId="{8E7EE0E2-E619-492B-9418-6F7C61802330}" type="presOf" srcId="{43F71CA8-80E0-443B-AECD-9DBCC3A64847}" destId="{85CAEC76-DCBF-45D5-89AC-8B14189FF942}" srcOrd="0" destOrd="2" presId="urn:microsoft.com/office/officeart/2005/8/layout/hProcess4"/>
    <dgm:cxn modelId="{7CB3CFE6-AD2B-493E-8AE9-49E8E416F5DF}" type="presOf" srcId="{60DC2CEE-2666-4E62-84DE-BABFBCE9990D}" destId="{7B234882-FB6F-466A-8495-13FAD1FF2591}" srcOrd="0" destOrd="4" presId="urn:microsoft.com/office/officeart/2005/8/layout/hProcess4"/>
    <dgm:cxn modelId="{EE9A03FA-61CF-49B5-80B5-F72285041422}" type="presOf" srcId="{60DC2CEE-2666-4E62-84DE-BABFBCE9990D}" destId="{34A9B529-AF15-41EB-86DA-59052EEFB4DB}" srcOrd="1" destOrd="4" presId="urn:microsoft.com/office/officeart/2005/8/layout/hProcess4"/>
    <dgm:cxn modelId="{4DF9A5DE-8E5E-4E9E-9AE5-BC25B571EC8C}" type="presParOf" srcId="{61B0A3AB-29EA-44CB-942C-FF5B0A6F6D19}" destId="{62C262BA-5CD9-4D07-A318-B907C91CF5D1}" srcOrd="0" destOrd="0" presId="urn:microsoft.com/office/officeart/2005/8/layout/hProcess4"/>
    <dgm:cxn modelId="{846EBE46-E945-4833-95AD-4A43AA9D1AEB}" type="presParOf" srcId="{61B0A3AB-29EA-44CB-942C-FF5B0A6F6D19}" destId="{5C3F30CB-7D07-40CB-8BB8-175B1B3D7E3A}" srcOrd="1" destOrd="0" presId="urn:microsoft.com/office/officeart/2005/8/layout/hProcess4"/>
    <dgm:cxn modelId="{620A6CF3-F7BA-4181-953A-AE696E681613}" type="presParOf" srcId="{61B0A3AB-29EA-44CB-942C-FF5B0A6F6D19}" destId="{1339B6DC-769A-4E7D-B982-BA224B0BD89B}" srcOrd="2" destOrd="0" presId="urn:microsoft.com/office/officeart/2005/8/layout/hProcess4"/>
    <dgm:cxn modelId="{EBC0FB4E-CBFD-4F87-92C5-AA4FC009D138}" type="presParOf" srcId="{1339B6DC-769A-4E7D-B982-BA224B0BD89B}" destId="{195E3947-2519-46AF-925E-D0B56D103A88}" srcOrd="0" destOrd="0" presId="urn:microsoft.com/office/officeart/2005/8/layout/hProcess4"/>
    <dgm:cxn modelId="{1BFFFB3B-A787-4EDA-812E-A732DD9A893E}" type="presParOf" srcId="{195E3947-2519-46AF-925E-D0B56D103A88}" destId="{69ACA450-1697-44A9-B105-6B8698841F3C}" srcOrd="0" destOrd="0" presId="urn:microsoft.com/office/officeart/2005/8/layout/hProcess4"/>
    <dgm:cxn modelId="{3969226F-13E2-491D-9FB1-2976B7D89F88}" type="presParOf" srcId="{195E3947-2519-46AF-925E-D0B56D103A88}" destId="{DE7916A5-E957-43A2-96C3-88AE9DFF4300}" srcOrd="1" destOrd="0" presId="urn:microsoft.com/office/officeart/2005/8/layout/hProcess4"/>
    <dgm:cxn modelId="{0A97896E-F2A2-4ED2-B8D9-BD8C18E272CB}" type="presParOf" srcId="{195E3947-2519-46AF-925E-D0B56D103A88}" destId="{1E03485F-2C8D-4D36-961E-927725A8144D}" srcOrd="2" destOrd="0" presId="urn:microsoft.com/office/officeart/2005/8/layout/hProcess4"/>
    <dgm:cxn modelId="{585B76CE-7B0E-434D-907E-FE39B9B52B58}" type="presParOf" srcId="{195E3947-2519-46AF-925E-D0B56D103A88}" destId="{EA984F4C-1051-4FCF-8FC1-DFCB50E752ED}" srcOrd="3" destOrd="0" presId="urn:microsoft.com/office/officeart/2005/8/layout/hProcess4"/>
    <dgm:cxn modelId="{64354398-597C-4C83-9495-C850336F371E}" type="presParOf" srcId="{195E3947-2519-46AF-925E-D0B56D103A88}" destId="{669361AF-6841-4190-BC1A-84A3F9CD820F}" srcOrd="4" destOrd="0" presId="urn:microsoft.com/office/officeart/2005/8/layout/hProcess4"/>
    <dgm:cxn modelId="{12D24A13-BDC2-496C-AA52-5E8E68CF68D9}" type="presParOf" srcId="{1339B6DC-769A-4E7D-B982-BA224B0BD89B}" destId="{5DFD9DC2-AECB-414A-BB45-841625233870}" srcOrd="1" destOrd="0" presId="urn:microsoft.com/office/officeart/2005/8/layout/hProcess4"/>
    <dgm:cxn modelId="{9753C98E-D388-4FE6-A67C-A09BB0F8B77C}" type="presParOf" srcId="{1339B6DC-769A-4E7D-B982-BA224B0BD89B}" destId="{26EC7AEE-AD96-4881-8905-4DD77F868788}" srcOrd="2" destOrd="0" presId="urn:microsoft.com/office/officeart/2005/8/layout/hProcess4"/>
    <dgm:cxn modelId="{90ACECCE-A3BA-4285-AB44-C01A56023A2B}" type="presParOf" srcId="{26EC7AEE-AD96-4881-8905-4DD77F868788}" destId="{BD0A78B1-2DF6-4E4D-AD8F-29330769553A}" srcOrd="0" destOrd="0" presId="urn:microsoft.com/office/officeart/2005/8/layout/hProcess4"/>
    <dgm:cxn modelId="{3E6CCFC2-C864-44C1-9C49-3AB8027BD95B}" type="presParOf" srcId="{26EC7AEE-AD96-4881-8905-4DD77F868788}" destId="{7B234882-FB6F-466A-8495-13FAD1FF2591}" srcOrd="1" destOrd="0" presId="urn:microsoft.com/office/officeart/2005/8/layout/hProcess4"/>
    <dgm:cxn modelId="{89689A84-863C-445A-BC15-4E52564A297F}" type="presParOf" srcId="{26EC7AEE-AD96-4881-8905-4DD77F868788}" destId="{34A9B529-AF15-41EB-86DA-59052EEFB4DB}" srcOrd="2" destOrd="0" presId="urn:microsoft.com/office/officeart/2005/8/layout/hProcess4"/>
    <dgm:cxn modelId="{7BAA72D5-846F-45D8-A089-CED6C6162B1F}" type="presParOf" srcId="{26EC7AEE-AD96-4881-8905-4DD77F868788}" destId="{CF0E058E-068F-46B2-A896-EEBE2DB4F627}" srcOrd="3" destOrd="0" presId="urn:microsoft.com/office/officeart/2005/8/layout/hProcess4"/>
    <dgm:cxn modelId="{C05E1C6D-5235-4C85-A0AA-82F356B9A003}" type="presParOf" srcId="{26EC7AEE-AD96-4881-8905-4DD77F868788}" destId="{75627610-B381-4DEE-A107-12C35137F3B9}" srcOrd="4" destOrd="0" presId="urn:microsoft.com/office/officeart/2005/8/layout/hProcess4"/>
    <dgm:cxn modelId="{67E758D1-1EF1-402E-96D3-DA08B348DB24}" type="presParOf" srcId="{1339B6DC-769A-4E7D-B982-BA224B0BD89B}" destId="{06B4EF10-D383-401D-974C-63AA1A9BCEA0}" srcOrd="3" destOrd="0" presId="urn:microsoft.com/office/officeart/2005/8/layout/hProcess4"/>
    <dgm:cxn modelId="{10208F1F-5985-467C-BDBD-8333A96A8CAF}" type="presParOf" srcId="{1339B6DC-769A-4E7D-B982-BA224B0BD89B}" destId="{08DE3B2B-8E65-449C-BFA4-816E40B3E505}" srcOrd="4" destOrd="0" presId="urn:microsoft.com/office/officeart/2005/8/layout/hProcess4"/>
    <dgm:cxn modelId="{78A6A4CF-070E-4219-9F49-FEE7E0D2A6CB}" type="presParOf" srcId="{08DE3B2B-8E65-449C-BFA4-816E40B3E505}" destId="{381F847A-D836-409A-B29E-48C9B7B6F9E2}" srcOrd="0" destOrd="0" presId="urn:microsoft.com/office/officeart/2005/8/layout/hProcess4"/>
    <dgm:cxn modelId="{EA171F47-758F-4118-AB8F-63CF2A6BC546}" type="presParOf" srcId="{08DE3B2B-8E65-449C-BFA4-816E40B3E505}" destId="{85CAEC76-DCBF-45D5-89AC-8B14189FF942}" srcOrd="1" destOrd="0" presId="urn:microsoft.com/office/officeart/2005/8/layout/hProcess4"/>
    <dgm:cxn modelId="{9F581F8B-B967-494C-A525-19AA4D42B065}" type="presParOf" srcId="{08DE3B2B-8E65-449C-BFA4-816E40B3E505}" destId="{6A5EC51F-C5DF-4B33-A5FB-C2BCEE64A275}" srcOrd="2" destOrd="0" presId="urn:microsoft.com/office/officeart/2005/8/layout/hProcess4"/>
    <dgm:cxn modelId="{E868DADD-2673-4CBA-B889-7FA55E156B87}" type="presParOf" srcId="{08DE3B2B-8E65-449C-BFA4-816E40B3E505}" destId="{715E1EE0-868D-4BF4-AF21-7D2D8E43C81D}" srcOrd="3" destOrd="0" presId="urn:microsoft.com/office/officeart/2005/8/layout/hProcess4"/>
    <dgm:cxn modelId="{67776941-D387-4A9B-A7EA-207A22D728A4}" type="presParOf" srcId="{08DE3B2B-8E65-449C-BFA4-816E40B3E505}" destId="{1DBDCD17-D102-4E6E-89B2-1B65BD4200E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916A5-E957-43A2-96C3-88AE9DFF4300}">
      <dsp:nvSpPr>
        <dsp:cNvPr id="0" name=""/>
        <dsp:cNvSpPr/>
      </dsp:nvSpPr>
      <dsp:spPr>
        <a:xfrm>
          <a:off x="29576" y="1224145"/>
          <a:ext cx="2819313" cy="3490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To develop EACH child to ACHIEVE his or her FULL potential. </a:t>
          </a:r>
        </a:p>
      </dsp:txBody>
      <dsp:txXfrm>
        <a:off x="109911" y="1304480"/>
        <a:ext cx="2658643" cy="2582175"/>
      </dsp:txXfrm>
    </dsp:sp>
    <dsp:sp modelId="{5DFD9DC2-AECB-414A-BB45-841625233870}">
      <dsp:nvSpPr>
        <dsp:cNvPr id="0" name=""/>
        <dsp:cNvSpPr/>
      </dsp:nvSpPr>
      <dsp:spPr>
        <a:xfrm rot="7415621">
          <a:off x="3241332" y="-453309"/>
          <a:ext cx="4220866" cy="5670082"/>
        </a:xfrm>
        <a:prstGeom prst="leftCircularArrow">
          <a:avLst>
            <a:gd name="adj1" fmla="val 1178"/>
            <a:gd name="adj2" fmla="val 138475"/>
            <a:gd name="adj3" fmla="val 4908198"/>
            <a:gd name="adj4" fmla="val 12018702"/>
            <a:gd name="adj5" fmla="val 1374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84F4C-1051-4FCF-8FC1-DFCB50E752ED}">
      <dsp:nvSpPr>
        <dsp:cNvPr id="0" name=""/>
        <dsp:cNvSpPr/>
      </dsp:nvSpPr>
      <dsp:spPr>
        <a:xfrm>
          <a:off x="28486" y="164440"/>
          <a:ext cx="2184460" cy="86868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700" b="1" kern="1200" dirty="0">
              <a:solidFill>
                <a:schemeClr val="tx1"/>
              </a:solidFill>
            </a:rPr>
            <a:t>VISION</a:t>
          </a:r>
        </a:p>
      </dsp:txBody>
      <dsp:txXfrm>
        <a:off x="53929" y="189883"/>
        <a:ext cx="2133574" cy="817801"/>
      </dsp:txXfrm>
    </dsp:sp>
    <dsp:sp modelId="{7B234882-FB6F-466A-8495-13FAD1FF2591}">
      <dsp:nvSpPr>
        <dsp:cNvPr id="0" name=""/>
        <dsp:cNvSpPr/>
      </dsp:nvSpPr>
      <dsp:spPr>
        <a:xfrm>
          <a:off x="3384241" y="1129457"/>
          <a:ext cx="2727083" cy="42310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7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Fostering responsible attitude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Fostering Loyalty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Fostering Self discipline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Fostering Self control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Fostering Good manners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Inculcate positive interaction with the community</a:t>
          </a:r>
        </a:p>
      </dsp:txBody>
      <dsp:txXfrm>
        <a:off x="3464115" y="2115989"/>
        <a:ext cx="2567335" cy="3164665"/>
      </dsp:txXfrm>
    </dsp:sp>
    <dsp:sp modelId="{06B4EF10-D383-401D-974C-63AA1A9BCEA0}">
      <dsp:nvSpPr>
        <dsp:cNvPr id="0" name=""/>
        <dsp:cNvSpPr/>
      </dsp:nvSpPr>
      <dsp:spPr>
        <a:xfrm rot="9992934">
          <a:off x="5477619" y="2474807"/>
          <a:ext cx="3382100" cy="3047470"/>
        </a:xfrm>
        <a:prstGeom prst="circularArrow">
          <a:avLst>
            <a:gd name="adj1" fmla="val 2072"/>
            <a:gd name="adj2" fmla="val 248651"/>
            <a:gd name="adj3" fmla="val 19578818"/>
            <a:gd name="adj4" fmla="val 12578491"/>
            <a:gd name="adj5" fmla="val 2417"/>
          </a:avLst>
        </a:prstGeom>
        <a:solidFill>
          <a:schemeClr val="accent6">
            <a:shade val="90000"/>
            <a:hueOff val="-482724"/>
            <a:satOff val="6563"/>
            <a:lumOff val="277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E058E-068F-46B2-A896-EEBE2DB4F627}">
      <dsp:nvSpPr>
        <dsp:cNvPr id="0" name=""/>
        <dsp:cNvSpPr/>
      </dsp:nvSpPr>
      <dsp:spPr>
        <a:xfrm>
          <a:off x="3676804" y="1348876"/>
          <a:ext cx="2184460" cy="86868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307797"/>
            <a:satOff val="20520"/>
            <a:lumOff val="267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700" b="1" kern="1200" dirty="0">
              <a:solidFill>
                <a:schemeClr val="tx1"/>
              </a:solidFill>
            </a:rPr>
            <a:t>Mission </a:t>
          </a:r>
        </a:p>
      </dsp:txBody>
      <dsp:txXfrm>
        <a:off x="3702247" y="1374319"/>
        <a:ext cx="2133574" cy="817801"/>
      </dsp:txXfrm>
    </dsp:sp>
    <dsp:sp modelId="{85CAEC76-DCBF-45D5-89AC-8B14189FF942}">
      <dsp:nvSpPr>
        <dsp:cNvPr id="0" name=""/>
        <dsp:cNvSpPr/>
      </dsp:nvSpPr>
      <dsp:spPr>
        <a:xfrm>
          <a:off x="6475841" y="1495153"/>
          <a:ext cx="2457517" cy="2616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7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Protect and promote the right of every learner to 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Quality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Equitable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Culture based and complete basic education </a:t>
          </a:r>
        </a:p>
      </dsp:txBody>
      <dsp:txXfrm>
        <a:off x="6536045" y="1555357"/>
        <a:ext cx="2337109" cy="1935121"/>
      </dsp:txXfrm>
    </dsp:sp>
    <dsp:sp modelId="{715E1EE0-868D-4BF4-AF21-7D2D8E43C81D}">
      <dsp:nvSpPr>
        <dsp:cNvPr id="0" name=""/>
        <dsp:cNvSpPr/>
      </dsp:nvSpPr>
      <dsp:spPr>
        <a:xfrm>
          <a:off x="6695276" y="763767"/>
          <a:ext cx="2184460" cy="86868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307797"/>
            <a:satOff val="20520"/>
            <a:lumOff val="267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700" b="1" kern="1200" dirty="0">
              <a:solidFill>
                <a:schemeClr val="tx1"/>
              </a:solidFill>
            </a:rPr>
            <a:t>values </a:t>
          </a:r>
        </a:p>
      </dsp:txBody>
      <dsp:txXfrm>
        <a:off x="6720719" y="789210"/>
        <a:ext cx="2133574" cy="817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0B21-DACC-4771-BB92-90C3DBCD2E05}" type="datetimeFigureOut">
              <a:rPr lang="en-ZA" smtClean="0"/>
              <a:t>2023/04/19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9775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D46F6-5A40-4471-B455-55E6578FFE9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549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6489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1224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3167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150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116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415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2577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7270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D46F6-5A40-4471-B455-55E6578FFE9B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386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442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pPr/>
              <a:t>2023/04/19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924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pPr/>
              <a:t>2023/04/19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36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144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07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514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637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pPr/>
              <a:t>2023/04/19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74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pPr/>
              <a:t>2023/04/19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492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pPr/>
              <a:t>2023/04/19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03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pPr/>
              <a:t>2023/04/19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527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91D56-F3D6-4C57-902C-021CF4EA8EF7}" type="datetimeFigureOut">
              <a:rPr lang="en-ZA" smtClean="0"/>
              <a:pPr/>
              <a:t>2023/04/19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0AE55-7E06-4976-960B-3D98813CB3C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102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3"/>
            <a:ext cx="3563888" cy="6858000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b="1" dirty="0">
                <a:solidFill>
                  <a:schemeClr val="accent1"/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JOSEPH SAKU SECONDARY</a:t>
            </a: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PRESENTER: </a:t>
            </a: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tx2"/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MR MOHITLHI</a:t>
            </a: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“Teacher Agency Autonomy and leadership”</a:t>
            </a: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20/04/2023</a:t>
            </a:r>
            <a:br>
              <a:rPr lang="en-ZA" sz="31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</a:br>
            <a:r>
              <a:rPr lang="en-ZA" sz="2700" b="1" dirty="0">
                <a:solidFill>
                  <a:srgbClr val="00B050"/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mohitlhia@gmail.com</a:t>
            </a:r>
            <a:br>
              <a:rPr lang="en-ZA" sz="31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4C8102B-4DE7-DF99-BFC1-22ACAF71A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3888" y="-28362"/>
            <a:ext cx="5580112" cy="378904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702B135-4ECE-C153-66BD-91D5CCE15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3888" y="3789040"/>
            <a:ext cx="5580112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5445965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SCHOOL A - MODISAKOMA 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SCHOOL B - TSELAATHUTO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SCHOOL C – JOSEPH SAKU 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PPM VS CURRICULUM</a:t>
            </a:r>
            <a:br>
              <a:rPr lang="en-ZA" sz="3600" dirty="0"/>
            </a:br>
            <a:r>
              <a:rPr lang="en-ZA" sz="3600" dirty="0"/>
              <a:t>MATHEMATICS ENROLMENT</a:t>
            </a: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913A26A-63AF-6139-1FD7-60CC6F19C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54611" r="12988" b="40547"/>
          <a:stretch/>
        </p:blipFill>
        <p:spPr>
          <a:xfrm>
            <a:off x="8869" y="188640"/>
            <a:ext cx="5445965" cy="136815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315F5A-52F0-77B6-1B1E-CC7EA7084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4" y="23920"/>
            <a:ext cx="3707906" cy="340508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5170BE5-ADC4-E767-0F71-6C64F8B19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094" y="3429000"/>
            <a:ext cx="3707906" cy="34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5445965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NTA WINNER 2021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BATHO PELE AWARDS 2022</a:t>
            </a:r>
            <a:br>
              <a:rPr lang="en-ZA" sz="3600" dirty="0"/>
            </a:b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3561EC4-23AA-B25E-49B1-E53F1365E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59726" r="12987" b="37726"/>
          <a:stretch/>
        </p:blipFill>
        <p:spPr>
          <a:xfrm>
            <a:off x="-9870" y="260648"/>
            <a:ext cx="5445965" cy="72008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301ED6-0561-D419-B625-A2CBA5A2B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5" y="-41916"/>
            <a:ext cx="3707903" cy="3470916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2C4FF31-56CC-5323-C40A-7496C20F3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2" y="3408301"/>
            <a:ext cx="3707905" cy="342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ECF-7AF3-324E-EEEC-5E23E7A06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Teacher autonomy is not?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A103AC-C80A-BEF3-69EF-31C02BB25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Teacher autonomy is not isolation</a:t>
            </a:r>
          </a:p>
          <a:p>
            <a:r>
              <a:rPr lang="en-ZA" dirty="0"/>
              <a:t>Teacher autonomy is not a static entity that some people posses and others do not. </a:t>
            </a:r>
          </a:p>
          <a:p>
            <a:r>
              <a:rPr lang="en-ZA" dirty="0"/>
              <a:t>Teacher autonomy cannot be interpreted as additional responsibilities given to the teacher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002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E860-AF07-E55A-C43B-90E8AB9E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TEACHER LEADERSHIP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DCE4EF-E6D8-F186-75EC-754484E7F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/>
              <a:t>Teacher leadership is really a collective effort that empowers teachers to make positive contributions to the school community (Greenlee, 2007:73). </a:t>
            </a:r>
          </a:p>
          <a:p>
            <a:r>
              <a:rPr lang="en-ZA" dirty="0"/>
              <a:t>These teacher leaders possess a set of skills that not only allows them to be effective in the classroom but also permits them to exert </a:t>
            </a:r>
            <a:r>
              <a:rPr lang="en-ZA" dirty="0">
                <a:solidFill>
                  <a:srgbClr val="FF0000"/>
                </a:solidFill>
              </a:rPr>
              <a:t>influence</a:t>
            </a:r>
            <a:r>
              <a:rPr lang="en-ZA" dirty="0"/>
              <a:t> beyond their classroom. </a:t>
            </a:r>
          </a:p>
        </p:txBody>
      </p:sp>
    </p:spTree>
    <p:extLst>
      <p:ext uri="{BB962C8B-B14F-4D97-AF65-F5344CB8AC3E}">
        <p14:creationId xmlns:p14="http://schemas.microsoft.com/office/powerpoint/2010/main" val="3495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24A66-680E-6CD4-620A-499D5B516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6" b="37319"/>
          <a:stretch/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2430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5445965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  <a:t>1. EXPERTS - TRAIT</a:t>
            </a: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MATHEMATICS INDABA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PREPARATION WEEK</a:t>
            </a:r>
            <a:br>
              <a:rPr lang="en-ZA" sz="3600" dirty="0"/>
            </a:b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FOUNDATION PHASE </a:t>
            </a: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4C8102B-4DE7-DF99-BFC1-22ACAF71A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9" b="11679"/>
          <a:stretch/>
        </p:blipFill>
        <p:spPr>
          <a:xfrm>
            <a:off x="5436097" y="3068960"/>
            <a:ext cx="3707903" cy="3789040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34DADA8E-2265-9170-724D-EBD38D4F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-41916"/>
            <a:ext cx="3694103" cy="31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A6B2-1162-5730-AB00-CC1B31B3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" y="0"/>
            <a:ext cx="6148291" cy="567443"/>
          </a:xfrm>
        </p:spPr>
        <p:txBody>
          <a:bodyPr>
            <a:normAutofit fontScale="90000"/>
          </a:bodyPr>
          <a:lstStyle/>
          <a:p>
            <a:r>
              <a:rPr lang="en-ZA" dirty="0"/>
              <a:t>2. </a:t>
            </a:r>
            <a:r>
              <a:rPr lang="en-ZA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EXCEPTIONAL COMMUNICATORS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DA8239-33B4-3052-861D-9D317ECE5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71"/>
          <a:stretch/>
        </p:blipFill>
        <p:spPr>
          <a:xfrm>
            <a:off x="7885" y="620688"/>
            <a:ext cx="5356203" cy="30243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E261A-E162-852B-20EF-A005D0A02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94066"/>
            <a:ext cx="3779912" cy="2834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B70490-784F-5838-EF00-77A5D2935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03" y="3422346"/>
            <a:ext cx="3779912" cy="3435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387041-BEA3-6BE5-046A-05B85BA60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" y="3671647"/>
            <a:ext cx="5356203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2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5445965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  <a:t>3. CHANGE AGENTS </a:t>
            </a: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CURRICULUM DAY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DHs empowerment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TEAM BUILDING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School culture </a:t>
            </a: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4C8102B-4DE7-DF99-BFC1-22ACAF71A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9" b="11679"/>
          <a:stretch/>
        </p:blipFill>
        <p:spPr>
          <a:xfrm>
            <a:off x="5436097" y="3068960"/>
            <a:ext cx="3707903" cy="3789040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34DADA8E-2265-9170-724D-EBD38D4F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-41916"/>
            <a:ext cx="3694103" cy="31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5445965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  <a:t>4. Inspirational Leaders</a:t>
            </a: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CLASSROOM - SCHOOL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COMMUNITY - DISTRICT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PROVINCE – NATIONAL 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 </a:t>
            </a: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34DADA8E-2265-9170-724D-EBD38D4F7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867" y="-41916"/>
            <a:ext cx="3694103" cy="3110876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F60EE2B-874C-C977-EE70-E3AEB7073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40" y="3068960"/>
            <a:ext cx="371136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3DF12-7C4A-ECCF-2DFC-833E59AD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" y="1"/>
            <a:ext cx="7948483" cy="620688"/>
          </a:xfrm>
        </p:spPr>
        <p:txBody>
          <a:bodyPr>
            <a:normAutofit fontScale="90000"/>
          </a:bodyPr>
          <a:lstStyle/>
          <a:p>
            <a:r>
              <a:rPr lang="en-ZA" dirty="0"/>
              <a:t>INNOVATION AFRICA 2022 - ZAMBIA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DD8AB-1AFA-51A0-DE42-8E3CEFEDE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" y="620689"/>
            <a:ext cx="9100611" cy="6237312"/>
          </a:xfrm>
        </p:spPr>
      </p:pic>
    </p:spTree>
    <p:extLst>
      <p:ext uri="{BB962C8B-B14F-4D97-AF65-F5344CB8AC3E}">
        <p14:creationId xmlns:p14="http://schemas.microsoft.com/office/powerpoint/2010/main" val="173094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9506" y="-55057"/>
            <a:ext cx="10296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4283968" y="623782"/>
            <a:ext cx="3744416" cy="424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None/>
            </a:pPr>
            <a:r>
              <a:rPr lang="en-ZA" b="1" dirty="0"/>
              <a:t>Mr Mohitlhi</a:t>
            </a:r>
            <a:br>
              <a:rPr lang="en-ZA" b="1" dirty="0"/>
            </a:br>
            <a:r>
              <a:rPr lang="en-ZA" b="1" dirty="0"/>
              <a:t>“The ultimate Dr Mohitlhi”</a:t>
            </a:r>
            <a:endParaRPr b="1" dirty="0"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68300" y="5949950"/>
            <a:ext cx="973137" cy="7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0787" y="5848350"/>
            <a:ext cx="3209925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/>
        </p:nvSpPr>
        <p:spPr>
          <a:xfrm>
            <a:off x="563562" y="6227762"/>
            <a:ext cx="5737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“Ngwana sejo o a tlhakanelwa”</a:t>
            </a:r>
            <a:endParaRPr/>
          </a:p>
        </p:txBody>
      </p:sp>
      <p:pic>
        <p:nvPicPr>
          <p:cNvPr id="4" name="Picture 3" descr="A person standing in front of a wall with drawings on it&#10;&#10;Description automatically generated with medium confidence">
            <a:extLst>
              <a:ext uri="{FF2B5EF4-FFF2-40B4-BE49-F238E27FC236}">
                <a16:creationId xmlns:a16="http://schemas.microsoft.com/office/drawing/2014/main" id="{4F39AEDB-151F-EF2E-83D1-CB8488E4D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3"/>
          <a:stretch/>
        </p:blipFill>
        <p:spPr>
          <a:xfrm>
            <a:off x="-576276" y="-981"/>
            <a:ext cx="4860231" cy="59212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69DC-7E2D-4BC0-8388-419F5544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78"/>
            <a:ext cx="8229600" cy="494427"/>
          </a:xfrm>
        </p:spPr>
        <p:txBody>
          <a:bodyPr>
            <a:normAutofit fontScale="90000"/>
          </a:bodyPr>
          <a:lstStyle/>
          <a:p>
            <a:r>
              <a:rPr lang="en-ZA" dirty="0"/>
              <a:t>DPSA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BB29FC-C6D1-46E3-8373-688E67215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405"/>
            <a:ext cx="9144000" cy="6344595"/>
          </a:xfrm>
        </p:spPr>
      </p:pic>
    </p:spTree>
    <p:extLst>
      <p:ext uri="{BB962C8B-B14F-4D97-AF65-F5344CB8AC3E}">
        <p14:creationId xmlns:p14="http://schemas.microsoft.com/office/powerpoint/2010/main" val="20909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BD596-6BA7-40D5-830F-7F1D9144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6480720" cy="430218"/>
          </a:xfrm>
        </p:spPr>
        <p:txBody>
          <a:bodyPr anchor="b">
            <a:noAutofit/>
          </a:bodyPr>
          <a:lstStyle/>
          <a:p>
            <a:br>
              <a:rPr lang="en-ZA" sz="2400" dirty="0"/>
            </a:br>
            <a:r>
              <a:rPr lang="en-ZA" sz="4000" dirty="0"/>
              <a:t>“In pursuit of excellence”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3F548-4919-997A-7778-027122984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168" y="546850"/>
            <a:ext cx="4389832" cy="631533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493A3E-ED14-EE60-F378-0CF31CC6E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50"/>
            <a:ext cx="4754168" cy="6294626"/>
          </a:xfrm>
        </p:spPr>
      </p:pic>
    </p:spTree>
    <p:extLst>
      <p:ext uri="{BB962C8B-B14F-4D97-AF65-F5344CB8AC3E}">
        <p14:creationId xmlns:p14="http://schemas.microsoft.com/office/powerpoint/2010/main" val="1390467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ECF-7AF3-324E-EEEC-5E23E7A0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2" y="12073"/>
            <a:ext cx="8229600" cy="824639"/>
          </a:xfrm>
        </p:spPr>
        <p:txBody>
          <a:bodyPr/>
          <a:lstStyle/>
          <a:p>
            <a:r>
              <a:rPr lang="en-ZA" dirty="0"/>
              <a:t>CONCLUSION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A103AC-C80A-BEF3-69EF-31C02BB2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822156"/>
            <a:ext cx="9108504" cy="3110900"/>
          </a:xfrm>
        </p:spPr>
        <p:txBody>
          <a:bodyPr>
            <a:normAutofit/>
          </a:bodyPr>
          <a:lstStyle/>
          <a:p>
            <a:r>
              <a:rPr lang="en-ZA" sz="2800" dirty="0"/>
              <a:t>Impact nations, Influence nations and  inspire them.</a:t>
            </a:r>
          </a:p>
          <a:p>
            <a:r>
              <a:rPr lang="en-ZA" sz="2800" dirty="0"/>
              <a:t>Leadership is results, talk is cheap but taking the first step is key. </a:t>
            </a:r>
          </a:p>
          <a:p>
            <a:r>
              <a:rPr lang="en-ZA" sz="2800" dirty="0"/>
              <a:t>Failure is a feedback not a full stop. </a:t>
            </a:r>
          </a:p>
          <a:p>
            <a:r>
              <a:rPr lang="en-ZA" sz="2800" dirty="0"/>
              <a:t>Excellence is a lifestyle. Live it. </a:t>
            </a:r>
          </a:p>
          <a:p>
            <a:r>
              <a:rPr lang="en-ZA" sz="2800" dirty="0"/>
              <a:t>Life is a celebration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82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ctrTitle"/>
          </p:nvPr>
        </p:nvSpPr>
        <p:spPr>
          <a:xfrm>
            <a:off x="755650" y="25654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IS A CELEBRATION</a:t>
            </a: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br>
              <a:rPr lang="en-US" sz="4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5876925"/>
            <a:ext cx="1077912" cy="84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7762" y="5981700"/>
            <a:ext cx="2759074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/>
          <p:nvPr/>
        </p:nvSpPr>
        <p:spPr>
          <a:xfrm>
            <a:off x="1173162" y="6281737"/>
            <a:ext cx="51132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1600"/>
              <a:buFont typeface="Arial"/>
              <a:buNone/>
            </a:pPr>
            <a:r>
              <a:rPr lang="en-US" sz="1600" b="1" i="1" u="none" strike="noStrike" cap="non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“Ngwana sejo o a tlhakanelwa”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96A3-9610-4017-2574-56766CCA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OUTLINE OF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C2960-02E3-0594-40CE-4040B343D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PERSONAL VISION AND MISSION</a:t>
            </a:r>
          </a:p>
          <a:p>
            <a:r>
              <a:rPr lang="en-ZA" dirty="0"/>
              <a:t>TEACHER AUTONOMY</a:t>
            </a:r>
          </a:p>
          <a:p>
            <a:r>
              <a:rPr lang="en-ZA" dirty="0"/>
              <a:t>TEACHER LEADERSHIP</a:t>
            </a:r>
          </a:p>
          <a:p>
            <a:r>
              <a:rPr lang="en-ZA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3261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03874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PERSONAL VISION AND MISSION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32434"/>
              </p:ext>
            </p:extLst>
          </p:nvPr>
        </p:nvGraphicFramePr>
        <p:xfrm>
          <a:off x="179512" y="908720"/>
          <a:ext cx="9145016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78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E860-AF07-E55A-C43B-90E8AB9E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TEACHER AUTONOMY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DCE4EF-E6D8-F186-75EC-754484E7F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/>
              <a:t>Generally perceived as a teacher’s competence to develop as a self-determined, socially responsible and critically aware participant in and beyond educational environments (Reich, 2002:46). </a:t>
            </a:r>
          </a:p>
          <a:p>
            <a:r>
              <a:rPr lang="en-ZA" dirty="0"/>
              <a:t>Teachers’ autonomy is also described as a capacity to take charge of, take responsibility for, or control learning, of all these definitions and ideas of autonomy. </a:t>
            </a:r>
          </a:p>
        </p:txBody>
      </p:sp>
    </p:spTree>
    <p:extLst>
      <p:ext uri="{BB962C8B-B14F-4D97-AF65-F5344CB8AC3E}">
        <p14:creationId xmlns:p14="http://schemas.microsoft.com/office/powerpoint/2010/main" val="99620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DECF-7AF3-324E-EEEC-5E23E7A06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Five categories of teacher autonomy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974099-DAB7-027E-2200-5E7CD99E5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3" b="36360"/>
          <a:stretch/>
        </p:blipFill>
        <p:spPr>
          <a:xfrm>
            <a:off x="0" y="1628800"/>
            <a:ext cx="9144000" cy="5215631"/>
          </a:xfrm>
        </p:spPr>
      </p:pic>
    </p:spTree>
    <p:extLst>
      <p:ext uri="{BB962C8B-B14F-4D97-AF65-F5344CB8AC3E}">
        <p14:creationId xmlns:p14="http://schemas.microsoft.com/office/powerpoint/2010/main" val="369048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5445965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1 + 4 LEADER (2015 – 2017)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LESSON STUDIES (2015 – 2017)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ALGEBRA MARATHON (2021 – ONGOING)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BURSARIES</a:t>
            </a: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4C8102B-4DE7-DF99-BFC1-22ACAF71A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7985"/>
          <a:stretch/>
        </p:blipFill>
        <p:spPr>
          <a:xfrm>
            <a:off x="5436097" y="3068960"/>
            <a:ext cx="3707903" cy="378904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702B135-4ECE-C153-66BD-91D5CCE15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097" y="-41916"/>
            <a:ext cx="3707903" cy="311087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6E7B1-511E-98AA-4A6C-6161E27BE8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45183" r="11412" b="51759"/>
          <a:stretch/>
        </p:blipFill>
        <p:spPr>
          <a:xfrm>
            <a:off x="-9872" y="188640"/>
            <a:ext cx="5436095" cy="9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5445965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INTERACTION with learners 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LESSON STUDIES (2015 – 2017)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ALGEBRA MARATHON (2021 – ONGOING)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BURSARIES</a:t>
            </a: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4C8102B-4DE7-DF99-BFC1-22ACAF71A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9817" r="13315"/>
          <a:stretch/>
        </p:blipFill>
        <p:spPr>
          <a:xfrm rot="5400000">
            <a:off x="5477610" y="3158938"/>
            <a:ext cx="3657548" cy="3740579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2EBA981-AA21-26B5-EB67-81811325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48493" r="11068" b="48726"/>
          <a:stretch/>
        </p:blipFill>
        <p:spPr>
          <a:xfrm>
            <a:off x="-25658" y="-41916"/>
            <a:ext cx="5461753" cy="78569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042B87B-183A-ECD7-0D9F-E4C3AF824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83" y="-41916"/>
            <a:ext cx="3692117" cy="32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870" y="-41916"/>
            <a:ext cx="9153870" cy="6899916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dirty="0"/>
              <a:t>Self - evaluation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Learner evaluation </a:t>
            </a:r>
            <a:br>
              <a:rPr lang="en-ZA" sz="3600" dirty="0"/>
            </a:br>
            <a:br>
              <a:rPr lang="en-ZA" sz="3600" dirty="0"/>
            </a:br>
            <a:r>
              <a:rPr lang="en-ZA" sz="3600" dirty="0"/>
              <a:t>QMS</a:t>
            </a:r>
            <a:br>
              <a:rPr lang="en-ZA" sz="3600" dirty="0"/>
            </a:br>
            <a:br>
              <a:rPr lang="en-ZA" sz="3600" dirty="0"/>
            </a:br>
            <a:br>
              <a:rPr lang="en-ZA" sz="3600" dirty="0"/>
            </a:br>
            <a:br>
              <a:rPr lang="en-ZA" sz="2400" b="1" dirty="0">
                <a:latin typeface="Bodoni MT" panose="02070603080606020203" pitchFamily="18" charset="0"/>
                <a:cs typeface="Arial" panose="020B0604020202020204" pitchFamily="34" charset="0"/>
              </a:rPr>
            </a:br>
            <a:br>
              <a:rPr lang="en-Z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201CF4D-077B-D943-C958-8433D6BAA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51553" r="12201" b="45389"/>
          <a:stretch/>
        </p:blipFill>
        <p:spPr>
          <a:xfrm>
            <a:off x="-30594" y="332656"/>
            <a:ext cx="915387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New DBE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41877</TotalTime>
  <Words>581</Words>
  <Application>Microsoft Office PowerPoint</Application>
  <PresentationFormat>On-screen Show (4:3)</PresentationFormat>
  <Paragraphs>64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Bodoni MT</vt:lpstr>
      <vt:lpstr>Calibri</vt:lpstr>
      <vt:lpstr>New DBE Presentation template</vt:lpstr>
      <vt:lpstr>    JOSEPH SAKU SECONDARY  PRESENTER:  MR MOHITLHI  “Teacher Agency Autonomy and leadership”  20/04/2023 mohitlhia@gmail.com    </vt:lpstr>
      <vt:lpstr>Mr Mohitlhi “The ultimate Dr Mohitlhi”</vt:lpstr>
      <vt:lpstr>OUTLINE OF THE PRESENTATION</vt:lpstr>
      <vt:lpstr>PERSONAL VISION AND MISSION</vt:lpstr>
      <vt:lpstr>TEACHER AUTONOMY</vt:lpstr>
      <vt:lpstr>Five categories of teacher autonomy</vt:lpstr>
      <vt:lpstr>    1 + 4 LEADER (2015 – 2017)  LESSON STUDIES (2015 – 2017)  ALGEBRA MARATHON (2021 – ONGOING)  BURSARIES   </vt:lpstr>
      <vt:lpstr>    INTERACTION with learners   LESSON STUDIES (2015 – 2017)  ALGEBRA MARATHON (2021 – ONGOING)  BURSARIES   </vt:lpstr>
      <vt:lpstr>    Self - evaluation  Learner evaluation   QMS     </vt:lpstr>
      <vt:lpstr>    SCHOOL A - MODISAKOMA   SCHOOL B - TSELAATHUTO  SCHOOL C – JOSEPH SAKU   PPM VS CURRICULUM MATHEMATICS ENROLMENT   </vt:lpstr>
      <vt:lpstr>    NTA WINNER 2021  BATHO PELE AWARDS 2022    </vt:lpstr>
      <vt:lpstr>What Teacher autonomy is not? </vt:lpstr>
      <vt:lpstr>TEACHER LEADERSHIP</vt:lpstr>
      <vt:lpstr>PowerPoint Presentation</vt:lpstr>
      <vt:lpstr> 1. EXPERTS - TRAIT   MATHEMATICS INDABA  PREPARATION WEEK   FOUNDATION PHASE    </vt:lpstr>
      <vt:lpstr>2. EXCEPTIONAL COMMUNICATORS</vt:lpstr>
      <vt:lpstr> 3. CHANGE AGENTS    CURRICULUM DAY  DHs empowerment  TEAM BUILDING  School culture    </vt:lpstr>
      <vt:lpstr> 4. Inspirational Leaders  CLASSROOM - SCHOOL  COMMUNITY - DISTRICT  PROVINCE – NATIONAL       </vt:lpstr>
      <vt:lpstr>INNOVATION AFRICA 2022 - ZAMBIA</vt:lpstr>
      <vt:lpstr>DPSA</vt:lpstr>
      <vt:lpstr> “In pursuit of excellence”</vt:lpstr>
      <vt:lpstr>CONCLUSION</vt:lpstr>
      <vt:lpstr>LIFE IS A CELEBRATION 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Title here</dc:title>
  <dc:creator>Moja Boitumelo</dc:creator>
  <cp:lastModifiedBy>Albert</cp:lastModifiedBy>
  <cp:revision>655</cp:revision>
  <cp:lastPrinted>2019-01-18T09:51:30Z</cp:lastPrinted>
  <dcterms:created xsi:type="dcterms:W3CDTF">2016-04-18T12:36:04Z</dcterms:created>
  <dcterms:modified xsi:type="dcterms:W3CDTF">2023-04-19T12:37:38Z</dcterms:modified>
</cp:coreProperties>
</file>