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60" r:id="rId1"/>
    <p:sldMasterId id="2147483673" r:id="rId2"/>
  </p:sldMasterIdLst>
  <p:notesMasterIdLst>
    <p:notesMasterId r:id="rId37"/>
  </p:notesMasterIdLst>
  <p:sldIdLst>
    <p:sldId id="257" r:id="rId3"/>
    <p:sldId id="258" r:id="rId4"/>
    <p:sldId id="418" r:id="rId5"/>
    <p:sldId id="419" r:id="rId6"/>
    <p:sldId id="420" r:id="rId7"/>
    <p:sldId id="421" r:id="rId8"/>
    <p:sldId id="422" r:id="rId9"/>
    <p:sldId id="410" r:id="rId10"/>
    <p:sldId id="431" r:id="rId11"/>
    <p:sldId id="423" r:id="rId12"/>
    <p:sldId id="424" r:id="rId13"/>
    <p:sldId id="444" r:id="rId14"/>
    <p:sldId id="425" r:id="rId15"/>
    <p:sldId id="426" r:id="rId16"/>
    <p:sldId id="427" r:id="rId17"/>
    <p:sldId id="428" r:id="rId18"/>
    <p:sldId id="430" r:id="rId19"/>
    <p:sldId id="412" r:id="rId20"/>
    <p:sldId id="413" r:id="rId21"/>
    <p:sldId id="414" r:id="rId22"/>
    <p:sldId id="432" r:id="rId23"/>
    <p:sldId id="433" r:id="rId24"/>
    <p:sldId id="434" r:id="rId25"/>
    <p:sldId id="435" r:id="rId26"/>
    <p:sldId id="437" r:id="rId27"/>
    <p:sldId id="438" r:id="rId28"/>
    <p:sldId id="436" r:id="rId29"/>
    <p:sldId id="439" r:id="rId30"/>
    <p:sldId id="440" r:id="rId31"/>
    <p:sldId id="441" r:id="rId32"/>
    <p:sldId id="442" r:id="rId33"/>
    <p:sldId id="443" r:id="rId34"/>
    <p:sldId id="445" r:id="rId35"/>
    <p:sldId id="333" r:id="rId36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kosi.A" initials="N" lastIdx="1" clrIdx="0">
    <p:extLst>
      <p:ext uri="{19B8F6BF-5375-455C-9EA6-DF929625EA0E}">
        <p15:presenceInfo xmlns:p15="http://schemas.microsoft.com/office/powerpoint/2012/main" userId="S-1-5-21-1035630543-1431987748-622671684-9776" providerId="AD"/>
      </p:ext>
    </p:extLst>
  </p:cmAuthor>
  <p:cmAuthor id="2" name="Rabotapi, Tinti" initials="RT" lastIdx="1" clrIdx="1">
    <p:extLst>
      <p:ext uri="{19B8F6BF-5375-455C-9EA6-DF929625EA0E}">
        <p15:presenceInfo xmlns:p15="http://schemas.microsoft.com/office/powerpoint/2012/main" userId="S-1-5-21-1035630543-1431987748-622671684-121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7" autoAdjust="0"/>
    <p:restoredTop sz="89922" autoAdjust="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 Rate by Programme Type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Qualification programme </c:v>
                </c:pt>
                <c:pt idx="1">
                  <c:v>Participation in a network </c:v>
                </c:pt>
                <c:pt idx="2">
                  <c:v>Observation visits to other schools</c:v>
                </c:pt>
                <c:pt idx="3">
                  <c:v>Mentoring and/or peer observation and coaching</c:v>
                </c:pt>
                <c:pt idx="4">
                  <c:v>Individual or collaborative research/reading professional literature </c:v>
                </c:pt>
                <c:pt idx="5">
                  <c:v>Courses/workshops</c:v>
                </c:pt>
                <c:pt idx="6">
                  <c:v>Conferences/seminars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</c:v>
                </c:pt>
                <c:pt idx="1">
                  <c:v>0.56999999999999995</c:v>
                </c:pt>
                <c:pt idx="2">
                  <c:v>0.2</c:v>
                </c:pt>
                <c:pt idx="3">
                  <c:v>0.35</c:v>
                </c:pt>
                <c:pt idx="4">
                  <c:v>0.25</c:v>
                </c:pt>
                <c:pt idx="5">
                  <c:v>0.91</c:v>
                </c:pt>
                <c:pt idx="6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C-4166-990E-FF62360C4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49104"/>
        <c:axId val="140350224"/>
      </c:barChart>
      <c:catAx>
        <c:axId val="140349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0350224"/>
        <c:crosses val="autoZero"/>
        <c:auto val="1"/>
        <c:lblAlgn val="ctr"/>
        <c:lblOffset val="100"/>
        <c:noMultiLvlLbl val="0"/>
      </c:catAx>
      <c:valAx>
        <c:axId val="1403502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034910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 Rate by Programme Type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Qualification programme </c:v>
                </c:pt>
                <c:pt idx="1">
                  <c:v>Participation in a network </c:v>
                </c:pt>
                <c:pt idx="2">
                  <c:v>Observation visits to other schools</c:v>
                </c:pt>
                <c:pt idx="3">
                  <c:v>Mentoring and/or peer observation and coaching</c:v>
                </c:pt>
                <c:pt idx="4">
                  <c:v>Individual or collaborative research/ reading professional literature </c:v>
                </c:pt>
                <c:pt idx="5">
                  <c:v>Courses/workshop</c:v>
                </c:pt>
                <c:pt idx="6">
                  <c:v>Conferences/seminars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0.11</c:v>
                </c:pt>
                <c:pt idx="1">
                  <c:v>0.34</c:v>
                </c:pt>
                <c:pt idx="2">
                  <c:v>0.25</c:v>
                </c:pt>
                <c:pt idx="3">
                  <c:v>0.14000000000000001</c:v>
                </c:pt>
                <c:pt idx="4">
                  <c:v>0.74</c:v>
                </c:pt>
                <c:pt idx="5">
                  <c:v>0.68</c:v>
                </c:pt>
                <c:pt idx="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E-4665-8B7B-FABF7D382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352464"/>
        <c:axId val="140353024"/>
      </c:barChart>
      <c:catAx>
        <c:axId val="140352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0353024"/>
        <c:crosses val="autoZero"/>
        <c:auto val="1"/>
        <c:lblAlgn val="ctr"/>
        <c:lblOffset val="100"/>
        <c:noMultiLvlLbl val="0"/>
      </c:catAx>
      <c:valAx>
        <c:axId val="14035302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40352464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Participation Rate by Programme Type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Qualification programmes</c:v>
                </c:pt>
                <c:pt idx="1">
                  <c:v>Participation in a network </c:v>
                </c:pt>
                <c:pt idx="2">
                  <c:v>Observation visits to other schools</c:v>
                </c:pt>
                <c:pt idx="3">
                  <c:v>Mentoring and/or peer observation and coaching</c:v>
                </c:pt>
                <c:pt idx="4">
                  <c:v>Individual or collaborative research/ reading professional literature </c:v>
                </c:pt>
                <c:pt idx="5">
                  <c:v>Courses/workshops</c:v>
                </c:pt>
                <c:pt idx="6">
                  <c:v>Conferences/seminars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0.14000000000000001</c:v>
                </c:pt>
                <c:pt idx="1">
                  <c:v>0</c:v>
                </c:pt>
                <c:pt idx="2">
                  <c:v>0</c:v>
                </c:pt>
                <c:pt idx="3">
                  <c:v>0.08</c:v>
                </c:pt>
                <c:pt idx="4">
                  <c:v>0.03</c:v>
                </c:pt>
                <c:pt idx="5">
                  <c:v>0.42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59-4DEE-BE52-9EE3C711D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75360"/>
        <c:axId val="213275920"/>
      </c:barChart>
      <c:catAx>
        <c:axId val="21327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13275920"/>
        <c:crosses val="autoZero"/>
        <c:auto val="1"/>
        <c:lblAlgn val="ctr"/>
        <c:lblOffset val="100"/>
        <c:noMultiLvlLbl val="0"/>
      </c:catAx>
      <c:valAx>
        <c:axId val="21327592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13275360"/>
        <c:crosses val="autoZero"/>
        <c:crossBetween val="between"/>
      </c:valAx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957057451151938E-2"/>
          <c:y val="0.10243013475806145"/>
          <c:w val="0.92906763390687275"/>
          <c:h val="0.829668735692271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Sheet1!$D$129</c:f>
              <c:strCache>
                <c:ptCount val="1"/>
                <c:pt idx="0">
                  <c:v>2019-20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Sheet1!$C$130:$C$138</c:f>
              <c:strCache>
                <c:ptCount val="9"/>
                <c:pt idx="0">
                  <c:v>Eastern Cape </c:v>
                </c:pt>
                <c:pt idx="1">
                  <c:v>Free State </c:v>
                </c:pt>
                <c:pt idx="2">
                  <c:v>Gauteng </c:v>
                </c:pt>
                <c:pt idx="3">
                  <c:v>KwaZulu-Natal </c:v>
                </c:pt>
                <c:pt idx="4">
                  <c:v>Limpopo </c:v>
                </c:pt>
                <c:pt idx="5">
                  <c:v>Mpumalanga </c:v>
                </c:pt>
                <c:pt idx="6">
                  <c:v>North West </c:v>
                </c:pt>
                <c:pt idx="7">
                  <c:v>Northern Cape </c:v>
                </c:pt>
                <c:pt idx="8">
                  <c:v>Western Cape </c:v>
                </c:pt>
              </c:strCache>
            </c:strRef>
          </c:cat>
          <c:val>
            <c:numRef>
              <c:f>Sheet1!$D$130:$D$138</c:f>
              <c:numCache>
                <c:formatCode>0%</c:formatCode>
                <c:ptCount val="9"/>
                <c:pt idx="0">
                  <c:v>0.95</c:v>
                </c:pt>
                <c:pt idx="1">
                  <c:v>1</c:v>
                </c:pt>
                <c:pt idx="2">
                  <c:v>1</c:v>
                </c:pt>
                <c:pt idx="3">
                  <c:v>0.24</c:v>
                </c:pt>
                <c:pt idx="4">
                  <c:v>0.44</c:v>
                </c:pt>
                <c:pt idx="5">
                  <c:v>0.79</c:v>
                </c:pt>
                <c:pt idx="6">
                  <c:v>0.75</c:v>
                </c:pt>
                <c:pt idx="7">
                  <c:v>0.5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6-4FE4-88AB-26D3E21E7664}"/>
            </c:ext>
          </c:extLst>
        </c:ser>
        <c:ser>
          <c:idx val="1"/>
          <c:order val="1"/>
          <c:tx>
            <c:strRef>
              <c:f>Sheet1!$E$129</c:f>
              <c:strCache>
                <c:ptCount val="1"/>
                <c:pt idx="0">
                  <c:v>2020-21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Sheet1!$C$130:$C$138</c:f>
              <c:strCache>
                <c:ptCount val="9"/>
                <c:pt idx="0">
                  <c:v>Eastern Cape </c:v>
                </c:pt>
                <c:pt idx="1">
                  <c:v>Free State </c:v>
                </c:pt>
                <c:pt idx="2">
                  <c:v>Gauteng </c:v>
                </c:pt>
                <c:pt idx="3">
                  <c:v>KwaZulu-Natal </c:v>
                </c:pt>
                <c:pt idx="4">
                  <c:v>Limpopo </c:v>
                </c:pt>
                <c:pt idx="5">
                  <c:v>Mpumalanga </c:v>
                </c:pt>
                <c:pt idx="6">
                  <c:v>North West </c:v>
                </c:pt>
                <c:pt idx="7">
                  <c:v>Northern Cape </c:v>
                </c:pt>
                <c:pt idx="8">
                  <c:v>Western Cape </c:v>
                </c:pt>
              </c:strCache>
            </c:strRef>
          </c:cat>
          <c:val>
            <c:numRef>
              <c:f>Sheet1!$E$130:$E$138</c:f>
              <c:numCache>
                <c:formatCode>0%</c:formatCode>
                <c:ptCount val="9"/>
                <c:pt idx="0">
                  <c:v>0.31</c:v>
                </c:pt>
                <c:pt idx="1">
                  <c:v>1</c:v>
                </c:pt>
                <c:pt idx="2">
                  <c:v>1</c:v>
                </c:pt>
                <c:pt idx="3">
                  <c:v>0.25</c:v>
                </c:pt>
                <c:pt idx="4">
                  <c:v>0.45</c:v>
                </c:pt>
                <c:pt idx="5">
                  <c:v>0.54</c:v>
                </c:pt>
                <c:pt idx="6">
                  <c:v>0.56000000000000005</c:v>
                </c:pt>
                <c:pt idx="7">
                  <c:v>0.14000000000000001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6-4FE4-88AB-26D3E21E7664}"/>
            </c:ext>
          </c:extLst>
        </c:ser>
        <c:ser>
          <c:idx val="2"/>
          <c:order val="2"/>
          <c:tx>
            <c:strRef>
              <c:f>Sheet1!$F$129</c:f>
              <c:strCache>
                <c:ptCount val="1"/>
                <c:pt idx="0">
                  <c:v>2021-22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Sheet1!$C$130:$C$138</c:f>
              <c:strCache>
                <c:ptCount val="9"/>
                <c:pt idx="0">
                  <c:v>Eastern Cape </c:v>
                </c:pt>
                <c:pt idx="1">
                  <c:v>Free State </c:v>
                </c:pt>
                <c:pt idx="2">
                  <c:v>Gauteng </c:v>
                </c:pt>
                <c:pt idx="3">
                  <c:v>KwaZulu-Natal </c:v>
                </c:pt>
                <c:pt idx="4">
                  <c:v>Limpopo </c:v>
                </c:pt>
                <c:pt idx="5">
                  <c:v>Mpumalanga </c:v>
                </c:pt>
                <c:pt idx="6">
                  <c:v>North West </c:v>
                </c:pt>
                <c:pt idx="7">
                  <c:v>Northern Cape </c:v>
                </c:pt>
                <c:pt idx="8">
                  <c:v>Western Cape </c:v>
                </c:pt>
              </c:strCache>
            </c:strRef>
          </c:cat>
          <c:val>
            <c:numRef>
              <c:f>Sheet1!$F$130:$F$138</c:f>
              <c:numCache>
                <c:formatCode>0%</c:formatCode>
                <c:ptCount val="9"/>
                <c:pt idx="0">
                  <c:v>0.88</c:v>
                </c:pt>
                <c:pt idx="1">
                  <c:v>1</c:v>
                </c:pt>
                <c:pt idx="2">
                  <c:v>1</c:v>
                </c:pt>
                <c:pt idx="3">
                  <c:v>0.93</c:v>
                </c:pt>
                <c:pt idx="4">
                  <c:v>0.82</c:v>
                </c:pt>
                <c:pt idx="5">
                  <c:v>0.99</c:v>
                </c:pt>
                <c:pt idx="6">
                  <c:v>0.78</c:v>
                </c:pt>
                <c:pt idx="7">
                  <c:v>0.86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C6-4FE4-88AB-26D3E21E7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0039135"/>
        <c:axId val="2090038655"/>
      </c:barChart>
      <c:catAx>
        <c:axId val="2090039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38655"/>
        <c:crosses val="autoZero"/>
        <c:auto val="1"/>
        <c:lblAlgn val="ctr"/>
        <c:lblOffset val="100"/>
        <c:noMultiLvlLbl val="0"/>
      </c:catAx>
      <c:valAx>
        <c:axId val="2090038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0039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412790415087002"/>
          <c:y val="7.1278583286724843E-4"/>
          <c:w val="0.52223797025371832"/>
          <c:h val="7.8397761255452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81BB7-1AB8-46C2-B76C-BF09D60C5AD7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407908-B654-49A3-99C4-BBF6CDB3868E}">
      <dgm:prSet phldrT="[Text]"/>
      <dgm:spPr/>
      <dgm:t>
        <a:bodyPr/>
        <a:lstStyle/>
        <a:p>
          <a:r>
            <a:rPr lang="en-US" dirty="0" smtClean="0"/>
            <a:t>STATUS</a:t>
          </a:r>
          <a:endParaRPr lang="en-US" dirty="0"/>
        </a:p>
      </dgm:t>
    </dgm:pt>
    <dgm:pt modelId="{7062EFB7-9825-4851-AE92-249E07F2D19D}" type="parTrans" cxnId="{8EA187F3-4759-4C35-8B50-97F9AFDBA2F3}">
      <dgm:prSet/>
      <dgm:spPr/>
      <dgm:t>
        <a:bodyPr/>
        <a:lstStyle/>
        <a:p>
          <a:endParaRPr lang="en-US"/>
        </a:p>
      </dgm:t>
    </dgm:pt>
    <dgm:pt modelId="{41955C69-CA24-40FB-8FF8-D44A481A59D0}" type="sibTrans" cxnId="{8EA187F3-4759-4C35-8B50-97F9AFDBA2F3}">
      <dgm:prSet/>
      <dgm:spPr/>
      <dgm:t>
        <a:bodyPr/>
        <a:lstStyle/>
        <a:p>
          <a:endParaRPr lang="en-US"/>
        </a:p>
      </dgm:t>
    </dgm:pt>
    <dgm:pt modelId="{B93827D5-C990-4FE1-8B5B-01D8666E9EED}">
      <dgm:prSet phldrT="[Text]"/>
      <dgm:spPr/>
      <dgm:t>
        <a:bodyPr/>
        <a:lstStyle/>
        <a:p>
          <a:r>
            <a:rPr lang="en-US" dirty="0" smtClean="0"/>
            <a:t> Morale and Personal worth</a:t>
          </a:r>
          <a:endParaRPr lang="en-US" dirty="0"/>
        </a:p>
      </dgm:t>
    </dgm:pt>
    <dgm:pt modelId="{BA2C407E-E226-4CDB-9158-04190AAB3FDD}" type="parTrans" cxnId="{C5CE4B48-9810-4406-8690-C4E1E15D00E7}">
      <dgm:prSet/>
      <dgm:spPr/>
      <dgm:t>
        <a:bodyPr/>
        <a:lstStyle/>
        <a:p>
          <a:endParaRPr lang="en-US"/>
        </a:p>
      </dgm:t>
    </dgm:pt>
    <dgm:pt modelId="{146AD437-23D6-4404-AFF3-749E7693226E}" type="sibTrans" cxnId="{C5CE4B48-9810-4406-8690-C4E1E15D00E7}">
      <dgm:prSet/>
      <dgm:spPr/>
      <dgm:t>
        <a:bodyPr/>
        <a:lstStyle/>
        <a:p>
          <a:endParaRPr lang="en-US"/>
        </a:p>
      </dgm:t>
    </dgm:pt>
    <dgm:pt modelId="{6794CDC0-BEB9-4AFE-92D2-9AF3AE15D15D}">
      <dgm:prSet phldrT="[Text]"/>
      <dgm:spPr/>
      <dgm:t>
        <a:bodyPr/>
        <a:lstStyle/>
        <a:p>
          <a:r>
            <a:rPr lang="en-US" dirty="0" smtClean="0"/>
            <a:t>PRACTICE</a:t>
          </a:r>
          <a:endParaRPr lang="en-US" dirty="0"/>
        </a:p>
      </dgm:t>
    </dgm:pt>
    <dgm:pt modelId="{D1A936D3-A6DE-4382-B62D-D1EA8614022F}" type="parTrans" cxnId="{2D75D1DE-C6C9-4C63-BDD8-4A609F8B33AE}">
      <dgm:prSet/>
      <dgm:spPr/>
      <dgm:t>
        <a:bodyPr/>
        <a:lstStyle/>
        <a:p>
          <a:endParaRPr lang="en-US"/>
        </a:p>
      </dgm:t>
    </dgm:pt>
    <dgm:pt modelId="{31AE3797-6382-40AA-ADE3-93C98FEC148B}" type="sibTrans" cxnId="{2D75D1DE-C6C9-4C63-BDD8-4A609F8B33AE}">
      <dgm:prSet/>
      <dgm:spPr/>
      <dgm:t>
        <a:bodyPr/>
        <a:lstStyle/>
        <a:p>
          <a:endParaRPr lang="en-US"/>
        </a:p>
      </dgm:t>
    </dgm:pt>
    <dgm:pt modelId="{9350EDF8-F5EF-4340-9BE3-AE35FAAFAD98}">
      <dgm:prSet phldrT="[Text]"/>
      <dgm:spPr/>
      <dgm:t>
        <a:bodyPr/>
        <a:lstStyle/>
        <a:p>
          <a:r>
            <a:rPr lang="en-US" dirty="0" smtClean="0"/>
            <a:t>Professional Capital( Teacher Agency)</a:t>
          </a:r>
          <a:endParaRPr lang="en-US" dirty="0"/>
        </a:p>
      </dgm:t>
    </dgm:pt>
    <dgm:pt modelId="{E98AFC64-0231-424F-A0A4-969443606163}" type="parTrans" cxnId="{736B533F-BD0B-47B2-BE2D-A52885AFB15C}">
      <dgm:prSet/>
      <dgm:spPr/>
      <dgm:t>
        <a:bodyPr/>
        <a:lstStyle/>
        <a:p>
          <a:endParaRPr lang="en-US"/>
        </a:p>
      </dgm:t>
    </dgm:pt>
    <dgm:pt modelId="{64A0C533-D074-4446-A731-07890316D8FE}" type="sibTrans" cxnId="{736B533F-BD0B-47B2-BE2D-A52885AFB15C}">
      <dgm:prSet/>
      <dgm:spPr/>
      <dgm:t>
        <a:bodyPr/>
        <a:lstStyle/>
        <a:p>
          <a:endParaRPr lang="en-US"/>
        </a:p>
      </dgm:t>
    </dgm:pt>
    <dgm:pt modelId="{C18892EA-5DFE-4D88-8D68-AEF9E27FC649}">
      <dgm:prSet phldrT="[Text]"/>
      <dgm:spPr/>
      <dgm:t>
        <a:bodyPr/>
        <a:lstStyle/>
        <a:p>
          <a:r>
            <a:rPr lang="en-US" dirty="0" smtClean="0"/>
            <a:t>ACCOUNTABILITY</a:t>
          </a:r>
          <a:endParaRPr lang="en-US" dirty="0"/>
        </a:p>
      </dgm:t>
    </dgm:pt>
    <dgm:pt modelId="{71FF2C8A-6D3F-443D-848B-4FC2EF0F3C6A}" type="parTrans" cxnId="{C545C0F5-D74D-478F-92C3-0722336B0883}">
      <dgm:prSet/>
      <dgm:spPr/>
      <dgm:t>
        <a:bodyPr/>
        <a:lstStyle/>
        <a:p>
          <a:endParaRPr lang="en-US"/>
        </a:p>
      </dgm:t>
    </dgm:pt>
    <dgm:pt modelId="{AFBC12DD-93EC-4698-A314-4CB70ECA5E54}" type="sibTrans" cxnId="{C545C0F5-D74D-478F-92C3-0722336B0883}">
      <dgm:prSet/>
      <dgm:spPr/>
      <dgm:t>
        <a:bodyPr/>
        <a:lstStyle/>
        <a:p>
          <a:endParaRPr lang="en-US"/>
        </a:p>
      </dgm:t>
    </dgm:pt>
    <dgm:pt modelId="{4A7737BA-F462-4311-B13F-2A7BF8604F04}">
      <dgm:prSet phldrT="[Text]"/>
      <dgm:spPr/>
      <dgm:t>
        <a:bodyPr/>
        <a:lstStyle/>
        <a:p>
          <a:r>
            <a:rPr lang="en-US" dirty="0" smtClean="0"/>
            <a:t>Bureaucracy</a:t>
          </a:r>
          <a:endParaRPr lang="en-US" dirty="0"/>
        </a:p>
      </dgm:t>
    </dgm:pt>
    <dgm:pt modelId="{C9735FE0-9AAE-4AA8-AF96-AE1C4C4DA1C1}" type="parTrans" cxnId="{B5703AB8-D9D3-4D0F-B656-430682CFE3AA}">
      <dgm:prSet/>
      <dgm:spPr/>
      <dgm:t>
        <a:bodyPr/>
        <a:lstStyle/>
        <a:p>
          <a:endParaRPr lang="en-US"/>
        </a:p>
      </dgm:t>
    </dgm:pt>
    <dgm:pt modelId="{658735BF-91FF-4890-82F8-F4B7A6C72397}" type="sibTrans" cxnId="{B5703AB8-D9D3-4D0F-B656-430682CFE3AA}">
      <dgm:prSet/>
      <dgm:spPr/>
      <dgm:t>
        <a:bodyPr/>
        <a:lstStyle/>
        <a:p>
          <a:endParaRPr lang="en-US"/>
        </a:p>
      </dgm:t>
    </dgm:pt>
    <dgm:pt modelId="{9C30B87C-1422-4956-B6A8-BFE16D53878F}">
      <dgm:prSet phldrT="[Text]"/>
      <dgm:spPr/>
      <dgm:t>
        <a:bodyPr/>
        <a:lstStyle/>
        <a:p>
          <a:r>
            <a:rPr lang="en-US" dirty="0" smtClean="0"/>
            <a:t> Profession</a:t>
          </a:r>
          <a:endParaRPr lang="en-US" dirty="0"/>
        </a:p>
      </dgm:t>
    </dgm:pt>
    <dgm:pt modelId="{A39C874F-DA0D-4B2D-B52C-0CA1421FC4AB}" type="parTrans" cxnId="{AC5F9660-0BD4-45CA-AECD-36FDD91F41D2}">
      <dgm:prSet/>
      <dgm:spPr/>
      <dgm:t>
        <a:bodyPr/>
        <a:lstStyle/>
        <a:p>
          <a:endParaRPr lang="en-US"/>
        </a:p>
      </dgm:t>
    </dgm:pt>
    <dgm:pt modelId="{1541E0F2-3E0E-4DBC-B0F3-D6196130B339}" type="sibTrans" cxnId="{AC5F9660-0BD4-45CA-AECD-36FDD91F41D2}">
      <dgm:prSet/>
      <dgm:spPr/>
      <dgm:t>
        <a:bodyPr/>
        <a:lstStyle/>
        <a:p>
          <a:endParaRPr lang="en-US"/>
        </a:p>
      </dgm:t>
    </dgm:pt>
    <dgm:pt modelId="{EFE7DA62-3ECF-42D2-BBB2-9D2901FA6D9F}">
      <dgm:prSet phldrT="[Text]"/>
      <dgm:spPr/>
      <dgm:t>
        <a:bodyPr/>
        <a:lstStyle/>
        <a:p>
          <a:r>
            <a:rPr lang="en-US" dirty="0" smtClean="0"/>
            <a:t>Conduct/ Behavior</a:t>
          </a:r>
          <a:endParaRPr lang="en-US" dirty="0"/>
        </a:p>
      </dgm:t>
    </dgm:pt>
    <dgm:pt modelId="{F6DE77DA-58E1-4047-9578-D12FC73E68FB}" type="parTrans" cxnId="{2B3A8113-A1C9-435F-813C-4D819FAE9867}">
      <dgm:prSet/>
      <dgm:spPr/>
      <dgm:t>
        <a:bodyPr/>
        <a:lstStyle/>
        <a:p>
          <a:endParaRPr lang="en-US"/>
        </a:p>
      </dgm:t>
    </dgm:pt>
    <dgm:pt modelId="{1F84ABDA-E17D-475A-A5FE-250B93C7F212}" type="sibTrans" cxnId="{2B3A8113-A1C9-435F-813C-4D819FAE9867}">
      <dgm:prSet/>
      <dgm:spPr/>
      <dgm:t>
        <a:bodyPr/>
        <a:lstStyle/>
        <a:p>
          <a:endParaRPr lang="en-US"/>
        </a:p>
      </dgm:t>
    </dgm:pt>
    <dgm:pt modelId="{38A2868C-722E-4AE9-ACA8-F3A099247FE6}">
      <dgm:prSet phldrT="[Text]"/>
      <dgm:spPr/>
      <dgm:t>
        <a:bodyPr/>
        <a:lstStyle/>
        <a:p>
          <a:r>
            <a:rPr lang="en-US" dirty="0" smtClean="0"/>
            <a:t>Image</a:t>
          </a:r>
          <a:endParaRPr lang="en-US" dirty="0"/>
        </a:p>
      </dgm:t>
    </dgm:pt>
    <dgm:pt modelId="{44864756-C69F-4330-8031-71243AB3CFC9}" type="parTrans" cxnId="{D7186FBE-A8FA-40F6-BC84-8DFC4B317787}">
      <dgm:prSet/>
      <dgm:spPr/>
      <dgm:t>
        <a:bodyPr/>
        <a:lstStyle/>
        <a:p>
          <a:endParaRPr lang="en-US"/>
        </a:p>
      </dgm:t>
    </dgm:pt>
    <dgm:pt modelId="{1F6743AD-7611-4F47-9ACA-4F2D5D289A24}" type="sibTrans" cxnId="{D7186FBE-A8FA-40F6-BC84-8DFC4B317787}">
      <dgm:prSet/>
      <dgm:spPr/>
      <dgm:t>
        <a:bodyPr/>
        <a:lstStyle/>
        <a:p>
          <a:endParaRPr lang="en-US"/>
        </a:p>
      </dgm:t>
    </dgm:pt>
    <dgm:pt modelId="{E424AEB1-F826-4139-AAD8-EBA4D47CA7A5}">
      <dgm:prSet phldrT="[Text]"/>
      <dgm:spPr/>
      <dgm:t>
        <a:bodyPr/>
        <a:lstStyle/>
        <a:p>
          <a:r>
            <a:rPr lang="en-US" dirty="0" smtClean="0"/>
            <a:t>Recognition and Appreciation</a:t>
          </a:r>
          <a:endParaRPr lang="en-US" dirty="0"/>
        </a:p>
      </dgm:t>
    </dgm:pt>
    <dgm:pt modelId="{C47DA806-9A85-4CE1-A871-F8FB1A6B7B5B}" type="parTrans" cxnId="{970EC4A4-0B62-413F-B271-2A2F551728E5}">
      <dgm:prSet/>
      <dgm:spPr/>
      <dgm:t>
        <a:bodyPr/>
        <a:lstStyle/>
        <a:p>
          <a:endParaRPr lang="en-US"/>
        </a:p>
      </dgm:t>
    </dgm:pt>
    <dgm:pt modelId="{6886FAD9-A622-487C-A2A4-13139CC97398}" type="sibTrans" cxnId="{970EC4A4-0B62-413F-B271-2A2F551728E5}">
      <dgm:prSet/>
      <dgm:spPr/>
      <dgm:t>
        <a:bodyPr/>
        <a:lstStyle/>
        <a:p>
          <a:endParaRPr lang="en-US"/>
        </a:p>
      </dgm:t>
    </dgm:pt>
    <dgm:pt modelId="{0BEFA117-9597-490D-82CB-7E4E7FD782BF}">
      <dgm:prSet phldrT="[Text]"/>
      <dgm:spPr/>
      <dgm:t>
        <a:bodyPr/>
        <a:lstStyle/>
        <a:p>
          <a:r>
            <a:rPr lang="en-US" dirty="0" smtClean="0"/>
            <a:t>Opportunities for growth</a:t>
          </a:r>
          <a:endParaRPr lang="en-US" dirty="0"/>
        </a:p>
      </dgm:t>
    </dgm:pt>
    <dgm:pt modelId="{677561F0-ED85-4943-98B5-DE80B51A5BFE}" type="parTrans" cxnId="{267BABA6-5FA7-409F-843F-5EC4FBC7121A}">
      <dgm:prSet/>
      <dgm:spPr/>
      <dgm:t>
        <a:bodyPr/>
        <a:lstStyle/>
        <a:p>
          <a:endParaRPr lang="en-US"/>
        </a:p>
      </dgm:t>
    </dgm:pt>
    <dgm:pt modelId="{550180DD-0B8C-4EC1-93CB-AA149CAB94BF}" type="sibTrans" cxnId="{267BABA6-5FA7-409F-843F-5EC4FBC7121A}">
      <dgm:prSet/>
      <dgm:spPr/>
      <dgm:t>
        <a:bodyPr/>
        <a:lstStyle/>
        <a:p>
          <a:endParaRPr lang="en-US"/>
        </a:p>
      </dgm:t>
    </dgm:pt>
    <dgm:pt modelId="{40816690-5ECF-4C5A-A931-6E9EEA3E265A}">
      <dgm:prSet phldrT="[Text]"/>
      <dgm:spPr/>
      <dgm:t>
        <a:bodyPr/>
        <a:lstStyle/>
        <a:p>
          <a:r>
            <a:rPr lang="en-US" dirty="0" smtClean="0"/>
            <a:t> Learner/Parents</a:t>
          </a:r>
          <a:endParaRPr lang="en-US" dirty="0"/>
        </a:p>
      </dgm:t>
    </dgm:pt>
    <dgm:pt modelId="{781A2DB9-1766-4799-A9C9-D47E1557F9D6}" type="parTrans" cxnId="{ED4FC3F5-70F6-4DD7-87E1-1B4223CF7288}">
      <dgm:prSet/>
      <dgm:spPr/>
      <dgm:t>
        <a:bodyPr/>
        <a:lstStyle/>
        <a:p>
          <a:endParaRPr lang="en-US"/>
        </a:p>
      </dgm:t>
    </dgm:pt>
    <dgm:pt modelId="{B8ECBAC7-8E3D-4302-8013-B9A03207090D}" type="sibTrans" cxnId="{ED4FC3F5-70F6-4DD7-87E1-1B4223CF7288}">
      <dgm:prSet/>
      <dgm:spPr/>
      <dgm:t>
        <a:bodyPr/>
        <a:lstStyle/>
        <a:p>
          <a:endParaRPr lang="en-US"/>
        </a:p>
      </dgm:t>
    </dgm:pt>
    <dgm:pt modelId="{8F81BA3A-12FE-4D82-BF1A-1F8AB3DA8947}" type="pres">
      <dgm:prSet presAssocID="{B5C81BB7-1AB8-46C2-B76C-BF09D60C5A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B04FD7-721E-4CF4-8254-EE3092DE5231}" type="pres">
      <dgm:prSet presAssocID="{84407908-B654-49A3-99C4-BBF6CDB3868E}" presName="composite" presStyleCnt="0"/>
      <dgm:spPr/>
    </dgm:pt>
    <dgm:pt modelId="{88BE5665-6669-4A16-B031-7DBE5A3B1A81}" type="pres">
      <dgm:prSet presAssocID="{84407908-B654-49A3-99C4-BBF6CDB3868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D8668-C6E9-4406-ADAA-33B2723B89AC}" type="pres">
      <dgm:prSet presAssocID="{84407908-B654-49A3-99C4-BBF6CDB3868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40F420-6550-4660-90DF-833060447826}" type="pres">
      <dgm:prSet presAssocID="{41955C69-CA24-40FB-8FF8-D44A481A59D0}" presName="space" presStyleCnt="0"/>
      <dgm:spPr/>
    </dgm:pt>
    <dgm:pt modelId="{8A38D438-226E-4B28-AE42-ED9629EA852E}" type="pres">
      <dgm:prSet presAssocID="{6794CDC0-BEB9-4AFE-92D2-9AF3AE15D15D}" presName="composite" presStyleCnt="0"/>
      <dgm:spPr/>
    </dgm:pt>
    <dgm:pt modelId="{11F73479-D111-46F4-BFF7-78A16830E0C1}" type="pres">
      <dgm:prSet presAssocID="{6794CDC0-BEB9-4AFE-92D2-9AF3AE15D15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73738-4B5F-435C-A98D-51CC0C24D906}" type="pres">
      <dgm:prSet presAssocID="{6794CDC0-BEB9-4AFE-92D2-9AF3AE15D15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42778-E9D5-4A23-B2D6-07D549F46551}" type="pres">
      <dgm:prSet presAssocID="{31AE3797-6382-40AA-ADE3-93C98FEC148B}" presName="space" presStyleCnt="0"/>
      <dgm:spPr/>
    </dgm:pt>
    <dgm:pt modelId="{6926362C-D78A-4602-BC5D-99FFDC93EBC3}" type="pres">
      <dgm:prSet presAssocID="{C18892EA-5DFE-4D88-8D68-AEF9E27FC649}" presName="composite" presStyleCnt="0"/>
      <dgm:spPr/>
    </dgm:pt>
    <dgm:pt modelId="{F69E5D85-D3C5-49C3-8DE1-FCDB42E0A4F8}" type="pres">
      <dgm:prSet presAssocID="{C18892EA-5DFE-4D88-8D68-AEF9E27FC64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7FAF5-FDF8-4FB2-BA87-91E1FC2B2758}" type="pres">
      <dgm:prSet presAssocID="{C18892EA-5DFE-4D88-8D68-AEF9E27FC64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62B74F-BBC9-4DF8-B419-497F5F0A15B4}" type="presOf" srcId="{40816690-5ECF-4C5A-A931-6E9EEA3E265A}" destId="{1C77FAF5-FDF8-4FB2-BA87-91E1FC2B2758}" srcOrd="0" destOrd="2" presId="urn:microsoft.com/office/officeart/2005/8/layout/hList1"/>
    <dgm:cxn modelId="{8B0478B0-9BE3-4C50-9B0A-483ECAC15DD3}" type="presOf" srcId="{C18892EA-5DFE-4D88-8D68-AEF9E27FC649}" destId="{F69E5D85-D3C5-49C3-8DE1-FCDB42E0A4F8}" srcOrd="0" destOrd="0" presId="urn:microsoft.com/office/officeart/2005/8/layout/hList1"/>
    <dgm:cxn modelId="{AC5F9660-0BD4-45CA-AECD-36FDD91F41D2}" srcId="{C18892EA-5DFE-4D88-8D68-AEF9E27FC649}" destId="{9C30B87C-1422-4956-B6A8-BFE16D53878F}" srcOrd="1" destOrd="0" parTransId="{A39C874F-DA0D-4B2D-B52C-0CA1421FC4AB}" sibTransId="{1541E0F2-3E0E-4DBC-B0F3-D6196130B339}"/>
    <dgm:cxn modelId="{5516EB7A-5743-4B65-BE1D-079464CDDD5C}" type="presOf" srcId="{E424AEB1-F826-4139-AAD8-EBA4D47CA7A5}" destId="{225D8668-C6E9-4406-ADAA-33B2723B89AC}" srcOrd="0" destOrd="3" presId="urn:microsoft.com/office/officeart/2005/8/layout/hList1"/>
    <dgm:cxn modelId="{736B533F-BD0B-47B2-BE2D-A52885AFB15C}" srcId="{6794CDC0-BEB9-4AFE-92D2-9AF3AE15D15D}" destId="{9350EDF8-F5EF-4340-9BE3-AE35FAAFAD98}" srcOrd="0" destOrd="0" parTransId="{E98AFC64-0231-424F-A0A4-969443606163}" sibTransId="{64A0C533-D074-4446-A731-07890316D8FE}"/>
    <dgm:cxn modelId="{1F6EA0E2-E1B0-4F05-9209-D1A2842F885C}" type="presOf" srcId="{EFE7DA62-3ECF-42D2-BBB2-9D2901FA6D9F}" destId="{225D8668-C6E9-4406-ADAA-33B2723B89AC}" srcOrd="0" destOrd="1" presId="urn:microsoft.com/office/officeart/2005/8/layout/hList1"/>
    <dgm:cxn modelId="{267BABA6-5FA7-409F-843F-5EC4FBC7121A}" srcId="{84407908-B654-49A3-99C4-BBF6CDB3868E}" destId="{0BEFA117-9597-490D-82CB-7E4E7FD782BF}" srcOrd="4" destOrd="0" parTransId="{677561F0-ED85-4943-98B5-DE80B51A5BFE}" sibTransId="{550180DD-0B8C-4EC1-93CB-AA149CAB94BF}"/>
    <dgm:cxn modelId="{B5703AB8-D9D3-4D0F-B656-430682CFE3AA}" srcId="{C18892EA-5DFE-4D88-8D68-AEF9E27FC649}" destId="{4A7737BA-F462-4311-B13F-2A7BF8604F04}" srcOrd="0" destOrd="0" parTransId="{C9735FE0-9AAE-4AA8-AF96-AE1C4C4DA1C1}" sibTransId="{658735BF-91FF-4890-82F8-F4B7A6C72397}"/>
    <dgm:cxn modelId="{E15A8A8D-7538-49BB-87C0-8451507C7D8F}" type="presOf" srcId="{4A7737BA-F462-4311-B13F-2A7BF8604F04}" destId="{1C77FAF5-FDF8-4FB2-BA87-91E1FC2B2758}" srcOrd="0" destOrd="0" presId="urn:microsoft.com/office/officeart/2005/8/layout/hList1"/>
    <dgm:cxn modelId="{E05B6C9C-8B98-4D6D-A879-D71DC4D4CA18}" type="presOf" srcId="{B5C81BB7-1AB8-46C2-B76C-BF09D60C5AD7}" destId="{8F81BA3A-12FE-4D82-BF1A-1F8AB3DA8947}" srcOrd="0" destOrd="0" presId="urn:microsoft.com/office/officeart/2005/8/layout/hList1"/>
    <dgm:cxn modelId="{22D6D31C-1263-49C4-A08C-992A6C239578}" type="presOf" srcId="{0BEFA117-9597-490D-82CB-7E4E7FD782BF}" destId="{225D8668-C6E9-4406-ADAA-33B2723B89AC}" srcOrd="0" destOrd="4" presId="urn:microsoft.com/office/officeart/2005/8/layout/hList1"/>
    <dgm:cxn modelId="{7EB5DEE6-FA8C-486E-925F-8971A6C7BB54}" type="presOf" srcId="{9C30B87C-1422-4956-B6A8-BFE16D53878F}" destId="{1C77FAF5-FDF8-4FB2-BA87-91E1FC2B2758}" srcOrd="0" destOrd="1" presId="urn:microsoft.com/office/officeart/2005/8/layout/hList1"/>
    <dgm:cxn modelId="{D7186FBE-A8FA-40F6-BC84-8DFC4B317787}" srcId="{84407908-B654-49A3-99C4-BBF6CDB3868E}" destId="{38A2868C-722E-4AE9-ACA8-F3A099247FE6}" srcOrd="2" destOrd="0" parTransId="{44864756-C69F-4330-8031-71243AB3CFC9}" sibTransId="{1F6743AD-7611-4F47-9ACA-4F2D5D289A24}"/>
    <dgm:cxn modelId="{2DA8EB07-29C5-415A-BCA6-5D4A73E27A6A}" type="presOf" srcId="{9350EDF8-F5EF-4340-9BE3-AE35FAAFAD98}" destId="{3B473738-4B5F-435C-A98D-51CC0C24D906}" srcOrd="0" destOrd="0" presId="urn:microsoft.com/office/officeart/2005/8/layout/hList1"/>
    <dgm:cxn modelId="{C545C0F5-D74D-478F-92C3-0722336B0883}" srcId="{B5C81BB7-1AB8-46C2-B76C-BF09D60C5AD7}" destId="{C18892EA-5DFE-4D88-8D68-AEF9E27FC649}" srcOrd="2" destOrd="0" parTransId="{71FF2C8A-6D3F-443D-848B-4FC2EF0F3C6A}" sibTransId="{AFBC12DD-93EC-4698-A314-4CB70ECA5E54}"/>
    <dgm:cxn modelId="{E207D67D-965C-48D6-881F-654056208FC4}" type="presOf" srcId="{6794CDC0-BEB9-4AFE-92D2-9AF3AE15D15D}" destId="{11F73479-D111-46F4-BFF7-78A16830E0C1}" srcOrd="0" destOrd="0" presId="urn:microsoft.com/office/officeart/2005/8/layout/hList1"/>
    <dgm:cxn modelId="{AA67EBEF-846E-4ED5-8C81-9965244F86E2}" type="presOf" srcId="{B93827D5-C990-4FE1-8B5B-01D8666E9EED}" destId="{225D8668-C6E9-4406-ADAA-33B2723B89AC}" srcOrd="0" destOrd="0" presId="urn:microsoft.com/office/officeart/2005/8/layout/hList1"/>
    <dgm:cxn modelId="{BE50D514-433B-48BF-BCF7-F322E7421AE3}" type="presOf" srcId="{38A2868C-722E-4AE9-ACA8-F3A099247FE6}" destId="{225D8668-C6E9-4406-ADAA-33B2723B89AC}" srcOrd="0" destOrd="2" presId="urn:microsoft.com/office/officeart/2005/8/layout/hList1"/>
    <dgm:cxn modelId="{C5CE4B48-9810-4406-8690-C4E1E15D00E7}" srcId="{84407908-B654-49A3-99C4-BBF6CDB3868E}" destId="{B93827D5-C990-4FE1-8B5B-01D8666E9EED}" srcOrd="0" destOrd="0" parTransId="{BA2C407E-E226-4CDB-9158-04190AAB3FDD}" sibTransId="{146AD437-23D6-4404-AFF3-749E7693226E}"/>
    <dgm:cxn modelId="{2B3A8113-A1C9-435F-813C-4D819FAE9867}" srcId="{84407908-B654-49A3-99C4-BBF6CDB3868E}" destId="{EFE7DA62-3ECF-42D2-BBB2-9D2901FA6D9F}" srcOrd="1" destOrd="0" parTransId="{F6DE77DA-58E1-4047-9578-D12FC73E68FB}" sibTransId="{1F84ABDA-E17D-475A-A5FE-250B93C7F212}"/>
    <dgm:cxn modelId="{6719CE37-0DE1-49A5-947C-2FD541D4DDA4}" type="presOf" srcId="{84407908-B654-49A3-99C4-BBF6CDB3868E}" destId="{88BE5665-6669-4A16-B031-7DBE5A3B1A81}" srcOrd="0" destOrd="0" presId="urn:microsoft.com/office/officeart/2005/8/layout/hList1"/>
    <dgm:cxn modelId="{ED4FC3F5-70F6-4DD7-87E1-1B4223CF7288}" srcId="{C18892EA-5DFE-4D88-8D68-AEF9E27FC649}" destId="{40816690-5ECF-4C5A-A931-6E9EEA3E265A}" srcOrd="2" destOrd="0" parTransId="{781A2DB9-1766-4799-A9C9-D47E1557F9D6}" sibTransId="{B8ECBAC7-8E3D-4302-8013-B9A03207090D}"/>
    <dgm:cxn modelId="{970EC4A4-0B62-413F-B271-2A2F551728E5}" srcId="{84407908-B654-49A3-99C4-BBF6CDB3868E}" destId="{E424AEB1-F826-4139-AAD8-EBA4D47CA7A5}" srcOrd="3" destOrd="0" parTransId="{C47DA806-9A85-4CE1-A871-F8FB1A6B7B5B}" sibTransId="{6886FAD9-A622-487C-A2A4-13139CC97398}"/>
    <dgm:cxn modelId="{8EA187F3-4759-4C35-8B50-97F9AFDBA2F3}" srcId="{B5C81BB7-1AB8-46C2-B76C-BF09D60C5AD7}" destId="{84407908-B654-49A3-99C4-BBF6CDB3868E}" srcOrd="0" destOrd="0" parTransId="{7062EFB7-9825-4851-AE92-249E07F2D19D}" sibTransId="{41955C69-CA24-40FB-8FF8-D44A481A59D0}"/>
    <dgm:cxn modelId="{2D75D1DE-C6C9-4C63-BDD8-4A609F8B33AE}" srcId="{B5C81BB7-1AB8-46C2-B76C-BF09D60C5AD7}" destId="{6794CDC0-BEB9-4AFE-92D2-9AF3AE15D15D}" srcOrd="1" destOrd="0" parTransId="{D1A936D3-A6DE-4382-B62D-D1EA8614022F}" sibTransId="{31AE3797-6382-40AA-ADE3-93C98FEC148B}"/>
    <dgm:cxn modelId="{D5CBA4D5-D5DA-4096-93ED-C5DB5836752C}" type="presParOf" srcId="{8F81BA3A-12FE-4D82-BF1A-1F8AB3DA8947}" destId="{F0B04FD7-721E-4CF4-8254-EE3092DE5231}" srcOrd="0" destOrd="0" presId="urn:microsoft.com/office/officeart/2005/8/layout/hList1"/>
    <dgm:cxn modelId="{926A2C0D-B179-458C-A1DD-3EF74922C817}" type="presParOf" srcId="{F0B04FD7-721E-4CF4-8254-EE3092DE5231}" destId="{88BE5665-6669-4A16-B031-7DBE5A3B1A81}" srcOrd="0" destOrd="0" presId="urn:microsoft.com/office/officeart/2005/8/layout/hList1"/>
    <dgm:cxn modelId="{DE5B43B2-CE41-4B5F-8440-D73FDFA5B315}" type="presParOf" srcId="{F0B04FD7-721E-4CF4-8254-EE3092DE5231}" destId="{225D8668-C6E9-4406-ADAA-33B2723B89AC}" srcOrd="1" destOrd="0" presId="urn:microsoft.com/office/officeart/2005/8/layout/hList1"/>
    <dgm:cxn modelId="{DF4B8E7A-A389-4344-B2BD-70BE5FB6BBA4}" type="presParOf" srcId="{8F81BA3A-12FE-4D82-BF1A-1F8AB3DA8947}" destId="{8D40F420-6550-4660-90DF-833060447826}" srcOrd="1" destOrd="0" presId="urn:microsoft.com/office/officeart/2005/8/layout/hList1"/>
    <dgm:cxn modelId="{1DDEFC53-9DFC-4A6C-AB29-6462EF6D80CD}" type="presParOf" srcId="{8F81BA3A-12FE-4D82-BF1A-1F8AB3DA8947}" destId="{8A38D438-226E-4B28-AE42-ED9629EA852E}" srcOrd="2" destOrd="0" presId="urn:microsoft.com/office/officeart/2005/8/layout/hList1"/>
    <dgm:cxn modelId="{C79BC373-2292-4499-BC38-BEE15EE194C0}" type="presParOf" srcId="{8A38D438-226E-4B28-AE42-ED9629EA852E}" destId="{11F73479-D111-46F4-BFF7-78A16830E0C1}" srcOrd="0" destOrd="0" presId="urn:microsoft.com/office/officeart/2005/8/layout/hList1"/>
    <dgm:cxn modelId="{53287979-A8B7-4A7F-A6B9-4AA8FEE0B606}" type="presParOf" srcId="{8A38D438-226E-4B28-AE42-ED9629EA852E}" destId="{3B473738-4B5F-435C-A98D-51CC0C24D906}" srcOrd="1" destOrd="0" presId="urn:microsoft.com/office/officeart/2005/8/layout/hList1"/>
    <dgm:cxn modelId="{CB0FA2E7-C068-476E-A4D9-AB24A7E161D5}" type="presParOf" srcId="{8F81BA3A-12FE-4D82-BF1A-1F8AB3DA8947}" destId="{50C42778-E9D5-4A23-B2D6-07D549F46551}" srcOrd="3" destOrd="0" presId="urn:microsoft.com/office/officeart/2005/8/layout/hList1"/>
    <dgm:cxn modelId="{3203D3E4-E6CE-4044-8248-363CDDBA02F3}" type="presParOf" srcId="{8F81BA3A-12FE-4D82-BF1A-1F8AB3DA8947}" destId="{6926362C-D78A-4602-BC5D-99FFDC93EBC3}" srcOrd="4" destOrd="0" presId="urn:microsoft.com/office/officeart/2005/8/layout/hList1"/>
    <dgm:cxn modelId="{0DCEC3F9-E3F9-4FF4-B783-DDDB47623E47}" type="presParOf" srcId="{6926362C-D78A-4602-BC5D-99FFDC93EBC3}" destId="{F69E5D85-D3C5-49C3-8DE1-FCDB42E0A4F8}" srcOrd="0" destOrd="0" presId="urn:microsoft.com/office/officeart/2005/8/layout/hList1"/>
    <dgm:cxn modelId="{5BDEBF2F-DAFF-45E3-87F0-2137A4E92F79}" type="presParOf" srcId="{6926362C-D78A-4602-BC5D-99FFDC93EBC3}" destId="{1C77FAF5-FDF8-4FB2-BA87-91E1FC2B27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81BB7-1AB8-46C2-B76C-BF09D60C5A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81BA3A-12FE-4D82-BF1A-1F8AB3DA8947}" type="pres">
      <dgm:prSet presAssocID="{B5C81BB7-1AB8-46C2-B76C-BF09D60C5A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05B6C9C-8B98-4D6D-A879-D71DC4D4CA18}" type="presOf" srcId="{B5C81BB7-1AB8-46C2-B76C-BF09D60C5AD7}" destId="{8F81BA3A-12FE-4D82-BF1A-1F8AB3DA8947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250D35-3482-4A39-B75C-61D08D3B58D6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</dgm:pt>
    <dgm:pt modelId="{68B30304-568F-49AE-8DC6-C76ECEB27943}">
      <dgm:prSet phldrT="[Text]"/>
      <dgm:spPr/>
      <dgm:t>
        <a:bodyPr/>
        <a:lstStyle/>
        <a:p>
          <a:r>
            <a:rPr lang="en-US" dirty="0" smtClean="0"/>
            <a:t>SOCIAL CAPITAL</a:t>
          </a:r>
          <a:endParaRPr lang="en-US" dirty="0"/>
        </a:p>
      </dgm:t>
    </dgm:pt>
    <dgm:pt modelId="{6FFEF1DA-B3F4-4CC2-8736-E2710182BE50}" type="parTrans" cxnId="{554EC44B-62C2-4C3B-97C8-BAE1730BA6CC}">
      <dgm:prSet/>
      <dgm:spPr/>
      <dgm:t>
        <a:bodyPr/>
        <a:lstStyle/>
        <a:p>
          <a:endParaRPr lang="en-US"/>
        </a:p>
      </dgm:t>
    </dgm:pt>
    <dgm:pt modelId="{C08B1494-DE35-4BBC-9D65-7707D620D8A1}" type="sibTrans" cxnId="{554EC44B-62C2-4C3B-97C8-BAE1730BA6CC}">
      <dgm:prSet/>
      <dgm:spPr/>
      <dgm:t>
        <a:bodyPr/>
        <a:lstStyle/>
        <a:p>
          <a:endParaRPr lang="en-US"/>
        </a:p>
      </dgm:t>
    </dgm:pt>
    <dgm:pt modelId="{52655E01-03FF-4768-B84E-235B3B76858C}">
      <dgm:prSet phldrT="[Text]"/>
      <dgm:spPr/>
      <dgm:t>
        <a:bodyPr/>
        <a:lstStyle/>
        <a:p>
          <a:r>
            <a:rPr lang="en-US" dirty="0" smtClean="0"/>
            <a:t>DECISIONAL CAPITAL</a:t>
          </a:r>
          <a:endParaRPr lang="en-US" dirty="0"/>
        </a:p>
      </dgm:t>
    </dgm:pt>
    <dgm:pt modelId="{0E03A02D-1699-400D-810D-E8D2182F3859}" type="parTrans" cxnId="{D6C4A663-0831-4FEE-A481-3D9F1A4C2768}">
      <dgm:prSet/>
      <dgm:spPr/>
      <dgm:t>
        <a:bodyPr/>
        <a:lstStyle/>
        <a:p>
          <a:endParaRPr lang="en-US"/>
        </a:p>
      </dgm:t>
    </dgm:pt>
    <dgm:pt modelId="{EF523089-61C6-4880-9A96-C969F9332D45}" type="sibTrans" cxnId="{D6C4A663-0831-4FEE-A481-3D9F1A4C2768}">
      <dgm:prSet/>
      <dgm:spPr/>
      <dgm:t>
        <a:bodyPr/>
        <a:lstStyle/>
        <a:p>
          <a:endParaRPr lang="en-US"/>
        </a:p>
      </dgm:t>
    </dgm:pt>
    <dgm:pt modelId="{F7AE94F0-F15E-4829-AB1E-13D43B195092}">
      <dgm:prSet phldrT="[Text]"/>
      <dgm:spPr/>
      <dgm:t>
        <a:bodyPr/>
        <a:lstStyle/>
        <a:p>
          <a:r>
            <a:rPr lang="en-US" dirty="0" smtClean="0"/>
            <a:t>HUMAN CAPITAL</a:t>
          </a:r>
          <a:endParaRPr lang="en-US" dirty="0"/>
        </a:p>
      </dgm:t>
    </dgm:pt>
    <dgm:pt modelId="{B2B63D97-6DD8-490F-8237-2FF678816D48}" type="parTrans" cxnId="{7171626B-C9A5-4E67-BA42-960A11EC3A2C}">
      <dgm:prSet/>
      <dgm:spPr/>
      <dgm:t>
        <a:bodyPr/>
        <a:lstStyle/>
        <a:p>
          <a:endParaRPr lang="en-US"/>
        </a:p>
      </dgm:t>
    </dgm:pt>
    <dgm:pt modelId="{19148555-169A-4DEF-A9F4-A1767E55033B}" type="sibTrans" cxnId="{7171626B-C9A5-4E67-BA42-960A11EC3A2C}">
      <dgm:prSet/>
      <dgm:spPr/>
      <dgm:t>
        <a:bodyPr/>
        <a:lstStyle/>
        <a:p>
          <a:endParaRPr lang="en-US"/>
        </a:p>
      </dgm:t>
    </dgm:pt>
    <dgm:pt modelId="{D2B0B11B-3328-4B6F-97F5-8B4DB1B7CBB8}" type="pres">
      <dgm:prSet presAssocID="{F2250D35-3482-4A39-B75C-61D08D3B58D6}" presName="compositeShape" presStyleCnt="0">
        <dgm:presLayoutVars>
          <dgm:chMax val="7"/>
          <dgm:dir/>
          <dgm:resizeHandles val="exact"/>
        </dgm:presLayoutVars>
      </dgm:prSet>
      <dgm:spPr/>
    </dgm:pt>
    <dgm:pt modelId="{704E6078-5B68-4915-9545-5ECCE7867AF3}" type="pres">
      <dgm:prSet presAssocID="{F2250D35-3482-4A39-B75C-61D08D3B58D6}" presName="wedge1" presStyleLbl="node1" presStyleIdx="0" presStyleCnt="3"/>
      <dgm:spPr/>
      <dgm:t>
        <a:bodyPr/>
        <a:lstStyle/>
        <a:p>
          <a:endParaRPr lang="en-US"/>
        </a:p>
      </dgm:t>
    </dgm:pt>
    <dgm:pt modelId="{B82078F1-4092-4986-AB8F-7BFD4D28D0EE}" type="pres">
      <dgm:prSet presAssocID="{F2250D35-3482-4A39-B75C-61D08D3B58D6}" presName="dummy1a" presStyleCnt="0"/>
      <dgm:spPr/>
    </dgm:pt>
    <dgm:pt modelId="{3B05EA53-8482-47D6-9B1B-58C934A35B3D}" type="pres">
      <dgm:prSet presAssocID="{F2250D35-3482-4A39-B75C-61D08D3B58D6}" presName="dummy1b" presStyleCnt="0"/>
      <dgm:spPr/>
    </dgm:pt>
    <dgm:pt modelId="{6359C0C2-05AC-411E-AD46-CB2D79FAE22A}" type="pres">
      <dgm:prSet presAssocID="{F2250D35-3482-4A39-B75C-61D08D3B58D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B067B-1AB7-4646-9762-85C48647FD8F}" type="pres">
      <dgm:prSet presAssocID="{F2250D35-3482-4A39-B75C-61D08D3B58D6}" presName="wedge2" presStyleLbl="node1" presStyleIdx="1" presStyleCnt="3"/>
      <dgm:spPr/>
      <dgm:t>
        <a:bodyPr/>
        <a:lstStyle/>
        <a:p>
          <a:endParaRPr lang="en-US"/>
        </a:p>
      </dgm:t>
    </dgm:pt>
    <dgm:pt modelId="{92FE189C-8B07-4D1A-8AD6-6917FA8C795B}" type="pres">
      <dgm:prSet presAssocID="{F2250D35-3482-4A39-B75C-61D08D3B58D6}" presName="dummy2a" presStyleCnt="0"/>
      <dgm:spPr/>
    </dgm:pt>
    <dgm:pt modelId="{0FED125A-7846-4EA2-B8A2-EC574F4BFC6B}" type="pres">
      <dgm:prSet presAssocID="{F2250D35-3482-4A39-B75C-61D08D3B58D6}" presName="dummy2b" presStyleCnt="0"/>
      <dgm:spPr/>
    </dgm:pt>
    <dgm:pt modelId="{4EA2678E-BBCC-4633-B2DE-B4D14BDB8BAA}" type="pres">
      <dgm:prSet presAssocID="{F2250D35-3482-4A39-B75C-61D08D3B58D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A71DB6-772C-472C-A834-4818AFD2B1D1}" type="pres">
      <dgm:prSet presAssocID="{F2250D35-3482-4A39-B75C-61D08D3B58D6}" presName="wedge3" presStyleLbl="node1" presStyleIdx="2" presStyleCnt="3"/>
      <dgm:spPr/>
      <dgm:t>
        <a:bodyPr/>
        <a:lstStyle/>
        <a:p>
          <a:endParaRPr lang="en-US"/>
        </a:p>
      </dgm:t>
    </dgm:pt>
    <dgm:pt modelId="{641837EA-2825-49A5-B6D9-B0E3E7F7950C}" type="pres">
      <dgm:prSet presAssocID="{F2250D35-3482-4A39-B75C-61D08D3B58D6}" presName="dummy3a" presStyleCnt="0"/>
      <dgm:spPr/>
    </dgm:pt>
    <dgm:pt modelId="{9E84637F-778E-49B3-B2A8-38A0CF0F7BCE}" type="pres">
      <dgm:prSet presAssocID="{F2250D35-3482-4A39-B75C-61D08D3B58D6}" presName="dummy3b" presStyleCnt="0"/>
      <dgm:spPr/>
    </dgm:pt>
    <dgm:pt modelId="{816C9069-6736-4E8B-869A-A8725A22E3EE}" type="pres">
      <dgm:prSet presAssocID="{F2250D35-3482-4A39-B75C-61D08D3B58D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FD207-0A94-4A7B-819D-C5FC1749624E}" type="pres">
      <dgm:prSet presAssocID="{C08B1494-DE35-4BBC-9D65-7707D620D8A1}" presName="arrowWedge1" presStyleLbl="fgSibTrans2D1" presStyleIdx="0" presStyleCnt="3"/>
      <dgm:spPr/>
    </dgm:pt>
    <dgm:pt modelId="{02557BD7-D3B1-400D-8185-A8A1C78C83E6}" type="pres">
      <dgm:prSet presAssocID="{EF523089-61C6-4880-9A96-C969F9332D45}" presName="arrowWedge2" presStyleLbl="fgSibTrans2D1" presStyleIdx="1" presStyleCnt="3"/>
      <dgm:spPr/>
    </dgm:pt>
    <dgm:pt modelId="{7FC2BCCF-6D5A-4273-993F-54EC01D1EC3C}" type="pres">
      <dgm:prSet presAssocID="{19148555-169A-4DEF-A9F4-A1767E55033B}" presName="arrowWedge3" presStyleLbl="fgSibTrans2D1" presStyleIdx="2" presStyleCnt="3"/>
      <dgm:spPr/>
    </dgm:pt>
  </dgm:ptLst>
  <dgm:cxnLst>
    <dgm:cxn modelId="{D6C4A663-0831-4FEE-A481-3D9F1A4C2768}" srcId="{F2250D35-3482-4A39-B75C-61D08D3B58D6}" destId="{52655E01-03FF-4768-B84E-235B3B76858C}" srcOrd="1" destOrd="0" parTransId="{0E03A02D-1699-400D-810D-E8D2182F3859}" sibTransId="{EF523089-61C6-4880-9A96-C969F9332D45}"/>
    <dgm:cxn modelId="{D98E7546-D5E7-4DE5-9932-64A6B34F911D}" type="presOf" srcId="{68B30304-568F-49AE-8DC6-C76ECEB27943}" destId="{704E6078-5B68-4915-9545-5ECCE7867AF3}" srcOrd="0" destOrd="0" presId="urn:microsoft.com/office/officeart/2005/8/layout/cycle8"/>
    <dgm:cxn modelId="{554EC44B-62C2-4C3B-97C8-BAE1730BA6CC}" srcId="{F2250D35-3482-4A39-B75C-61D08D3B58D6}" destId="{68B30304-568F-49AE-8DC6-C76ECEB27943}" srcOrd="0" destOrd="0" parTransId="{6FFEF1DA-B3F4-4CC2-8736-E2710182BE50}" sibTransId="{C08B1494-DE35-4BBC-9D65-7707D620D8A1}"/>
    <dgm:cxn modelId="{A93EB70B-67CB-45E0-A062-0179A5F452E8}" type="presOf" srcId="{F2250D35-3482-4A39-B75C-61D08D3B58D6}" destId="{D2B0B11B-3328-4B6F-97F5-8B4DB1B7CBB8}" srcOrd="0" destOrd="0" presId="urn:microsoft.com/office/officeart/2005/8/layout/cycle8"/>
    <dgm:cxn modelId="{484620EC-7B05-4431-96B9-8E670B232992}" type="presOf" srcId="{F7AE94F0-F15E-4829-AB1E-13D43B195092}" destId="{58A71DB6-772C-472C-A834-4818AFD2B1D1}" srcOrd="0" destOrd="0" presId="urn:microsoft.com/office/officeart/2005/8/layout/cycle8"/>
    <dgm:cxn modelId="{797B18E5-D03D-405A-93F8-8DBC6F19CEBC}" type="presOf" srcId="{F7AE94F0-F15E-4829-AB1E-13D43B195092}" destId="{816C9069-6736-4E8B-869A-A8725A22E3EE}" srcOrd="1" destOrd="0" presId="urn:microsoft.com/office/officeart/2005/8/layout/cycle8"/>
    <dgm:cxn modelId="{44647C3C-45B0-4DDD-9A70-D246DE5873EE}" type="presOf" srcId="{52655E01-03FF-4768-B84E-235B3B76858C}" destId="{4EA2678E-BBCC-4633-B2DE-B4D14BDB8BAA}" srcOrd="1" destOrd="0" presId="urn:microsoft.com/office/officeart/2005/8/layout/cycle8"/>
    <dgm:cxn modelId="{7171626B-C9A5-4E67-BA42-960A11EC3A2C}" srcId="{F2250D35-3482-4A39-B75C-61D08D3B58D6}" destId="{F7AE94F0-F15E-4829-AB1E-13D43B195092}" srcOrd="2" destOrd="0" parTransId="{B2B63D97-6DD8-490F-8237-2FF678816D48}" sibTransId="{19148555-169A-4DEF-A9F4-A1767E55033B}"/>
    <dgm:cxn modelId="{140F12FA-D051-43BB-8D7B-A7693F8F1157}" type="presOf" srcId="{68B30304-568F-49AE-8DC6-C76ECEB27943}" destId="{6359C0C2-05AC-411E-AD46-CB2D79FAE22A}" srcOrd="1" destOrd="0" presId="urn:microsoft.com/office/officeart/2005/8/layout/cycle8"/>
    <dgm:cxn modelId="{27AFCFEC-E5F7-45F4-8D78-E48E5BA1E7C6}" type="presOf" srcId="{52655E01-03FF-4768-B84E-235B3B76858C}" destId="{D4EB067B-1AB7-4646-9762-85C48647FD8F}" srcOrd="0" destOrd="0" presId="urn:microsoft.com/office/officeart/2005/8/layout/cycle8"/>
    <dgm:cxn modelId="{6365B981-F854-4CDD-B995-4FE6E5C67B31}" type="presParOf" srcId="{D2B0B11B-3328-4B6F-97F5-8B4DB1B7CBB8}" destId="{704E6078-5B68-4915-9545-5ECCE7867AF3}" srcOrd="0" destOrd="0" presId="urn:microsoft.com/office/officeart/2005/8/layout/cycle8"/>
    <dgm:cxn modelId="{86524834-F2F6-4554-9F15-4DAEAB8E7401}" type="presParOf" srcId="{D2B0B11B-3328-4B6F-97F5-8B4DB1B7CBB8}" destId="{B82078F1-4092-4986-AB8F-7BFD4D28D0EE}" srcOrd="1" destOrd="0" presId="urn:microsoft.com/office/officeart/2005/8/layout/cycle8"/>
    <dgm:cxn modelId="{14EFD6DB-E2DE-4D92-8A6E-D14D0EC547D9}" type="presParOf" srcId="{D2B0B11B-3328-4B6F-97F5-8B4DB1B7CBB8}" destId="{3B05EA53-8482-47D6-9B1B-58C934A35B3D}" srcOrd="2" destOrd="0" presId="urn:microsoft.com/office/officeart/2005/8/layout/cycle8"/>
    <dgm:cxn modelId="{DEC74971-C051-4305-AE3A-6D21661E2A84}" type="presParOf" srcId="{D2B0B11B-3328-4B6F-97F5-8B4DB1B7CBB8}" destId="{6359C0C2-05AC-411E-AD46-CB2D79FAE22A}" srcOrd="3" destOrd="0" presId="urn:microsoft.com/office/officeart/2005/8/layout/cycle8"/>
    <dgm:cxn modelId="{18D502BB-5E69-477E-BDDE-93EC5A081672}" type="presParOf" srcId="{D2B0B11B-3328-4B6F-97F5-8B4DB1B7CBB8}" destId="{D4EB067B-1AB7-4646-9762-85C48647FD8F}" srcOrd="4" destOrd="0" presId="urn:microsoft.com/office/officeart/2005/8/layout/cycle8"/>
    <dgm:cxn modelId="{37D7A611-825F-4DF1-982C-654F92B5D5C7}" type="presParOf" srcId="{D2B0B11B-3328-4B6F-97F5-8B4DB1B7CBB8}" destId="{92FE189C-8B07-4D1A-8AD6-6917FA8C795B}" srcOrd="5" destOrd="0" presId="urn:microsoft.com/office/officeart/2005/8/layout/cycle8"/>
    <dgm:cxn modelId="{67270361-DF1C-42CE-A0D9-6B2DF4BC6E42}" type="presParOf" srcId="{D2B0B11B-3328-4B6F-97F5-8B4DB1B7CBB8}" destId="{0FED125A-7846-4EA2-B8A2-EC574F4BFC6B}" srcOrd="6" destOrd="0" presId="urn:microsoft.com/office/officeart/2005/8/layout/cycle8"/>
    <dgm:cxn modelId="{01633CB0-490F-4C4A-981B-9F684EF9DE5C}" type="presParOf" srcId="{D2B0B11B-3328-4B6F-97F5-8B4DB1B7CBB8}" destId="{4EA2678E-BBCC-4633-B2DE-B4D14BDB8BAA}" srcOrd="7" destOrd="0" presId="urn:microsoft.com/office/officeart/2005/8/layout/cycle8"/>
    <dgm:cxn modelId="{5826270A-2295-435E-ABB2-B01AA7FFDCB8}" type="presParOf" srcId="{D2B0B11B-3328-4B6F-97F5-8B4DB1B7CBB8}" destId="{58A71DB6-772C-472C-A834-4818AFD2B1D1}" srcOrd="8" destOrd="0" presId="urn:microsoft.com/office/officeart/2005/8/layout/cycle8"/>
    <dgm:cxn modelId="{784066E1-49E6-4AFE-B522-0D2593DE2160}" type="presParOf" srcId="{D2B0B11B-3328-4B6F-97F5-8B4DB1B7CBB8}" destId="{641837EA-2825-49A5-B6D9-B0E3E7F7950C}" srcOrd="9" destOrd="0" presId="urn:microsoft.com/office/officeart/2005/8/layout/cycle8"/>
    <dgm:cxn modelId="{7A827DEA-E48F-4A41-97D4-D8B90DC05AF6}" type="presParOf" srcId="{D2B0B11B-3328-4B6F-97F5-8B4DB1B7CBB8}" destId="{9E84637F-778E-49B3-B2A8-38A0CF0F7BCE}" srcOrd="10" destOrd="0" presId="urn:microsoft.com/office/officeart/2005/8/layout/cycle8"/>
    <dgm:cxn modelId="{674B82BD-6EE8-483C-AD7C-DA60DC3C315E}" type="presParOf" srcId="{D2B0B11B-3328-4B6F-97F5-8B4DB1B7CBB8}" destId="{816C9069-6736-4E8B-869A-A8725A22E3EE}" srcOrd="11" destOrd="0" presId="urn:microsoft.com/office/officeart/2005/8/layout/cycle8"/>
    <dgm:cxn modelId="{A240E859-2FFD-4F24-A723-C337190230AC}" type="presParOf" srcId="{D2B0B11B-3328-4B6F-97F5-8B4DB1B7CBB8}" destId="{9A9FD207-0A94-4A7B-819D-C5FC1749624E}" srcOrd="12" destOrd="0" presId="urn:microsoft.com/office/officeart/2005/8/layout/cycle8"/>
    <dgm:cxn modelId="{AC9A52F4-AC0E-4C38-A987-66D45EBD93F4}" type="presParOf" srcId="{D2B0B11B-3328-4B6F-97F5-8B4DB1B7CBB8}" destId="{02557BD7-D3B1-400D-8185-A8A1C78C83E6}" srcOrd="13" destOrd="0" presId="urn:microsoft.com/office/officeart/2005/8/layout/cycle8"/>
    <dgm:cxn modelId="{80595332-D9A9-4E0F-9007-B3B5CCE46C79}" type="presParOf" srcId="{D2B0B11B-3328-4B6F-97F5-8B4DB1B7CBB8}" destId="{7FC2BCCF-6D5A-4273-993F-54EC01D1EC3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064D1D-FBB8-473C-BE65-CE460EF4D2A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1D9D5E05-EB90-4471-92C1-1D997A0564F7}" type="pres">
      <dgm:prSet presAssocID="{1F064D1D-FBB8-473C-BE65-CE460EF4D2A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C93EC1E1-0258-4F4B-8641-16D6CAE079E0}" type="presOf" srcId="{1F064D1D-FBB8-473C-BE65-CE460EF4D2A7}" destId="{1D9D5E05-EB90-4471-92C1-1D997A0564F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B88A35-B053-46FD-8736-18D5643B5674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58FEC6-3B51-46DD-A217-61C34FEE31EE}">
      <dgm:prSet phldrT="[Text]"/>
      <dgm:spPr/>
      <dgm:t>
        <a:bodyPr/>
        <a:lstStyle/>
        <a:p>
          <a:r>
            <a:rPr lang="en-US" dirty="0" smtClean="0"/>
            <a:t>Platforms for delivery</a:t>
          </a:r>
          <a:endParaRPr lang="en-US" dirty="0"/>
        </a:p>
      </dgm:t>
    </dgm:pt>
    <dgm:pt modelId="{32577673-037B-4B2A-9B75-BA30E2D971B7}" type="parTrans" cxnId="{850407EB-695E-4AC3-B532-15241FA62721}">
      <dgm:prSet/>
      <dgm:spPr/>
      <dgm:t>
        <a:bodyPr/>
        <a:lstStyle/>
        <a:p>
          <a:endParaRPr lang="en-US"/>
        </a:p>
      </dgm:t>
    </dgm:pt>
    <dgm:pt modelId="{E1430179-F7A3-4766-B350-F0E671552F4A}" type="sibTrans" cxnId="{850407EB-695E-4AC3-B532-15241FA62721}">
      <dgm:prSet/>
      <dgm:spPr/>
      <dgm:t>
        <a:bodyPr/>
        <a:lstStyle/>
        <a:p>
          <a:endParaRPr lang="en-US"/>
        </a:p>
      </dgm:t>
    </dgm:pt>
    <dgm:pt modelId="{EC9EB341-F4B8-435C-855B-A94D630A4854}">
      <dgm:prSet phldrT="[Text]"/>
      <dgm:spPr/>
      <dgm:t>
        <a:bodyPr/>
        <a:lstStyle/>
        <a:p>
          <a:r>
            <a:rPr lang="en-US" b="1" dirty="0" smtClean="0"/>
            <a:t>Institutes and centers</a:t>
          </a:r>
          <a:endParaRPr lang="en-US" b="1" dirty="0"/>
        </a:p>
      </dgm:t>
    </dgm:pt>
    <dgm:pt modelId="{069DE182-A205-4483-928F-8977CB632C34}" type="parTrans" cxnId="{0CC53648-5C4F-43B0-9063-4E4FB520308E}">
      <dgm:prSet/>
      <dgm:spPr/>
      <dgm:t>
        <a:bodyPr/>
        <a:lstStyle/>
        <a:p>
          <a:endParaRPr lang="en-US"/>
        </a:p>
      </dgm:t>
    </dgm:pt>
    <dgm:pt modelId="{5D7F5AA5-67A7-41A8-B160-1536EBC6ED61}" type="sibTrans" cxnId="{0CC53648-5C4F-43B0-9063-4E4FB520308E}">
      <dgm:prSet/>
      <dgm:spPr/>
      <dgm:t>
        <a:bodyPr/>
        <a:lstStyle/>
        <a:p>
          <a:endParaRPr lang="en-US"/>
        </a:p>
      </dgm:t>
    </dgm:pt>
    <dgm:pt modelId="{F3F4BB9A-AF21-41BB-B58A-A0D0E9B569D8}">
      <dgm:prSet phldrT="[Text]"/>
      <dgm:spPr/>
      <dgm:t>
        <a:bodyPr/>
        <a:lstStyle/>
        <a:p>
          <a:r>
            <a:rPr lang="en-US" b="1" dirty="0" smtClean="0"/>
            <a:t>Online TD Platform</a:t>
          </a:r>
          <a:endParaRPr lang="en-US" b="1" dirty="0"/>
        </a:p>
      </dgm:t>
    </dgm:pt>
    <dgm:pt modelId="{87D57295-802A-4713-8198-0D7817A814A4}" type="parTrans" cxnId="{DEC4F3CB-D5D9-46AD-A4C5-8DC286D1A59B}">
      <dgm:prSet/>
      <dgm:spPr/>
      <dgm:t>
        <a:bodyPr/>
        <a:lstStyle/>
        <a:p>
          <a:endParaRPr lang="en-US"/>
        </a:p>
      </dgm:t>
    </dgm:pt>
    <dgm:pt modelId="{56E00F0D-C2E1-44DE-9C55-41239DA837D1}" type="sibTrans" cxnId="{DEC4F3CB-D5D9-46AD-A4C5-8DC286D1A59B}">
      <dgm:prSet/>
      <dgm:spPr/>
      <dgm:t>
        <a:bodyPr/>
        <a:lstStyle/>
        <a:p>
          <a:endParaRPr lang="en-US"/>
        </a:p>
      </dgm:t>
    </dgm:pt>
    <dgm:pt modelId="{A845BA25-A69C-4D4A-849A-5E723175B18B}">
      <dgm:prSet phldrT="[Text]"/>
      <dgm:spPr/>
      <dgm:t>
        <a:bodyPr/>
        <a:lstStyle/>
        <a:p>
          <a:r>
            <a:rPr lang="en-US" dirty="0" smtClean="0"/>
            <a:t>SACE</a:t>
          </a:r>
          <a:endParaRPr lang="en-US" dirty="0"/>
        </a:p>
      </dgm:t>
    </dgm:pt>
    <dgm:pt modelId="{38DEDB24-FF2B-49B8-88C6-618AED272CCE}" type="parTrans" cxnId="{88A6155E-1486-4BB1-9862-7DC9741B7205}">
      <dgm:prSet/>
      <dgm:spPr/>
      <dgm:t>
        <a:bodyPr/>
        <a:lstStyle/>
        <a:p>
          <a:endParaRPr lang="en-US"/>
        </a:p>
      </dgm:t>
    </dgm:pt>
    <dgm:pt modelId="{29F6682B-8A07-433A-A40F-3A77A2C5F20C}" type="sibTrans" cxnId="{88A6155E-1486-4BB1-9862-7DC9741B7205}">
      <dgm:prSet/>
      <dgm:spPr/>
      <dgm:t>
        <a:bodyPr/>
        <a:lstStyle/>
        <a:p>
          <a:endParaRPr lang="en-US"/>
        </a:p>
      </dgm:t>
    </dgm:pt>
    <dgm:pt modelId="{E6FC989A-2684-46EC-8657-7A18AA6F4952}">
      <dgm:prSet phldrT="[Text]"/>
      <dgm:spPr/>
      <dgm:t>
        <a:bodyPr/>
        <a:lstStyle/>
        <a:p>
          <a:r>
            <a:rPr lang="en-US" b="1" dirty="0" smtClean="0"/>
            <a:t>Grant for management of CPTD</a:t>
          </a:r>
          <a:endParaRPr lang="en-US" b="1" dirty="0"/>
        </a:p>
      </dgm:t>
    </dgm:pt>
    <dgm:pt modelId="{37A481A1-F371-4D56-B78B-7B41219AE42C}" type="parTrans" cxnId="{964FAE08-19F3-42D1-B129-AAFE7B5F11CB}">
      <dgm:prSet/>
      <dgm:spPr/>
      <dgm:t>
        <a:bodyPr/>
        <a:lstStyle/>
        <a:p>
          <a:endParaRPr lang="en-US"/>
        </a:p>
      </dgm:t>
    </dgm:pt>
    <dgm:pt modelId="{99464BD0-E4D8-4914-8951-D475436C7527}" type="sibTrans" cxnId="{964FAE08-19F3-42D1-B129-AAFE7B5F11CB}">
      <dgm:prSet/>
      <dgm:spPr/>
      <dgm:t>
        <a:bodyPr/>
        <a:lstStyle/>
        <a:p>
          <a:endParaRPr lang="en-US"/>
        </a:p>
      </dgm:t>
    </dgm:pt>
    <dgm:pt modelId="{B7664A13-0618-4AAC-BF7E-E0DB804F212D}">
      <dgm:prSet/>
      <dgm:spPr/>
      <dgm:t>
        <a:bodyPr/>
        <a:lstStyle/>
        <a:p>
          <a:r>
            <a:rPr lang="en-US" dirty="0" smtClean="0"/>
            <a:t>Skills Levies</a:t>
          </a:r>
          <a:endParaRPr lang="en-US" dirty="0"/>
        </a:p>
      </dgm:t>
    </dgm:pt>
    <dgm:pt modelId="{691E9DFC-A8D1-44F9-A2A6-757CA3F01FA0}" type="parTrans" cxnId="{CBFC177C-5348-4C28-AD51-259E978A346D}">
      <dgm:prSet/>
      <dgm:spPr/>
      <dgm:t>
        <a:bodyPr/>
        <a:lstStyle/>
        <a:p>
          <a:endParaRPr lang="en-US"/>
        </a:p>
      </dgm:t>
    </dgm:pt>
    <dgm:pt modelId="{CB0FF164-8E32-4318-ADBA-2D032D78EA76}" type="sibTrans" cxnId="{CBFC177C-5348-4C28-AD51-259E978A346D}">
      <dgm:prSet/>
      <dgm:spPr/>
      <dgm:t>
        <a:bodyPr/>
        <a:lstStyle/>
        <a:p>
          <a:endParaRPr lang="en-US"/>
        </a:p>
      </dgm:t>
    </dgm:pt>
    <dgm:pt modelId="{A2EA9AFC-9F20-4941-AFDB-7E245ADF12BA}">
      <dgm:prSet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Management of skills budget</a:t>
          </a:r>
          <a:endParaRPr lang="en-US" b="1" dirty="0"/>
        </a:p>
      </dgm:t>
    </dgm:pt>
    <dgm:pt modelId="{DB2EC320-6772-47EF-9FE1-BA1F0615C7F3}" type="parTrans" cxnId="{843712D4-4D10-45D6-993E-5AD146CEAC30}">
      <dgm:prSet/>
      <dgm:spPr/>
      <dgm:t>
        <a:bodyPr/>
        <a:lstStyle/>
        <a:p>
          <a:endParaRPr lang="en-US"/>
        </a:p>
      </dgm:t>
    </dgm:pt>
    <dgm:pt modelId="{2A62FF60-5E53-4989-BB9E-F5475912DD5D}" type="sibTrans" cxnId="{843712D4-4D10-45D6-993E-5AD146CEAC30}">
      <dgm:prSet/>
      <dgm:spPr/>
      <dgm:t>
        <a:bodyPr/>
        <a:lstStyle/>
        <a:p>
          <a:endParaRPr lang="en-US"/>
        </a:p>
      </dgm:t>
    </dgm:pt>
    <dgm:pt modelId="{54414573-BD86-4263-BF20-F725ED3A6479}">
      <dgm:prSet/>
      <dgm:spPr/>
      <dgm:t>
        <a:bodyPr/>
        <a:lstStyle/>
        <a:p>
          <a:r>
            <a:rPr lang="en-US" dirty="0" smtClean="0"/>
            <a:t>ELRC Processes</a:t>
          </a:r>
          <a:endParaRPr lang="en-US" dirty="0"/>
        </a:p>
      </dgm:t>
    </dgm:pt>
    <dgm:pt modelId="{BF2070E7-8894-4671-B322-BC714EFB422F}" type="parTrans" cxnId="{DE160970-7DC9-4D00-87F8-2F9005C525C9}">
      <dgm:prSet/>
      <dgm:spPr/>
      <dgm:t>
        <a:bodyPr/>
        <a:lstStyle/>
        <a:p>
          <a:endParaRPr lang="en-US"/>
        </a:p>
      </dgm:t>
    </dgm:pt>
    <dgm:pt modelId="{935BD8F7-D977-4D94-BF62-BB4C0777AEF1}" type="sibTrans" cxnId="{DE160970-7DC9-4D00-87F8-2F9005C525C9}">
      <dgm:prSet/>
      <dgm:spPr/>
      <dgm:t>
        <a:bodyPr/>
        <a:lstStyle/>
        <a:p>
          <a:endParaRPr lang="en-US"/>
        </a:p>
      </dgm:t>
    </dgm:pt>
    <dgm:pt modelId="{DE562E58-5B83-460E-8B42-F88119C51168}">
      <dgm:prSet/>
      <dgm:spPr/>
      <dgm:t>
        <a:bodyPr/>
        <a:lstStyle/>
        <a:p>
          <a:r>
            <a:rPr lang="en-US" b="1" dirty="0" smtClean="0"/>
            <a:t>Revisit ELRC CA 4 of 2003 to address Career Pathing</a:t>
          </a:r>
          <a:endParaRPr lang="en-US" b="1" dirty="0"/>
        </a:p>
      </dgm:t>
    </dgm:pt>
    <dgm:pt modelId="{A5A3F940-998F-4742-8425-5B411A772B4A}" type="parTrans" cxnId="{CE1E0EB6-8134-4E2F-9808-D5BA088321A8}">
      <dgm:prSet/>
      <dgm:spPr/>
      <dgm:t>
        <a:bodyPr/>
        <a:lstStyle/>
        <a:p>
          <a:endParaRPr lang="en-US"/>
        </a:p>
      </dgm:t>
    </dgm:pt>
    <dgm:pt modelId="{F3D982E0-1F46-4705-8E41-C2CD78A7D8EC}" type="sibTrans" cxnId="{CE1E0EB6-8134-4E2F-9808-D5BA088321A8}">
      <dgm:prSet/>
      <dgm:spPr/>
      <dgm:t>
        <a:bodyPr/>
        <a:lstStyle/>
        <a:p>
          <a:endParaRPr lang="en-US"/>
        </a:p>
      </dgm:t>
    </dgm:pt>
    <dgm:pt modelId="{1F53C0D9-7FDB-4F7D-A131-ECE718789927}">
      <dgm:prSet phldrT="[Text]"/>
      <dgm:spPr/>
      <dgm:t>
        <a:bodyPr/>
        <a:lstStyle/>
        <a:p>
          <a:r>
            <a:rPr lang="en-US" b="1" dirty="0" smtClean="0"/>
            <a:t>Time during school holidays </a:t>
          </a:r>
          <a:endParaRPr lang="en-US" b="1" dirty="0"/>
        </a:p>
      </dgm:t>
    </dgm:pt>
    <dgm:pt modelId="{D85B8DC4-02F8-49C8-99D1-3A650C398888}" type="parTrans" cxnId="{1534D070-3EE7-4743-8D5C-6EF3460F20A8}">
      <dgm:prSet/>
      <dgm:spPr/>
      <dgm:t>
        <a:bodyPr/>
        <a:lstStyle/>
        <a:p>
          <a:endParaRPr lang="en-US"/>
        </a:p>
      </dgm:t>
    </dgm:pt>
    <dgm:pt modelId="{6AA0B49B-5DCC-4BA3-8C32-6423C61913DA}" type="sibTrans" cxnId="{1534D070-3EE7-4743-8D5C-6EF3460F20A8}">
      <dgm:prSet/>
      <dgm:spPr/>
      <dgm:t>
        <a:bodyPr/>
        <a:lstStyle/>
        <a:p>
          <a:endParaRPr lang="en-US"/>
        </a:p>
      </dgm:t>
    </dgm:pt>
    <dgm:pt modelId="{BFA267A3-A457-4521-B9A2-D02DD81F9027}">
      <dgm:prSet phldrT="[Text]"/>
      <dgm:spPr/>
      <dgm:t>
        <a:bodyPr/>
        <a:lstStyle/>
        <a:p>
          <a:r>
            <a:rPr lang="en-US" b="1" dirty="0" smtClean="0"/>
            <a:t> CPTD Management system in place</a:t>
          </a:r>
          <a:endParaRPr lang="en-US" b="1" dirty="0"/>
        </a:p>
      </dgm:t>
    </dgm:pt>
    <dgm:pt modelId="{F24F09EB-02B5-45A0-AE86-5EB415F8FB85}" type="parTrans" cxnId="{6863B85B-E44D-41D9-878E-BF33121AEED6}">
      <dgm:prSet/>
      <dgm:spPr/>
      <dgm:t>
        <a:bodyPr/>
        <a:lstStyle/>
        <a:p>
          <a:endParaRPr lang="en-US"/>
        </a:p>
      </dgm:t>
    </dgm:pt>
    <dgm:pt modelId="{8ACEB382-E242-4711-991D-25182161D798}" type="sibTrans" cxnId="{6863B85B-E44D-41D9-878E-BF33121AEED6}">
      <dgm:prSet/>
      <dgm:spPr/>
      <dgm:t>
        <a:bodyPr/>
        <a:lstStyle/>
        <a:p>
          <a:endParaRPr lang="en-US"/>
        </a:p>
      </dgm:t>
    </dgm:pt>
    <dgm:pt modelId="{5262ECAB-8296-48D7-8AAD-95831B4456AF}" type="pres">
      <dgm:prSet presAssocID="{5FB88A35-B053-46FD-8736-18D5643B56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58B717-849D-40BA-8A2A-43E2AEA75482}" type="pres">
      <dgm:prSet presAssocID="{8858FEC6-3B51-46DD-A217-61C34FEE31EE}" presName="linNode" presStyleCnt="0"/>
      <dgm:spPr/>
    </dgm:pt>
    <dgm:pt modelId="{35896954-6CFA-4BB1-A5C8-F793719CE6D7}" type="pres">
      <dgm:prSet presAssocID="{8858FEC6-3B51-46DD-A217-61C34FEE31EE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32182-0DC2-4476-979B-91FAF146F7FD}" type="pres">
      <dgm:prSet presAssocID="{8858FEC6-3B51-46DD-A217-61C34FEE31EE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25804-1575-4578-A3DE-9EFC1CE15225}" type="pres">
      <dgm:prSet presAssocID="{E1430179-F7A3-4766-B350-F0E671552F4A}" presName="spacing" presStyleCnt="0"/>
      <dgm:spPr/>
    </dgm:pt>
    <dgm:pt modelId="{727F16DB-E99F-4B54-BA19-E2F8EC00F090}" type="pres">
      <dgm:prSet presAssocID="{A845BA25-A69C-4D4A-849A-5E723175B18B}" presName="linNode" presStyleCnt="0"/>
      <dgm:spPr/>
    </dgm:pt>
    <dgm:pt modelId="{E20A5268-FD39-448F-AD15-DBA7E69A8FF3}" type="pres">
      <dgm:prSet presAssocID="{A845BA25-A69C-4D4A-849A-5E723175B18B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252B1-7999-4AD3-8988-01BC976A0432}" type="pres">
      <dgm:prSet presAssocID="{A845BA25-A69C-4D4A-849A-5E723175B18B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1CF99-88BB-4506-8B42-ECDD1CE4D6E5}" type="pres">
      <dgm:prSet presAssocID="{29F6682B-8A07-433A-A40F-3A77A2C5F20C}" presName="spacing" presStyleCnt="0"/>
      <dgm:spPr/>
    </dgm:pt>
    <dgm:pt modelId="{89EE9F8B-33E4-4FC4-B58E-90407D0788E1}" type="pres">
      <dgm:prSet presAssocID="{54414573-BD86-4263-BF20-F725ED3A6479}" presName="linNode" presStyleCnt="0"/>
      <dgm:spPr/>
    </dgm:pt>
    <dgm:pt modelId="{9D81E38F-7534-489C-98D5-192551FAC6EF}" type="pres">
      <dgm:prSet presAssocID="{54414573-BD86-4263-BF20-F725ED3A647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A3E41B-2275-4EF2-B08B-82889A1E5A10}" type="pres">
      <dgm:prSet presAssocID="{54414573-BD86-4263-BF20-F725ED3A647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90C5F3-B15C-4942-AEE9-EF7BAF1F3B2C}" type="pres">
      <dgm:prSet presAssocID="{935BD8F7-D977-4D94-BF62-BB4C0777AEF1}" presName="spacing" presStyleCnt="0"/>
      <dgm:spPr/>
    </dgm:pt>
    <dgm:pt modelId="{A5FD1134-71D4-41F1-AFF7-F3C0D22A9275}" type="pres">
      <dgm:prSet presAssocID="{B7664A13-0618-4AAC-BF7E-E0DB804F212D}" presName="linNode" presStyleCnt="0"/>
      <dgm:spPr/>
    </dgm:pt>
    <dgm:pt modelId="{10A79E0C-141F-40EF-A501-87213274CAE1}" type="pres">
      <dgm:prSet presAssocID="{B7664A13-0618-4AAC-BF7E-E0DB804F212D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5EF58-E332-42DF-A8E7-84735FB60D3F}" type="pres">
      <dgm:prSet presAssocID="{B7664A13-0618-4AAC-BF7E-E0DB804F212D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1E0EB6-8134-4E2F-9808-D5BA088321A8}" srcId="{54414573-BD86-4263-BF20-F725ED3A6479}" destId="{DE562E58-5B83-460E-8B42-F88119C51168}" srcOrd="0" destOrd="0" parTransId="{A5A3F940-998F-4742-8425-5B411A772B4A}" sibTransId="{F3D982E0-1F46-4705-8E41-C2CD78A7D8EC}"/>
    <dgm:cxn modelId="{C2EC2781-367E-40CC-AB50-585E63400172}" type="presOf" srcId="{A2EA9AFC-9F20-4941-AFDB-7E245ADF12BA}" destId="{D605EF58-E332-42DF-A8E7-84735FB60D3F}" srcOrd="0" destOrd="0" presId="urn:microsoft.com/office/officeart/2005/8/layout/vList6"/>
    <dgm:cxn modelId="{CF608CB5-3544-4001-BD1B-688546C35C41}" type="presOf" srcId="{1F53C0D9-7FDB-4F7D-A131-ECE718789927}" destId="{A8D32182-0DC2-4476-979B-91FAF146F7FD}" srcOrd="0" destOrd="2" presId="urn:microsoft.com/office/officeart/2005/8/layout/vList6"/>
    <dgm:cxn modelId="{AC4209EA-D4D9-4E3A-9B6D-779A5C900FC8}" type="presOf" srcId="{BFA267A3-A457-4521-B9A2-D02DD81F9027}" destId="{CA6252B1-7999-4AD3-8988-01BC976A0432}" srcOrd="0" destOrd="1" presId="urn:microsoft.com/office/officeart/2005/8/layout/vList6"/>
    <dgm:cxn modelId="{0CC53648-5C4F-43B0-9063-4E4FB520308E}" srcId="{8858FEC6-3B51-46DD-A217-61C34FEE31EE}" destId="{EC9EB341-F4B8-435C-855B-A94D630A4854}" srcOrd="0" destOrd="0" parTransId="{069DE182-A205-4483-928F-8977CB632C34}" sibTransId="{5D7F5AA5-67A7-41A8-B160-1536EBC6ED61}"/>
    <dgm:cxn modelId="{6879C977-1C5C-418F-87FC-B814F9A678FB}" type="presOf" srcId="{F3F4BB9A-AF21-41BB-B58A-A0D0E9B569D8}" destId="{A8D32182-0DC2-4476-979B-91FAF146F7FD}" srcOrd="0" destOrd="1" presId="urn:microsoft.com/office/officeart/2005/8/layout/vList6"/>
    <dgm:cxn modelId="{7AD69079-5606-4ADF-BE24-C317C68D9A3F}" type="presOf" srcId="{EC9EB341-F4B8-435C-855B-A94D630A4854}" destId="{A8D32182-0DC2-4476-979B-91FAF146F7FD}" srcOrd="0" destOrd="0" presId="urn:microsoft.com/office/officeart/2005/8/layout/vList6"/>
    <dgm:cxn modelId="{DEC4F3CB-D5D9-46AD-A4C5-8DC286D1A59B}" srcId="{8858FEC6-3B51-46DD-A217-61C34FEE31EE}" destId="{F3F4BB9A-AF21-41BB-B58A-A0D0E9B569D8}" srcOrd="1" destOrd="0" parTransId="{87D57295-802A-4713-8198-0D7817A814A4}" sibTransId="{56E00F0D-C2E1-44DE-9C55-41239DA837D1}"/>
    <dgm:cxn modelId="{88A6155E-1486-4BB1-9862-7DC9741B7205}" srcId="{5FB88A35-B053-46FD-8736-18D5643B5674}" destId="{A845BA25-A69C-4D4A-849A-5E723175B18B}" srcOrd="1" destOrd="0" parTransId="{38DEDB24-FF2B-49B8-88C6-618AED272CCE}" sibTransId="{29F6682B-8A07-433A-A40F-3A77A2C5F20C}"/>
    <dgm:cxn modelId="{6863B85B-E44D-41D9-878E-BF33121AEED6}" srcId="{A845BA25-A69C-4D4A-849A-5E723175B18B}" destId="{BFA267A3-A457-4521-B9A2-D02DD81F9027}" srcOrd="1" destOrd="0" parTransId="{F24F09EB-02B5-45A0-AE86-5EB415F8FB85}" sibTransId="{8ACEB382-E242-4711-991D-25182161D798}"/>
    <dgm:cxn modelId="{7A932635-01C2-493D-9E92-61C649BE37C2}" type="presOf" srcId="{B7664A13-0618-4AAC-BF7E-E0DB804F212D}" destId="{10A79E0C-141F-40EF-A501-87213274CAE1}" srcOrd="0" destOrd="0" presId="urn:microsoft.com/office/officeart/2005/8/layout/vList6"/>
    <dgm:cxn modelId="{7C751821-328B-4942-95A4-B6783049AFC0}" type="presOf" srcId="{E6FC989A-2684-46EC-8657-7A18AA6F4952}" destId="{CA6252B1-7999-4AD3-8988-01BC976A0432}" srcOrd="0" destOrd="0" presId="urn:microsoft.com/office/officeart/2005/8/layout/vList6"/>
    <dgm:cxn modelId="{CBFC177C-5348-4C28-AD51-259E978A346D}" srcId="{5FB88A35-B053-46FD-8736-18D5643B5674}" destId="{B7664A13-0618-4AAC-BF7E-E0DB804F212D}" srcOrd="3" destOrd="0" parTransId="{691E9DFC-A8D1-44F9-A2A6-757CA3F01FA0}" sibTransId="{CB0FF164-8E32-4318-ADBA-2D032D78EA76}"/>
    <dgm:cxn modelId="{964FAE08-19F3-42D1-B129-AAFE7B5F11CB}" srcId="{A845BA25-A69C-4D4A-849A-5E723175B18B}" destId="{E6FC989A-2684-46EC-8657-7A18AA6F4952}" srcOrd="0" destOrd="0" parTransId="{37A481A1-F371-4D56-B78B-7B41219AE42C}" sibTransId="{99464BD0-E4D8-4914-8951-D475436C7527}"/>
    <dgm:cxn modelId="{2116B7B3-FF31-44E9-B199-EEB5CC04B652}" type="presOf" srcId="{DE562E58-5B83-460E-8B42-F88119C51168}" destId="{75A3E41B-2275-4EF2-B08B-82889A1E5A10}" srcOrd="0" destOrd="0" presId="urn:microsoft.com/office/officeart/2005/8/layout/vList6"/>
    <dgm:cxn modelId="{843712D4-4D10-45D6-993E-5AD146CEAC30}" srcId="{B7664A13-0618-4AAC-BF7E-E0DB804F212D}" destId="{A2EA9AFC-9F20-4941-AFDB-7E245ADF12BA}" srcOrd="0" destOrd="0" parTransId="{DB2EC320-6772-47EF-9FE1-BA1F0615C7F3}" sibTransId="{2A62FF60-5E53-4989-BB9E-F5475912DD5D}"/>
    <dgm:cxn modelId="{E71A1DEF-F8FC-4489-BB67-665A17EFF1A7}" type="presOf" srcId="{8858FEC6-3B51-46DD-A217-61C34FEE31EE}" destId="{35896954-6CFA-4BB1-A5C8-F793719CE6D7}" srcOrd="0" destOrd="0" presId="urn:microsoft.com/office/officeart/2005/8/layout/vList6"/>
    <dgm:cxn modelId="{E164F7A1-29A4-4D11-8850-1A777379912B}" type="presOf" srcId="{5FB88A35-B053-46FD-8736-18D5643B5674}" destId="{5262ECAB-8296-48D7-8AAD-95831B4456AF}" srcOrd="0" destOrd="0" presId="urn:microsoft.com/office/officeart/2005/8/layout/vList6"/>
    <dgm:cxn modelId="{850407EB-695E-4AC3-B532-15241FA62721}" srcId="{5FB88A35-B053-46FD-8736-18D5643B5674}" destId="{8858FEC6-3B51-46DD-A217-61C34FEE31EE}" srcOrd="0" destOrd="0" parTransId="{32577673-037B-4B2A-9B75-BA30E2D971B7}" sibTransId="{E1430179-F7A3-4766-B350-F0E671552F4A}"/>
    <dgm:cxn modelId="{1534D070-3EE7-4743-8D5C-6EF3460F20A8}" srcId="{8858FEC6-3B51-46DD-A217-61C34FEE31EE}" destId="{1F53C0D9-7FDB-4F7D-A131-ECE718789927}" srcOrd="2" destOrd="0" parTransId="{D85B8DC4-02F8-49C8-99D1-3A650C398888}" sibTransId="{6AA0B49B-5DCC-4BA3-8C32-6423C61913DA}"/>
    <dgm:cxn modelId="{E92FA89F-74F6-466B-9A26-D040DEF42B55}" type="presOf" srcId="{54414573-BD86-4263-BF20-F725ED3A6479}" destId="{9D81E38F-7534-489C-98D5-192551FAC6EF}" srcOrd="0" destOrd="0" presId="urn:microsoft.com/office/officeart/2005/8/layout/vList6"/>
    <dgm:cxn modelId="{DE160970-7DC9-4D00-87F8-2F9005C525C9}" srcId="{5FB88A35-B053-46FD-8736-18D5643B5674}" destId="{54414573-BD86-4263-BF20-F725ED3A6479}" srcOrd="2" destOrd="0" parTransId="{BF2070E7-8894-4671-B322-BC714EFB422F}" sibTransId="{935BD8F7-D977-4D94-BF62-BB4C0777AEF1}"/>
    <dgm:cxn modelId="{3DBDD23F-E488-414B-BFE1-05FA223BD190}" type="presOf" srcId="{A845BA25-A69C-4D4A-849A-5E723175B18B}" destId="{E20A5268-FD39-448F-AD15-DBA7E69A8FF3}" srcOrd="0" destOrd="0" presId="urn:microsoft.com/office/officeart/2005/8/layout/vList6"/>
    <dgm:cxn modelId="{152253B0-43A2-4B97-85F6-27F1C6C8A118}" type="presParOf" srcId="{5262ECAB-8296-48D7-8AAD-95831B4456AF}" destId="{0D58B717-849D-40BA-8A2A-43E2AEA75482}" srcOrd="0" destOrd="0" presId="urn:microsoft.com/office/officeart/2005/8/layout/vList6"/>
    <dgm:cxn modelId="{A9CACDAA-CBC0-4269-98C8-78F0A4031B33}" type="presParOf" srcId="{0D58B717-849D-40BA-8A2A-43E2AEA75482}" destId="{35896954-6CFA-4BB1-A5C8-F793719CE6D7}" srcOrd="0" destOrd="0" presId="urn:microsoft.com/office/officeart/2005/8/layout/vList6"/>
    <dgm:cxn modelId="{C00DDAE5-2B46-4A2C-9257-36A228E13059}" type="presParOf" srcId="{0D58B717-849D-40BA-8A2A-43E2AEA75482}" destId="{A8D32182-0DC2-4476-979B-91FAF146F7FD}" srcOrd="1" destOrd="0" presId="urn:microsoft.com/office/officeart/2005/8/layout/vList6"/>
    <dgm:cxn modelId="{1CCF769D-8DDB-4962-B0F6-027922A5F958}" type="presParOf" srcId="{5262ECAB-8296-48D7-8AAD-95831B4456AF}" destId="{84E25804-1575-4578-A3DE-9EFC1CE15225}" srcOrd="1" destOrd="0" presId="urn:microsoft.com/office/officeart/2005/8/layout/vList6"/>
    <dgm:cxn modelId="{83C4D5D6-A709-4A15-AB6F-20D950634AD7}" type="presParOf" srcId="{5262ECAB-8296-48D7-8AAD-95831B4456AF}" destId="{727F16DB-E99F-4B54-BA19-E2F8EC00F090}" srcOrd="2" destOrd="0" presId="urn:microsoft.com/office/officeart/2005/8/layout/vList6"/>
    <dgm:cxn modelId="{76022A1F-9D85-47A3-85F8-4FA8417D7896}" type="presParOf" srcId="{727F16DB-E99F-4B54-BA19-E2F8EC00F090}" destId="{E20A5268-FD39-448F-AD15-DBA7E69A8FF3}" srcOrd="0" destOrd="0" presId="urn:microsoft.com/office/officeart/2005/8/layout/vList6"/>
    <dgm:cxn modelId="{C0913AD4-6101-4B51-B2C9-66C07CF857EA}" type="presParOf" srcId="{727F16DB-E99F-4B54-BA19-E2F8EC00F090}" destId="{CA6252B1-7999-4AD3-8988-01BC976A0432}" srcOrd="1" destOrd="0" presId="urn:microsoft.com/office/officeart/2005/8/layout/vList6"/>
    <dgm:cxn modelId="{6BBCF104-1079-46F0-AB17-CDFB0ADABF85}" type="presParOf" srcId="{5262ECAB-8296-48D7-8AAD-95831B4456AF}" destId="{64E1CF99-88BB-4506-8B42-ECDD1CE4D6E5}" srcOrd="3" destOrd="0" presId="urn:microsoft.com/office/officeart/2005/8/layout/vList6"/>
    <dgm:cxn modelId="{DD2106D9-ACFA-4220-9D03-1E725B1C3BC2}" type="presParOf" srcId="{5262ECAB-8296-48D7-8AAD-95831B4456AF}" destId="{89EE9F8B-33E4-4FC4-B58E-90407D0788E1}" srcOrd="4" destOrd="0" presId="urn:microsoft.com/office/officeart/2005/8/layout/vList6"/>
    <dgm:cxn modelId="{7C5DDA75-F340-40BF-BDF5-D2694253666A}" type="presParOf" srcId="{89EE9F8B-33E4-4FC4-B58E-90407D0788E1}" destId="{9D81E38F-7534-489C-98D5-192551FAC6EF}" srcOrd="0" destOrd="0" presId="urn:microsoft.com/office/officeart/2005/8/layout/vList6"/>
    <dgm:cxn modelId="{6D33CFCF-F115-41F5-BF4C-70ECFAF3C8F2}" type="presParOf" srcId="{89EE9F8B-33E4-4FC4-B58E-90407D0788E1}" destId="{75A3E41B-2275-4EF2-B08B-82889A1E5A10}" srcOrd="1" destOrd="0" presId="urn:microsoft.com/office/officeart/2005/8/layout/vList6"/>
    <dgm:cxn modelId="{9D0E8566-2C9A-49E7-9F74-FB9D2FDE2E74}" type="presParOf" srcId="{5262ECAB-8296-48D7-8AAD-95831B4456AF}" destId="{9090C5F3-B15C-4942-AEE9-EF7BAF1F3B2C}" srcOrd="5" destOrd="0" presId="urn:microsoft.com/office/officeart/2005/8/layout/vList6"/>
    <dgm:cxn modelId="{0D3B3282-28E5-415C-8CBF-D96A9FE6070C}" type="presParOf" srcId="{5262ECAB-8296-48D7-8AAD-95831B4456AF}" destId="{A5FD1134-71D4-41F1-AFF7-F3C0D22A9275}" srcOrd="6" destOrd="0" presId="urn:microsoft.com/office/officeart/2005/8/layout/vList6"/>
    <dgm:cxn modelId="{42B124A0-3574-497D-92AB-1ECC96865C62}" type="presParOf" srcId="{A5FD1134-71D4-41F1-AFF7-F3C0D22A9275}" destId="{10A79E0C-141F-40EF-A501-87213274CAE1}" srcOrd="0" destOrd="0" presId="urn:microsoft.com/office/officeart/2005/8/layout/vList6"/>
    <dgm:cxn modelId="{5E8E023C-471B-41D7-B750-D4919ABC4A84}" type="presParOf" srcId="{A5FD1134-71D4-41F1-AFF7-F3C0D22A9275}" destId="{D605EF58-E332-42DF-A8E7-84735FB60D3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14F9B0-C11C-4F54-A5FC-98AC109AF389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0CD4AD-F056-42DE-B97F-26E6C5161810}">
      <dgm:prSet phldrT="[Text]"/>
      <dgm:spPr/>
      <dgm:t>
        <a:bodyPr/>
        <a:lstStyle/>
        <a:p>
          <a:r>
            <a:rPr lang="en-US" dirty="0" smtClean="0"/>
            <a:t>Locus of Control back to school</a:t>
          </a:r>
          <a:endParaRPr lang="en-US" dirty="0"/>
        </a:p>
      </dgm:t>
    </dgm:pt>
    <dgm:pt modelId="{DE45A647-8848-4CE3-9D21-6FBF9571AF39}" type="parTrans" cxnId="{B88BF25C-1C77-4551-8ED0-4E1615117F6F}">
      <dgm:prSet/>
      <dgm:spPr/>
      <dgm:t>
        <a:bodyPr/>
        <a:lstStyle/>
        <a:p>
          <a:endParaRPr lang="en-US"/>
        </a:p>
      </dgm:t>
    </dgm:pt>
    <dgm:pt modelId="{9F294E61-4F0E-4E89-8427-0B1EA3E0F744}" type="sibTrans" cxnId="{B88BF25C-1C77-4551-8ED0-4E1615117F6F}">
      <dgm:prSet/>
      <dgm:spPr/>
      <dgm:t>
        <a:bodyPr/>
        <a:lstStyle/>
        <a:p>
          <a:endParaRPr lang="en-US"/>
        </a:p>
      </dgm:t>
    </dgm:pt>
    <dgm:pt modelId="{504C3884-F93C-44FE-9F64-7DBC0EB59E1D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Appoint more Departmental Heads</a:t>
          </a:r>
          <a:endParaRPr lang="en-US" b="1" dirty="0"/>
        </a:p>
      </dgm:t>
    </dgm:pt>
    <dgm:pt modelId="{F8BE0739-784D-4C0F-9132-407125E8ECE4}" type="parTrans" cxnId="{4F43B18B-B714-41FF-942C-6F8A9CAD6B86}">
      <dgm:prSet/>
      <dgm:spPr/>
      <dgm:t>
        <a:bodyPr/>
        <a:lstStyle/>
        <a:p>
          <a:endParaRPr lang="en-US"/>
        </a:p>
      </dgm:t>
    </dgm:pt>
    <dgm:pt modelId="{39ED2339-A035-49E0-8E41-69E30C518937}" type="sibTrans" cxnId="{4F43B18B-B714-41FF-942C-6F8A9CAD6B86}">
      <dgm:prSet/>
      <dgm:spPr/>
      <dgm:t>
        <a:bodyPr/>
        <a:lstStyle/>
        <a:p>
          <a:endParaRPr lang="en-US"/>
        </a:p>
      </dgm:t>
    </dgm:pt>
    <dgm:pt modelId="{AB9E49C3-5582-4419-9CE1-4168D4865ED6}">
      <dgm:prSet phldrT="[Text]"/>
      <dgm:spPr/>
      <dgm:t>
        <a:bodyPr/>
        <a:lstStyle/>
        <a:p>
          <a:r>
            <a:rPr lang="en-US" b="1" dirty="0" smtClean="0"/>
            <a:t>Address criteria for appointing Principals and SMT</a:t>
          </a:r>
          <a:endParaRPr lang="en-US" b="1" dirty="0"/>
        </a:p>
      </dgm:t>
    </dgm:pt>
    <dgm:pt modelId="{5A14240B-80F3-47D6-B5BB-0369F28EE732}" type="parTrans" cxnId="{183EA8F7-6645-409D-9BAA-9A4C5701D4D8}">
      <dgm:prSet/>
      <dgm:spPr/>
      <dgm:t>
        <a:bodyPr/>
        <a:lstStyle/>
        <a:p>
          <a:endParaRPr lang="en-US"/>
        </a:p>
      </dgm:t>
    </dgm:pt>
    <dgm:pt modelId="{0730E8BF-CF5C-49E1-AE73-B101DF4537A8}" type="sibTrans" cxnId="{183EA8F7-6645-409D-9BAA-9A4C5701D4D8}">
      <dgm:prSet/>
      <dgm:spPr/>
      <dgm:t>
        <a:bodyPr/>
        <a:lstStyle/>
        <a:p>
          <a:endParaRPr lang="en-US"/>
        </a:p>
      </dgm:t>
    </dgm:pt>
    <dgm:pt modelId="{F4995D2B-E37D-4E9F-A02C-4420D6ED2537}">
      <dgm:prSet phldrT="[Text]"/>
      <dgm:spPr/>
      <dgm:t>
        <a:bodyPr/>
        <a:lstStyle/>
        <a:p>
          <a:r>
            <a:rPr lang="en-US" dirty="0" smtClean="0"/>
            <a:t>Create time for PD</a:t>
          </a:r>
          <a:endParaRPr lang="en-US" dirty="0"/>
        </a:p>
      </dgm:t>
    </dgm:pt>
    <dgm:pt modelId="{233D99DB-D267-409E-BEE8-BE558260ABB1}" type="parTrans" cxnId="{B1D243CF-E516-4126-91D1-C3A19E35ED2F}">
      <dgm:prSet/>
      <dgm:spPr/>
      <dgm:t>
        <a:bodyPr/>
        <a:lstStyle/>
        <a:p>
          <a:endParaRPr lang="en-US"/>
        </a:p>
      </dgm:t>
    </dgm:pt>
    <dgm:pt modelId="{5474F7EA-C9B2-4BCE-BA48-DDC661419CD9}" type="sibTrans" cxnId="{B1D243CF-E516-4126-91D1-C3A19E35ED2F}">
      <dgm:prSet/>
      <dgm:spPr/>
      <dgm:t>
        <a:bodyPr/>
        <a:lstStyle/>
        <a:p>
          <a:endParaRPr lang="en-US"/>
        </a:p>
      </dgm:t>
    </dgm:pt>
    <dgm:pt modelId="{62E163C6-CB7F-48B8-8B5C-1E1C34AF1DAB}">
      <dgm:prSet phldrT="[Text]"/>
      <dgm:spPr/>
      <dgm:t>
        <a:bodyPr/>
        <a:lstStyle/>
        <a:p>
          <a:r>
            <a:rPr lang="en-US" b="1" dirty="0" smtClean="0"/>
            <a:t>Time for PD to be created in school time table </a:t>
          </a:r>
          <a:endParaRPr lang="en-US" b="1" dirty="0"/>
        </a:p>
      </dgm:t>
    </dgm:pt>
    <dgm:pt modelId="{E865F14A-08C5-4169-B00B-8C33413BBCB7}" type="parTrans" cxnId="{275254D5-7BCC-45DF-9AEE-A03EAA6C20F5}">
      <dgm:prSet/>
      <dgm:spPr/>
      <dgm:t>
        <a:bodyPr/>
        <a:lstStyle/>
        <a:p>
          <a:endParaRPr lang="en-US"/>
        </a:p>
      </dgm:t>
    </dgm:pt>
    <dgm:pt modelId="{89AB8286-634A-44C0-86B7-66843A32C59F}" type="sibTrans" cxnId="{275254D5-7BCC-45DF-9AEE-A03EAA6C20F5}">
      <dgm:prSet/>
      <dgm:spPr/>
      <dgm:t>
        <a:bodyPr/>
        <a:lstStyle/>
        <a:p>
          <a:endParaRPr lang="en-US"/>
        </a:p>
      </dgm:t>
    </dgm:pt>
    <dgm:pt modelId="{51D9CEDF-1119-4F3E-BC1B-9BBFB3DB8C0A}">
      <dgm:prSet phldrT="[Text]"/>
      <dgm:spPr/>
      <dgm:t>
        <a:bodyPr/>
        <a:lstStyle/>
        <a:p>
          <a:r>
            <a:rPr lang="en-US" b="1" dirty="0" smtClean="0"/>
            <a:t>Use part of school holidays for PD</a:t>
          </a:r>
          <a:endParaRPr lang="en-US" b="1" dirty="0"/>
        </a:p>
      </dgm:t>
    </dgm:pt>
    <dgm:pt modelId="{F605F586-A364-478D-84B7-E594D5E835C9}" type="parTrans" cxnId="{A76C619E-6D96-4EE4-969A-07D455619DF8}">
      <dgm:prSet/>
      <dgm:spPr/>
      <dgm:t>
        <a:bodyPr/>
        <a:lstStyle/>
        <a:p>
          <a:endParaRPr lang="en-US"/>
        </a:p>
      </dgm:t>
    </dgm:pt>
    <dgm:pt modelId="{89297C4A-D3A2-40FB-99D6-AE07896E3BF6}" type="sibTrans" cxnId="{A76C619E-6D96-4EE4-969A-07D455619DF8}">
      <dgm:prSet/>
      <dgm:spPr/>
      <dgm:t>
        <a:bodyPr/>
        <a:lstStyle/>
        <a:p>
          <a:endParaRPr lang="en-US"/>
        </a:p>
      </dgm:t>
    </dgm:pt>
    <dgm:pt modelId="{047A680B-CAC6-4D35-B3DA-FB13F2349502}">
      <dgm:prSet phldrT="[Text]"/>
      <dgm:spPr/>
      <dgm:t>
        <a:bodyPr/>
        <a:lstStyle/>
        <a:p>
          <a:r>
            <a:rPr lang="en-US" b="1" dirty="0" err="1" smtClean="0"/>
            <a:t>Strengthern</a:t>
          </a:r>
          <a:r>
            <a:rPr lang="en-US" b="1" dirty="0" smtClean="0"/>
            <a:t> capacity for SMTs to support teachers and onsite capacity building</a:t>
          </a:r>
          <a:endParaRPr lang="en-US" b="1" dirty="0"/>
        </a:p>
      </dgm:t>
    </dgm:pt>
    <dgm:pt modelId="{0ECC812A-9B12-4E48-A8E0-D0CA21E47479}" type="parTrans" cxnId="{EE7490AF-0F84-4065-A231-9609963524FF}">
      <dgm:prSet/>
      <dgm:spPr/>
      <dgm:t>
        <a:bodyPr/>
        <a:lstStyle/>
        <a:p>
          <a:endParaRPr lang="en-US"/>
        </a:p>
      </dgm:t>
    </dgm:pt>
    <dgm:pt modelId="{31FC08AE-559E-4AE7-B2D6-8EB7D335A081}" type="sibTrans" cxnId="{EE7490AF-0F84-4065-A231-9609963524FF}">
      <dgm:prSet/>
      <dgm:spPr/>
      <dgm:t>
        <a:bodyPr/>
        <a:lstStyle/>
        <a:p>
          <a:endParaRPr lang="en-US"/>
        </a:p>
      </dgm:t>
    </dgm:pt>
    <dgm:pt modelId="{0AB293A5-8378-4BEC-91D5-9CB71F4820C4}">
      <dgm:prSet phldrT="[Text]"/>
      <dgm:spPr/>
      <dgm:t>
        <a:bodyPr/>
        <a:lstStyle/>
        <a:p>
          <a:endParaRPr lang="en-US" dirty="0"/>
        </a:p>
      </dgm:t>
    </dgm:pt>
    <dgm:pt modelId="{D43FFB68-83B2-470A-86E4-BE4C1FE49B05}" type="parTrans" cxnId="{D79C7B46-CDEA-40F9-B51B-8449137CE3E8}">
      <dgm:prSet/>
      <dgm:spPr/>
      <dgm:t>
        <a:bodyPr/>
        <a:lstStyle/>
        <a:p>
          <a:endParaRPr lang="en-US"/>
        </a:p>
      </dgm:t>
    </dgm:pt>
    <dgm:pt modelId="{AE4523C7-2258-4C87-AC33-461AACB3F707}" type="sibTrans" cxnId="{D79C7B46-CDEA-40F9-B51B-8449137CE3E8}">
      <dgm:prSet/>
      <dgm:spPr/>
      <dgm:t>
        <a:bodyPr/>
        <a:lstStyle/>
        <a:p>
          <a:endParaRPr lang="en-US"/>
        </a:p>
      </dgm:t>
    </dgm:pt>
    <dgm:pt modelId="{7EED31C2-2884-406D-9B60-2149FD8A5D67}">
      <dgm:prSet phldrT="[Text]"/>
      <dgm:spPr/>
      <dgm:t>
        <a:bodyPr/>
        <a:lstStyle/>
        <a:p>
          <a:r>
            <a:rPr lang="en-US" b="1" dirty="0" smtClean="0"/>
            <a:t> Encourage Teacher Collaboration at local level</a:t>
          </a:r>
          <a:endParaRPr lang="en-US" b="1" dirty="0"/>
        </a:p>
      </dgm:t>
    </dgm:pt>
    <dgm:pt modelId="{3C230393-FEA8-4F65-AE03-6479D6741734}" type="parTrans" cxnId="{2CC4C77A-7D4F-4663-B88F-AEC43F756021}">
      <dgm:prSet/>
      <dgm:spPr/>
      <dgm:t>
        <a:bodyPr/>
        <a:lstStyle/>
        <a:p>
          <a:endParaRPr lang="en-US"/>
        </a:p>
      </dgm:t>
    </dgm:pt>
    <dgm:pt modelId="{A9DA8ACF-1567-47B6-9B0F-CC7330EA1C02}" type="sibTrans" cxnId="{2CC4C77A-7D4F-4663-B88F-AEC43F756021}">
      <dgm:prSet/>
      <dgm:spPr/>
      <dgm:t>
        <a:bodyPr/>
        <a:lstStyle/>
        <a:p>
          <a:endParaRPr lang="en-US"/>
        </a:p>
      </dgm:t>
    </dgm:pt>
    <dgm:pt modelId="{298541B4-DFA5-424A-84F2-66415F6275E1}">
      <dgm:prSet/>
      <dgm:spPr/>
      <dgm:t>
        <a:bodyPr/>
        <a:lstStyle/>
        <a:p>
          <a:r>
            <a:rPr lang="en-US" dirty="0" smtClean="0"/>
            <a:t>Career-pathing</a:t>
          </a:r>
          <a:endParaRPr lang="en-US" dirty="0"/>
        </a:p>
      </dgm:t>
    </dgm:pt>
    <dgm:pt modelId="{F919AC35-D50A-4DF9-A6A1-3D1CB629DF5D}" type="parTrans" cxnId="{3195F113-A0B8-4958-A4DF-7F90A6670F3B}">
      <dgm:prSet/>
      <dgm:spPr/>
      <dgm:t>
        <a:bodyPr/>
        <a:lstStyle/>
        <a:p>
          <a:endParaRPr lang="en-US"/>
        </a:p>
      </dgm:t>
    </dgm:pt>
    <dgm:pt modelId="{7C91EB67-D3E7-4A46-BEC9-42A880A2C676}" type="sibTrans" cxnId="{3195F113-A0B8-4958-A4DF-7F90A6670F3B}">
      <dgm:prSet/>
      <dgm:spPr/>
      <dgm:t>
        <a:bodyPr/>
        <a:lstStyle/>
        <a:p>
          <a:endParaRPr lang="en-US"/>
        </a:p>
      </dgm:t>
    </dgm:pt>
    <dgm:pt modelId="{EDBC5516-8307-4397-A773-7A18CD431799}">
      <dgm:prSet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Re-visit collective agreement no.4 of 2003 to address career-pathing issues.</a:t>
          </a:r>
          <a:endParaRPr lang="en-US" b="1" dirty="0"/>
        </a:p>
      </dgm:t>
    </dgm:pt>
    <dgm:pt modelId="{B90519BB-2DB3-467E-9636-A48F05489E2C}" type="parTrans" cxnId="{07C1DB89-42F9-47B3-A305-51C167633617}">
      <dgm:prSet/>
      <dgm:spPr/>
      <dgm:t>
        <a:bodyPr/>
        <a:lstStyle/>
        <a:p>
          <a:endParaRPr lang="en-US"/>
        </a:p>
      </dgm:t>
    </dgm:pt>
    <dgm:pt modelId="{9D1B9C04-7CFF-4A04-A13B-4BCC6AC61DAC}" type="sibTrans" cxnId="{07C1DB89-42F9-47B3-A305-51C167633617}">
      <dgm:prSet/>
      <dgm:spPr/>
      <dgm:t>
        <a:bodyPr/>
        <a:lstStyle/>
        <a:p>
          <a:endParaRPr lang="en-US"/>
        </a:p>
      </dgm:t>
    </dgm:pt>
    <dgm:pt modelId="{3292326B-53A0-4020-800A-3A2939F1A74F}">
      <dgm:prSet/>
      <dgm:spPr/>
      <dgm:t>
        <a:bodyPr/>
        <a:lstStyle/>
        <a:p>
          <a:r>
            <a:rPr lang="en-US" b="1" dirty="0" smtClean="0"/>
            <a:t> Opportunities to have mentors and coaches in schools</a:t>
          </a:r>
          <a:endParaRPr lang="en-US" b="1" dirty="0"/>
        </a:p>
      </dgm:t>
    </dgm:pt>
    <dgm:pt modelId="{D6E3B149-2587-4C99-8DDB-FBFA73D61EA3}" type="parTrans" cxnId="{B2427BC9-E0A4-40F2-8831-FAD37A982863}">
      <dgm:prSet/>
      <dgm:spPr/>
      <dgm:t>
        <a:bodyPr/>
        <a:lstStyle/>
        <a:p>
          <a:endParaRPr lang="en-US"/>
        </a:p>
      </dgm:t>
    </dgm:pt>
    <dgm:pt modelId="{BF19CBEE-F2F3-4FB9-910F-FEF486B4B3AA}" type="sibTrans" cxnId="{B2427BC9-E0A4-40F2-8831-FAD37A982863}">
      <dgm:prSet/>
      <dgm:spPr/>
      <dgm:t>
        <a:bodyPr/>
        <a:lstStyle/>
        <a:p>
          <a:endParaRPr lang="en-US"/>
        </a:p>
      </dgm:t>
    </dgm:pt>
    <dgm:pt modelId="{69677268-A498-4036-9C78-45C99029FA0D}">
      <dgm:prSet phldrT="[Text]"/>
      <dgm:spPr/>
      <dgm:t>
        <a:bodyPr/>
        <a:lstStyle/>
        <a:p>
          <a:r>
            <a:rPr lang="en-US" b="1" dirty="0" smtClean="0"/>
            <a:t> Encourage individual learning through online TD Platform</a:t>
          </a:r>
          <a:endParaRPr lang="en-US" b="1" dirty="0"/>
        </a:p>
      </dgm:t>
    </dgm:pt>
    <dgm:pt modelId="{6FCE6DE3-4AE1-4D25-9A05-43ED3142DF2D}" type="parTrans" cxnId="{8EFDB384-FB4C-441F-B88D-8163A4C9B018}">
      <dgm:prSet/>
      <dgm:spPr/>
      <dgm:t>
        <a:bodyPr/>
        <a:lstStyle/>
        <a:p>
          <a:endParaRPr lang="en-US"/>
        </a:p>
      </dgm:t>
    </dgm:pt>
    <dgm:pt modelId="{4464736B-25FC-4826-B2B0-BD834A490B61}" type="sibTrans" cxnId="{8EFDB384-FB4C-441F-B88D-8163A4C9B018}">
      <dgm:prSet/>
      <dgm:spPr/>
      <dgm:t>
        <a:bodyPr/>
        <a:lstStyle/>
        <a:p>
          <a:endParaRPr lang="en-US"/>
        </a:p>
      </dgm:t>
    </dgm:pt>
    <dgm:pt modelId="{4843884B-53E0-4AD2-90CE-AF903F281375}">
      <dgm:prSet/>
      <dgm:spPr/>
      <dgm:t>
        <a:bodyPr/>
        <a:lstStyle/>
        <a:p>
          <a:r>
            <a:rPr lang="en-US" b="1" dirty="0" smtClean="0"/>
            <a:t>More teachers to support their peers</a:t>
          </a:r>
          <a:endParaRPr lang="en-US" b="1" dirty="0"/>
        </a:p>
      </dgm:t>
    </dgm:pt>
    <dgm:pt modelId="{94757514-6107-4588-BBB7-7800772DADA8}" type="parTrans" cxnId="{926E13A2-5031-4A67-A5F2-BDBF0C15DB59}">
      <dgm:prSet/>
      <dgm:spPr/>
      <dgm:t>
        <a:bodyPr/>
        <a:lstStyle/>
        <a:p>
          <a:endParaRPr lang="en-US"/>
        </a:p>
      </dgm:t>
    </dgm:pt>
    <dgm:pt modelId="{C7A63B24-A0CC-41D2-B496-DC1D4D09004C}" type="sibTrans" cxnId="{926E13A2-5031-4A67-A5F2-BDBF0C15DB59}">
      <dgm:prSet/>
      <dgm:spPr/>
      <dgm:t>
        <a:bodyPr/>
        <a:lstStyle/>
        <a:p>
          <a:endParaRPr lang="en-US"/>
        </a:p>
      </dgm:t>
    </dgm:pt>
    <dgm:pt modelId="{CF2BF088-543E-440A-8172-A1E1469273D8}" type="pres">
      <dgm:prSet presAssocID="{7F14F9B0-C11C-4F54-A5FC-98AC109AF3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595290-C957-4C30-8E81-38997177AC34}" type="pres">
      <dgm:prSet presAssocID="{FC0CD4AD-F056-42DE-B97F-26E6C5161810}" presName="linNode" presStyleCnt="0"/>
      <dgm:spPr/>
    </dgm:pt>
    <dgm:pt modelId="{36A5A283-5CF2-4198-9AF0-AE754DAD9DD8}" type="pres">
      <dgm:prSet presAssocID="{FC0CD4AD-F056-42DE-B97F-26E6C516181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A0736-E207-4C1B-B541-AAF5E9ACA43B}" type="pres">
      <dgm:prSet presAssocID="{FC0CD4AD-F056-42DE-B97F-26E6C516181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D9D65-0340-41B9-8EF2-8A4D0825EE22}" type="pres">
      <dgm:prSet presAssocID="{9F294E61-4F0E-4E89-8427-0B1EA3E0F744}" presName="spacing" presStyleCnt="0"/>
      <dgm:spPr/>
    </dgm:pt>
    <dgm:pt modelId="{5CCFAC70-6617-4348-B9F4-B6BAB571C181}" type="pres">
      <dgm:prSet presAssocID="{F4995D2B-E37D-4E9F-A02C-4420D6ED2537}" presName="linNode" presStyleCnt="0"/>
      <dgm:spPr/>
    </dgm:pt>
    <dgm:pt modelId="{70A62C72-1154-4253-8985-FB40F330367A}" type="pres">
      <dgm:prSet presAssocID="{F4995D2B-E37D-4E9F-A02C-4420D6ED253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4B6C1-94DD-4192-A481-02A531E7F2AE}" type="pres">
      <dgm:prSet presAssocID="{F4995D2B-E37D-4E9F-A02C-4420D6ED2537}" presName="childShp" presStyleLbl="bgAccFollowNode1" presStyleIdx="1" presStyleCnt="3" custScaleY="119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A380E-EC15-40A1-AE09-4299B782CAE8}" type="pres">
      <dgm:prSet presAssocID="{5474F7EA-C9B2-4BCE-BA48-DDC661419CD9}" presName="spacing" presStyleCnt="0"/>
      <dgm:spPr/>
    </dgm:pt>
    <dgm:pt modelId="{280ADB8B-3090-4623-86D0-8645F4280028}" type="pres">
      <dgm:prSet presAssocID="{298541B4-DFA5-424A-84F2-66415F6275E1}" presName="linNode" presStyleCnt="0"/>
      <dgm:spPr/>
    </dgm:pt>
    <dgm:pt modelId="{302FB88B-BA31-4847-B675-153D4B40F093}" type="pres">
      <dgm:prSet presAssocID="{298541B4-DFA5-424A-84F2-66415F6275E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4CC1-FC9F-4FEA-AE89-A11835B6ED0A}" type="pres">
      <dgm:prSet presAssocID="{298541B4-DFA5-424A-84F2-66415F6275E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C63C6-1E16-4273-AB94-008BFE3953ED}" type="presOf" srcId="{7F14F9B0-C11C-4F54-A5FC-98AC109AF389}" destId="{CF2BF088-543E-440A-8172-A1E1469273D8}" srcOrd="0" destOrd="0" presId="urn:microsoft.com/office/officeart/2005/8/layout/vList6"/>
    <dgm:cxn modelId="{8F75CF3C-197A-4387-B4A9-29F50C4963AA}" type="presOf" srcId="{298541B4-DFA5-424A-84F2-66415F6275E1}" destId="{302FB88B-BA31-4847-B675-153D4B40F093}" srcOrd="0" destOrd="0" presId="urn:microsoft.com/office/officeart/2005/8/layout/vList6"/>
    <dgm:cxn modelId="{58491AA6-0384-42EF-BBCA-114FE836B262}" type="presOf" srcId="{AB9E49C3-5582-4419-9CE1-4168D4865ED6}" destId="{A42A0736-E207-4C1B-B541-AAF5E9ACA43B}" srcOrd="0" destOrd="1" presId="urn:microsoft.com/office/officeart/2005/8/layout/vList6"/>
    <dgm:cxn modelId="{A76C619E-6D96-4EE4-969A-07D455619DF8}" srcId="{F4995D2B-E37D-4E9F-A02C-4420D6ED2537}" destId="{51D9CEDF-1119-4F3E-BC1B-9BBFB3DB8C0A}" srcOrd="1" destOrd="0" parTransId="{F605F586-A364-478D-84B7-E594D5E835C9}" sibTransId="{89297C4A-D3A2-40FB-99D6-AE07896E3BF6}"/>
    <dgm:cxn modelId="{4DC9574F-907E-4EC5-868E-86063599239D}" type="presOf" srcId="{62E163C6-CB7F-48B8-8B5C-1E1C34AF1DAB}" destId="{09F4B6C1-94DD-4192-A481-02A531E7F2AE}" srcOrd="0" destOrd="0" presId="urn:microsoft.com/office/officeart/2005/8/layout/vList6"/>
    <dgm:cxn modelId="{1BF512E1-2BAA-45BE-9E54-34D77D398C03}" type="presOf" srcId="{0AB293A5-8378-4BEC-91D5-9CB71F4820C4}" destId="{09F4B6C1-94DD-4192-A481-02A531E7F2AE}" srcOrd="0" destOrd="4" presId="urn:microsoft.com/office/officeart/2005/8/layout/vList6"/>
    <dgm:cxn modelId="{183EA8F7-6645-409D-9BAA-9A4C5701D4D8}" srcId="{FC0CD4AD-F056-42DE-B97F-26E6C5161810}" destId="{AB9E49C3-5582-4419-9CE1-4168D4865ED6}" srcOrd="1" destOrd="0" parTransId="{5A14240B-80F3-47D6-B5BB-0369F28EE732}" sibTransId="{0730E8BF-CF5C-49E1-AE73-B101DF4537A8}"/>
    <dgm:cxn modelId="{C66A8136-6A14-494C-AA6A-ED24DF3A0DA7}" type="presOf" srcId="{EDBC5516-8307-4397-A773-7A18CD431799}" destId="{78454CC1-FC9F-4FEA-AE89-A11835B6ED0A}" srcOrd="0" destOrd="0" presId="urn:microsoft.com/office/officeart/2005/8/layout/vList6"/>
    <dgm:cxn modelId="{B1D243CF-E516-4126-91D1-C3A19E35ED2F}" srcId="{7F14F9B0-C11C-4F54-A5FC-98AC109AF389}" destId="{F4995D2B-E37D-4E9F-A02C-4420D6ED2537}" srcOrd="1" destOrd="0" parTransId="{233D99DB-D267-409E-BEE8-BE558260ABB1}" sibTransId="{5474F7EA-C9B2-4BCE-BA48-DDC661419CD9}"/>
    <dgm:cxn modelId="{D5BED766-4A7D-4151-A3F1-F561CBDBFB64}" type="presOf" srcId="{047A680B-CAC6-4D35-B3DA-FB13F2349502}" destId="{A42A0736-E207-4C1B-B541-AAF5E9ACA43B}" srcOrd="0" destOrd="2" presId="urn:microsoft.com/office/officeart/2005/8/layout/vList6"/>
    <dgm:cxn modelId="{275254D5-7BCC-45DF-9AEE-A03EAA6C20F5}" srcId="{F4995D2B-E37D-4E9F-A02C-4420D6ED2537}" destId="{62E163C6-CB7F-48B8-8B5C-1E1C34AF1DAB}" srcOrd="0" destOrd="0" parTransId="{E865F14A-08C5-4169-B00B-8C33413BBCB7}" sibTransId="{89AB8286-634A-44C0-86B7-66843A32C59F}"/>
    <dgm:cxn modelId="{D79C7B46-CDEA-40F9-B51B-8449137CE3E8}" srcId="{F4995D2B-E37D-4E9F-A02C-4420D6ED2537}" destId="{0AB293A5-8378-4BEC-91D5-9CB71F4820C4}" srcOrd="4" destOrd="0" parTransId="{D43FFB68-83B2-470A-86E4-BE4C1FE49B05}" sibTransId="{AE4523C7-2258-4C87-AC33-461AACB3F707}"/>
    <dgm:cxn modelId="{3C6A541E-1BEF-4DD5-87BF-1E2AFC7E2F84}" type="presOf" srcId="{504C3884-F93C-44FE-9F64-7DBC0EB59E1D}" destId="{A42A0736-E207-4C1B-B541-AAF5E9ACA43B}" srcOrd="0" destOrd="0" presId="urn:microsoft.com/office/officeart/2005/8/layout/vList6"/>
    <dgm:cxn modelId="{2A2C72C3-8827-465E-AE2C-8732AD6CBA13}" type="presOf" srcId="{69677268-A498-4036-9C78-45C99029FA0D}" destId="{09F4B6C1-94DD-4192-A481-02A531E7F2AE}" srcOrd="0" destOrd="3" presId="urn:microsoft.com/office/officeart/2005/8/layout/vList6"/>
    <dgm:cxn modelId="{4F43B18B-B714-41FF-942C-6F8A9CAD6B86}" srcId="{FC0CD4AD-F056-42DE-B97F-26E6C5161810}" destId="{504C3884-F93C-44FE-9F64-7DBC0EB59E1D}" srcOrd="0" destOrd="0" parTransId="{F8BE0739-784D-4C0F-9132-407125E8ECE4}" sibTransId="{39ED2339-A035-49E0-8E41-69E30C518937}"/>
    <dgm:cxn modelId="{B88BF25C-1C77-4551-8ED0-4E1615117F6F}" srcId="{7F14F9B0-C11C-4F54-A5FC-98AC109AF389}" destId="{FC0CD4AD-F056-42DE-B97F-26E6C5161810}" srcOrd="0" destOrd="0" parTransId="{DE45A647-8848-4CE3-9D21-6FBF9571AF39}" sibTransId="{9F294E61-4F0E-4E89-8427-0B1EA3E0F744}"/>
    <dgm:cxn modelId="{2CC4C77A-7D4F-4663-B88F-AEC43F756021}" srcId="{F4995D2B-E37D-4E9F-A02C-4420D6ED2537}" destId="{7EED31C2-2884-406D-9B60-2149FD8A5D67}" srcOrd="2" destOrd="0" parTransId="{3C230393-FEA8-4F65-AE03-6479D6741734}" sibTransId="{A9DA8ACF-1567-47B6-9B0F-CC7330EA1C02}"/>
    <dgm:cxn modelId="{07C1DB89-42F9-47B3-A305-51C167633617}" srcId="{298541B4-DFA5-424A-84F2-66415F6275E1}" destId="{EDBC5516-8307-4397-A773-7A18CD431799}" srcOrd="0" destOrd="0" parTransId="{B90519BB-2DB3-467E-9636-A48F05489E2C}" sibTransId="{9D1B9C04-7CFF-4A04-A13B-4BCC6AC61DAC}"/>
    <dgm:cxn modelId="{FC30C83B-2919-4384-8BC0-7E1C38BFD498}" type="presOf" srcId="{4843884B-53E0-4AD2-90CE-AF903F281375}" destId="{78454CC1-FC9F-4FEA-AE89-A11835B6ED0A}" srcOrd="0" destOrd="1" presId="urn:microsoft.com/office/officeart/2005/8/layout/vList6"/>
    <dgm:cxn modelId="{45B448DC-7FA1-4799-90E7-D697DE393980}" type="presOf" srcId="{3292326B-53A0-4020-800A-3A2939F1A74F}" destId="{78454CC1-FC9F-4FEA-AE89-A11835B6ED0A}" srcOrd="0" destOrd="2" presId="urn:microsoft.com/office/officeart/2005/8/layout/vList6"/>
    <dgm:cxn modelId="{F51F9593-1268-4FC6-9611-358A192707F0}" type="presOf" srcId="{51D9CEDF-1119-4F3E-BC1B-9BBFB3DB8C0A}" destId="{09F4B6C1-94DD-4192-A481-02A531E7F2AE}" srcOrd="0" destOrd="1" presId="urn:microsoft.com/office/officeart/2005/8/layout/vList6"/>
    <dgm:cxn modelId="{87B5B2E7-DB24-4E0C-BA7F-F586CECEAAF0}" type="presOf" srcId="{F4995D2B-E37D-4E9F-A02C-4420D6ED2537}" destId="{70A62C72-1154-4253-8985-FB40F330367A}" srcOrd="0" destOrd="0" presId="urn:microsoft.com/office/officeart/2005/8/layout/vList6"/>
    <dgm:cxn modelId="{8EFDB384-FB4C-441F-B88D-8163A4C9B018}" srcId="{F4995D2B-E37D-4E9F-A02C-4420D6ED2537}" destId="{69677268-A498-4036-9C78-45C99029FA0D}" srcOrd="3" destOrd="0" parTransId="{6FCE6DE3-4AE1-4D25-9A05-43ED3142DF2D}" sibTransId="{4464736B-25FC-4826-B2B0-BD834A490B61}"/>
    <dgm:cxn modelId="{EE7490AF-0F84-4065-A231-9609963524FF}" srcId="{FC0CD4AD-F056-42DE-B97F-26E6C5161810}" destId="{047A680B-CAC6-4D35-B3DA-FB13F2349502}" srcOrd="2" destOrd="0" parTransId="{0ECC812A-9B12-4E48-A8E0-D0CA21E47479}" sibTransId="{31FC08AE-559E-4AE7-B2D6-8EB7D335A081}"/>
    <dgm:cxn modelId="{8763BB97-6C7B-4CF3-AE60-6387D760CD64}" type="presOf" srcId="{FC0CD4AD-F056-42DE-B97F-26E6C5161810}" destId="{36A5A283-5CF2-4198-9AF0-AE754DAD9DD8}" srcOrd="0" destOrd="0" presId="urn:microsoft.com/office/officeart/2005/8/layout/vList6"/>
    <dgm:cxn modelId="{926E13A2-5031-4A67-A5F2-BDBF0C15DB59}" srcId="{298541B4-DFA5-424A-84F2-66415F6275E1}" destId="{4843884B-53E0-4AD2-90CE-AF903F281375}" srcOrd="1" destOrd="0" parTransId="{94757514-6107-4588-BBB7-7800772DADA8}" sibTransId="{C7A63B24-A0CC-41D2-B496-DC1D4D09004C}"/>
    <dgm:cxn modelId="{3195F113-A0B8-4958-A4DF-7F90A6670F3B}" srcId="{7F14F9B0-C11C-4F54-A5FC-98AC109AF389}" destId="{298541B4-DFA5-424A-84F2-66415F6275E1}" srcOrd="2" destOrd="0" parTransId="{F919AC35-D50A-4DF9-A6A1-3D1CB629DF5D}" sibTransId="{7C91EB67-D3E7-4A46-BEC9-42A880A2C676}"/>
    <dgm:cxn modelId="{7498CB50-814D-447C-8369-717DF8EB4238}" type="presOf" srcId="{7EED31C2-2884-406D-9B60-2149FD8A5D67}" destId="{09F4B6C1-94DD-4192-A481-02A531E7F2AE}" srcOrd="0" destOrd="2" presId="urn:microsoft.com/office/officeart/2005/8/layout/vList6"/>
    <dgm:cxn modelId="{B2427BC9-E0A4-40F2-8831-FAD37A982863}" srcId="{298541B4-DFA5-424A-84F2-66415F6275E1}" destId="{3292326B-53A0-4020-800A-3A2939F1A74F}" srcOrd="2" destOrd="0" parTransId="{D6E3B149-2587-4C99-8DDB-FBFA73D61EA3}" sibTransId="{BF19CBEE-F2F3-4FB9-910F-FEF486B4B3AA}"/>
    <dgm:cxn modelId="{C97667D7-5AD5-41FC-9DD2-A02B4DE807E8}" type="presParOf" srcId="{CF2BF088-543E-440A-8172-A1E1469273D8}" destId="{59595290-C957-4C30-8E81-38997177AC34}" srcOrd="0" destOrd="0" presId="urn:microsoft.com/office/officeart/2005/8/layout/vList6"/>
    <dgm:cxn modelId="{5C89834A-BF87-48EC-89AB-E0A74C851E70}" type="presParOf" srcId="{59595290-C957-4C30-8E81-38997177AC34}" destId="{36A5A283-5CF2-4198-9AF0-AE754DAD9DD8}" srcOrd="0" destOrd="0" presId="urn:microsoft.com/office/officeart/2005/8/layout/vList6"/>
    <dgm:cxn modelId="{E21A336D-15B1-4EA7-99B9-7FE101B4A554}" type="presParOf" srcId="{59595290-C957-4C30-8E81-38997177AC34}" destId="{A42A0736-E207-4C1B-B541-AAF5E9ACA43B}" srcOrd="1" destOrd="0" presId="urn:microsoft.com/office/officeart/2005/8/layout/vList6"/>
    <dgm:cxn modelId="{EC61F500-AF3D-47CC-B6DF-D8BE466B5498}" type="presParOf" srcId="{CF2BF088-543E-440A-8172-A1E1469273D8}" destId="{599D9D65-0340-41B9-8EF2-8A4D0825EE22}" srcOrd="1" destOrd="0" presId="urn:microsoft.com/office/officeart/2005/8/layout/vList6"/>
    <dgm:cxn modelId="{2ED5B36C-DE86-4C49-BBFE-C8043691EE07}" type="presParOf" srcId="{CF2BF088-543E-440A-8172-A1E1469273D8}" destId="{5CCFAC70-6617-4348-B9F4-B6BAB571C181}" srcOrd="2" destOrd="0" presId="urn:microsoft.com/office/officeart/2005/8/layout/vList6"/>
    <dgm:cxn modelId="{E067B3C3-0740-47A2-867E-4D3CCCA3F6BB}" type="presParOf" srcId="{5CCFAC70-6617-4348-B9F4-B6BAB571C181}" destId="{70A62C72-1154-4253-8985-FB40F330367A}" srcOrd="0" destOrd="0" presId="urn:microsoft.com/office/officeart/2005/8/layout/vList6"/>
    <dgm:cxn modelId="{16D2988B-6B9F-45A1-A3DB-5996074F84D7}" type="presParOf" srcId="{5CCFAC70-6617-4348-B9F4-B6BAB571C181}" destId="{09F4B6C1-94DD-4192-A481-02A531E7F2AE}" srcOrd="1" destOrd="0" presId="urn:microsoft.com/office/officeart/2005/8/layout/vList6"/>
    <dgm:cxn modelId="{5D023B29-14C4-4FF0-9A51-0C4C0375B016}" type="presParOf" srcId="{CF2BF088-543E-440A-8172-A1E1469273D8}" destId="{484A380E-EC15-40A1-AE09-4299B782CAE8}" srcOrd="3" destOrd="0" presId="urn:microsoft.com/office/officeart/2005/8/layout/vList6"/>
    <dgm:cxn modelId="{6EE501D0-BEBF-40D7-886D-A12C066D351B}" type="presParOf" srcId="{CF2BF088-543E-440A-8172-A1E1469273D8}" destId="{280ADB8B-3090-4623-86D0-8645F4280028}" srcOrd="4" destOrd="0" presId="urn:microsoft.com/office/officeart/2005/8/layout/vList6"/>
    <dgm:cxn modelId="{2C21C3AD-E894-4FE9-B0B6-4E8C17F655EB}" type="presParOf" srcId="{280ADB8B-3090-4623-86D0-8645F4280028}" destId="{302FB88B-BA31-4847-B675-153D4B40F093}" srcOrd="0" destOrd="0" presId="urn:microsoft.com/office/officeart/2005/8/layout/vList6"/>
    <dgm:cxn modelId="{3C4E7022-83E1-4C20-9C1C-297B66E02DE9}" type="presParOf" srcId="{280ADB8B-3090-4623-86D0-8645F4280028}" destId="{78454CC1-FC9F-4FEA-AE89-A11835B6ED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14F9B0-C11C-4F54-A5FC-98AC109AF389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0CD4AD-F056-42DE-B97F-26E6C5161810}">
      <dgm:prSet phldrT="[Text]"/>
      <dgm:spPr/>
      <dgm:t>
        <a:bodyPr/>
        <a:lstStyle/>
        <a:p>
          <a:r>
            <a:rPr lang="en-US" dirty="0" smtClean="0"/>
            <a:t>Strengthen Initial Teacher Training</a:t>
          </a:r>
          <a:endParaRPr lang="en-US" dirty="0"/>
        </a:p>
      </dgm:t>
    </dgm:pt>
    <dgm:pt modelId="{DE45A647-8848-4CE3-9D21-6FBF9571AF39}" type="parTrans" cxnId="{B88BF25C-1C77-4551-8ED0-4E1615117F6F}">
      <dgm:prSet/>
      <dgm:spPr/>
      <dgm:t>
        <a:bodyPr/>
        <a:lstStyle/>
        <a:p>
          <a:endParaRPr lang="en-US"/>
        </a:p>
      </dgm:t>
    </dgm:pt>
    <dgm:pt modelId="{9F294E61-4F0E-4E89-8427-0B1EA3E0F744}" type="sibTrans" cxnId="{B88BF25C-1C77-4551-8ED0-4E1615117F6F}">
      <dgm:prSet/>
      <dgm:spPr/>
      <dgm:t>
        <a:bodyPr/>
        <a:lstStyle/>
        <a:p>
          <a:endParaRPr lang="en-US"/>
        </a:p>
      </dgm:t>
    </dgm:pt>
    <dgm:pt modelId="{504C3884-F93C-44FE-9F64-7DBC0EB59E1D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Create more opportunities for supervised practice teaching during initial training</a:t>
          </a:r>
          <a:endParaRPr lang="en-US" b="1" dirty="0"/>
        </a:p>
      </dgm:t>
    </dgm:pt>
    <dgm:pt modelId="{F8BE0739-784D-4C0F-9132-407125E8ECE4}" type="parTrans" cxnId="{4F43B18B-B714-41FF-942C-6F8A9CAD6B86}">
      <dgm:prSet/>
      <dgm:spPr/>
      <dgm:t>
        <a:bodyPr/>
        <a:lstStyle/>
        <a:p>
          <a:endParaRPr lang="en-US"/>
        </a:p>
      </dgm:t>
    </dgm:pt>
    <dgm:pt modelId="{39ED2339-A035-49E0-8E41-69E30C518937}" type="sibTrans" cxnId="{4F43B18B-B714-41FF-942C-6F8A9CAD6B86}">
      <dgm:prSet/>
      <dgm:spPr/>
      <dgm:t>
        <a:bodyPr/>
        <a:lstStyle/>
        <a:p>
          <a:endParaRPr lang="en-US"/>
        </a:p>
      </dgm:t>
    </dgm:pt>
    <dgm:pt modelId="{F4995D2B-E37D-4E9F-A02C-4420D6ED2537}">
      <dgm:prSet phldrT="[Text]"/>
      <dgm:spPr/>
      <dgm:t>
        <a:bodyPr/>
        <a:lstStyle/>
        <a:p>
          <a:r>
            <a:rPr lang="en-US" dirty="0" smtClean="0"/>
            <a:t>Incentivize Teachers</a:t>
          </a:r>
          <a:endParaRPr lang="en-US" dirty="0"/>
        </a:p>
      </dgm:t>
    </dgm:pt>
    <dgm:pt modelId="{233D99DB-D267-409E-BEE8-BE558260ABB1}" type="parTrans" cxnId="{B1D243CF-E516-4126-91D1-C3A19E35ED2F}">
      <dgm:prSet/>
      <dgm:spPr/>
      <dgm:t>
        <a:bodyPr/>
        <a:lstStyle/>
        <a:p>
          <a:endParaRPr lang="en-US"/>
        </a:p>
      </dgm:t>
    </dgm:pt>
    <dgm:pt modelId="{5474F7EA-C9B2-4BCE-BA48-DDC661419CD9}" type="sibTrans" cxnId="{B1D243CF-E516-4126-91D1-C3A19E35ED2F}">
      <dgm:prSet/>
      <dgm:spPr/>
      <dgm:t>
        <a:bodyPr/>
        <a:lstStyle/>
        <a:p>
          <a:endParaRPr lang="en-US"/>
        </a:p>
      </dgm:t>
    </dgm:pt>
    <dgm:pt modelId="{62E163C6-CB7F-48B8-8B5C-1E1C34AF1DAB}">
      <dgm:prSet phldrT="[Text]"/>
      <dgm:spPr/>
      <dgm:t>
        <a:bodyPr/>
        <a:lstStyle/>
        <a:p>
          <a:r>
            <a:rPr lang="en-US" b="1" dirty="0" smtClean="0"/>
            <a:t> Amend appointment</a:t>
          </a:r>
          <a:r>
            <a:rPr lang="en-US" b="1" dirty="0" smtClean="0">
              <a:solidFill>
                <a:schemeClr val="tx1"/>
              </a:solidFill>
            </a:rPr>
            <a:t>/promotion</a:t>
          </a:r>
          <a:r>
            <a:rPr lang="en-US" b="1" dirty="0" smtClean="0"/>
            <a:t> requirements into SMT to take into account issues of performance, including learner performance</a:t>
          </a:r>
          <a:endParaRPr lang="en-US" b="1" dirty="0"/>
        </a:p>
      </dgm:t>
    </dgm:pt>
    <dgm:pt modelId="{E865F14A-08C5-4169-B00B-8C33413BBCB7}" type="parTrans" cxnId="{275254D5-7BCC-45DF-9AEE-A03EAA6C20F5}">
      <dgm:prSet/>
      <dgm:spPr/>
      <dgm:t>
        <a:bodyPr/>
        <a:lstStyle/>
        <a:p>
          <a:endParaRPr lang="en-US"/>
        </a:p>
      </dgm:t>
    </dgm:pt>
    <dgm:pt modelId="{89AB8286-634A-44C0-86B7-66843A32C59F}" type="sibTrans" cxnId="{275254D5-7BCC-45DF-9AEE-A03EAA6C20F5}">
      <dgm:prSet/>
      <dgm:spPr/>
      <dgm:t>
        <a:bodyPr/>
        <a:lstStyle/>
        <a:p>
          <a:endParaRPr lang="en-US"/>
        </a:p>
      </dgm:t>
    </dgm:pt>
    <dgm:pt modelId="{298541B4-DFA5-424A-84F2-66415F6275E1}">
      <dgm:prSet/>
      <dgm:spPr/>
      <dgm:t>
        <a:bodyPr/>
        <a:lstStyle/>
        <a:p>
          <a:r>
            <a:rPr lang="en-US" dirty="0" smtClean="0"/>
            <a:t>Repositioning of SACE</a:t>
          </a:r>
          <a:endParaRPr lang="en-US" dirty="0"/>
        </a:p>
      </dgm:t>
    </dgm:pt>
    <dgm:pt modelId="{F919AC35-D50A-4DF9-A6A1-3D1CB629DF5D}" type="parTrans" cxnId="{3195F113-A0B8-4958-A4DF-7F90A6670F3B}">
      <dgm:prSet/>
      <dgm:spPr/>
      <dgm:t>
        <a:bodyPr/>
        <a:lstStyle/>
        <a:p>
          <a:endParaRPr lang="en-US"/>
        </a:p>
      </dgm:t>
    </dgm:pt>
    <dgm:pt modelId="{7C91EB67-D3E7-4A46-BEC9-42A880A2C676}" type="sibTrans" cxnId="{3195F113-A0B8-4958-A4DF-7F90A6670F3B}">
      <dgm:prSet/>
      <dgm:spPr/>
      <dgm:t>
        <a:bodyPr/>
        <a:lstStyle/>
        <a:p>
          <a:endParaRPr lang="en-US"/>
        </a:p>
      </dgm:t>
    </dgm:pt>
    <dgm:pt modelId="{EDBC5516-8307-4397-A773-7A18CD431799}">
      <dgm:prSet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Re-visit the concept of teacher licensing to create incentive for participation in CPTD</a:t>
          </a:r>
          <a:endParaRPr lang="en-US" b="1" dirty="0"/>
        </a:p>
      </dgm:t>
    </dgm:pt>
    <dgm:pt modelId="{B90519BB-2DB3-467E-9636-A48F05489E2C}" type="parTrans" cxnId="{07C1DB89-42F9-47B3-A305-51C167633617}">
      <dgm:prSet/>
      <dgm:spPr/>
      <dgm:t>
        <a:bodyPr/>
        <a:lstStyle/>
        <a:p>
          <a:endParaRPr lang="en-US"/>
        </a:p>
      </dgm:t>
    </dgm:pt>
    <dgm:pt modelId="{9D1B9C04-7CFF-4A04-A13B-4BCC6AC61DAC}" type="sibTrans" cxnId="{07C1DB89-42F9-47B3-A305-51C167633617}">
      <dgm:prSet/>
      <dgm:spPr/>
      <dgm:t>
        <a:bodyPr/>
        <a:lstStyle/>
        <a:p>
          <a:endParaRPr lang="en-US"/>
        </a:p>
      </dgm:t>
    </dgm:pt>
    <dgm:pt modelId="{3292326B-53A0-4020-800A-3A2939F1A74F}">
      <dgm:prSet/>
      <dgm:spPr/>
      <dgm:t>
        <a:bodyPr/>
        <a:lstStyle/>
        <a:p>
          <a:r>
            <a:rPr lang="en-US" b="1" dirty="0" smtClean="0"/>
            <a:t> Use CPTD grant to invest more in ICT systems for proper coordination</a:t>
          </a:r>
          <a:endParaRPr lang="en-US" b="1" dirty="0"/>
        </a:p>
      </dgm:t>
    </dgm:pt>
    <dgm:pt modelId="{D6E3B149-2587-4C99-8DDB-FBFA73D61EA3}" type="parTrans" cxnId="{B2427BC9-E0A4-40F2-8831-FAD37A982863}">
      <dgm:prSet/>
      <dgm:spPr/>
      <dgm:t>
        <a:bodyPr/>
        <a:lstStyle/>
        <a:p>
          <a:endParaRPr lang="en-US"/>
        </a:p>
      </dgm:t>
    </dgm:pt>
    <dgm:pt modelId="{BF19CBEE-F2F3-4FB9-910F-FEF486B4B3AA}" type="sibTrans" cxnId="{B2427BC9-E0A4-40F2-8831-FAD37A982863}">
      <dgm:prSet/>
      <dgm:spPr/>
      <dgm:t>
        <a:bodyPr/>
        <a:lstStyle/>
        <a:p>
          <a:endParaRPr lang="en-US"/>
        </a:p>
      </dgm:t>
    </dgm:pt>
    <dgm:pt modelId="{41677B35-B53C-4AEC-A7D5-380C71E3257C}">
      <dgm:prSet phldrT="[Text]"/>
      <dgm:spPr/>
      <dgm:t>
        <a:bodyPr/>
        <a:lstStyle/>
        <a:p>
          <a:r>
            <a:rPr lang="en-US" b="1" dirty="0" smtClean="0"/>
            <a:t> Monitor quality of programs tor Initial Teacher Training</a:t>
          </a:r>
          <a:endParaRPr lang="en-US" b="1" dirty="0"/>
        </a:p>
      </dgm:t>
    </dgm:pt>
    <dgm:pt modelId="{6CAFA198-0770-47C0-B7B2-E41F20DDC3AB}" type="parTrans" cxnId="{16483204-5854-4CA2-96B4-2FCDEF314995}">
      <dgm:prSet/>
      <dgm:spPr/>
      <dgm:t>
        <a:bodyPr/>
        <a:lstStyle/>
        <a:p>
          <a:endParaRPr lang="en-US"/>
        </a:p>
      </dgm:t>
    </dgm:pt>
    <dgm:pt modelId="{E11F544C-5CD7-4D8D-99FD-29E54CBB8728}" type="sibTrans" cxnId="{16483204-5854-4CA2-96B4-2FCDEF314995}">
      <dgm:prSet/>
      <dgm:spPr/>
      <dgm:t>
        <a:bodyPr/>
        <a:lstStyle/>
        <a:p>
          <a:endParaRPr lang="en-US"/>
        </a:p>
      </dgm:t>
    </dgm:pt>
    <dgm:pt modelId="{F769D0FD-1CC2-4ABC-B34C-737F14E46170}">
      <dgm:prSet phldrT="[Text]"/>
      <dgm:spPr/>
      <dgm:t>
        <a:bodyPr/>
        <a:lstStyle/>
        <a:p>
          <a:r>
            <a:rPr lang="en-US" b="1" dirty="0" smtClean="0"/>
            <a:t> Align programs with sectoral expectations</a:t>
          </a:r>
          <a:endParaRPr lang="en-US" b="1" dirty="0"/>
        </a:p>
      </dgm:t>
    </dgm:pt>
    <dgm:pt modelId="{F6F2244B-2C4B-43B0-813C-9CDB1551BB80}" type="parTrans" cxnId="{F1B28E91-C3A2-46AC-B493-6881DBFD23B6}">
      <dgm:prSet/>
      <dgm:spPr/>
      <dgm:t>
        <a:bodyPr/>
        <a:lstStyle/>
        <a:p>
          <a:endParaRPr lang="en-US"/>
        </a:p>
      </dgm:t>
    </dgm:pt>
    <dgm:pt modelId="{746EC539-8685-4C19-9328-F62FBA96B35F}" type="sibTrans" cxnId="{F1B28E91-C3A2-46AC-B493-6881DBFD23B6}">
      <dgm:prSet/>
      <dgm:spPr/>
      <dgm:t>
        <a:bodyPr/>
        <a:lstStyle/>
        <a:p>
          <a:endParaRPr lang="en-US"/>
        </a:p>
      </dgm:t>
    </dgm:pt>
    <dgm:pt modelId="{A6DBA901-4F91-49C4-91DC-4F1BBEA928BB}">
      <dgm:prSet phldrT="[Text]"/>
      <dgm:spPr/>
      <dgm:t>
        <a:bodyPr/>
        <a:lstStyle/>
        <a:p>
          <a:r>
            <a:rPr lang="en-US" b="1" dirty="0" smtClean="0"/>
            <a:t> Only Teachers who shall have completed a certain number of PD Points(licensed Teachers) to be considered for appointment into promotional posts</a:t>
          </a:r>
          <a:endParaRPr lang="en-US" b="1" dirty="0"/>
        </a:p>
      </dgm:t>
    </dgm:pt>
    <dgm:pt modelId="{0218CBED-D835-4063-B4A5-F07541935B39}" type="parTrans" cxnId="{001188D5-A245-4789-930E-EFB12F6259E4}">
      <dgm:prSet/>
      <dgm:spPr/>
      <dgm:t>
        <a:bodyPr/>
        <a:lstStyle/>
        <a:p>
          <a:endParaRPr lang="en-US"/>
        </a:p>
      </dgm:t>
    </dgm:pt>
    <dgm:pt modelId="{1E00335C-56C7-4FE6-95E9-B3C1AEBCB518}" type="sibTrans" cxnId="{001188D5-A245-4789-930E-EFB12F6259E4}">
      <dgm:prSet/>
      <dgm:spPr/>
      <dgm:t>
        <a:bodyPr/>
        <a:lstStyle/>
        <a:p>
          <a:endParaRPr lang="en-US"/>
        </a:p>
      </dgm:t>
    </dgm:pt>
    <dgm:pt modelId="{82CC464C-92BD-4B2B-B026-BAEE9F929C7D}">
      <dgm:prSet/>
      <dgm:spPr/>
      <dgm:t>
        <a:bodyPr/>
        <a:lstStyle/>
        <a:p>
          <a:r>
            <a:rPr lang="en-US" b="1" dirty="0" smtClean="0"/>
            <a:t> A functioning and reliable system of CPTD points to be enforced </a:t>
          </a:r>
          <a:endParaRPr lang="en-US" b="1" dirty="0"/>
        </a:p>
      </dgm:t>
    </dgm:pt>
    <dgm:pt modelId="{AF5562E6-0E8A-45D0-BA0F-54536F236C1F}" type="parTrans" cxnId="{82E26D2C-B855-436F-BF89-1FDB508A6821}">
      <dgm:prSet/>
      <dgm:spPr/>
      <dgm:t>
        <a:bodyPr/>
        <a:lstStyle/>
        <a:p>
          <a:endParaRPr lang="en-US"/>
        </a:p>
      </dgm:t>
    </dgm:pt>
    <dgm:pt modelId="{590F27FF-1FEE-44C4-847F-746E26D0177F}" type="sibTrans" cxnId="{82E26D2C-B855-436F-BF89-1FDB508A6821}">
      <dgm:prSet/>
      <dgm:spPr/>
      <dgm:t>
        <a:bodyPr/>
        <a:lstStyle/>
        <a:p>
          <a:endParaRPr lang="en-US"/>
        </a:p>
      </dgm:t>
    </dgm:pt>
    <dgm:pt modelId="{E15186F1-D88B-426A-AD4E-0C2677ACB2B0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Strengthen content knowledge and pedagogic competence in programmes</a:t>
          </a:r>
          <a:endParaRPr lang="en-US" b="1" dirty="0">
            <a:solidFill>
              <a:schemeClr val="tx1"/>
            </a:solidFill>
          </a:endParaRPr>
        </a:p>
      </dgm:t>
    </dgm:pt>
    <dgm:pt modelId="{0CCE8287-5327-48F3-8D31-F7760D865277}" type="parTrans" cxnId="{DEAEDA52-4445-4713-9834-A600FC346819}">
      <dgm:prSet/>
      <dgm:spPr/>
      <dgm:t>
        <a:bodyPr/>
        <a:lstStyle/>
        <a:p>
          <a:endParaRPr lang="en-US"/>
        </a:p>
      </dgm:t>
    </dgm:pt>
    <dgm:pt modelId="{BA03A622-665C-4D90-99A8-ED1EC3DD3BB5}" type="sibTrans" cxnId="{DEAEDA52-4445-4713-9834-A600FC346819}">
      <dgm:prSet/>
      <dgm:spPr/>
      <dgm:t>
        <a:bodyPr/>
        <a:lstStyle/>
        <a:p>
          <a:endParaRPr lang="en-US"/>
        </a:p>
      </dgm:t>
    </dgm:pt>
    <dgm:pt modelId="{CF2BF088-543E-440A-8172-A1E1469273D8}" type="pres">
      <dgm:prSet presAssocID="{7F14F9B0-C11C-4F54-A5FC-98AC109AF3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595290-C957-4C30-8E81-38997177AC34}" type="pres">
      <dgm:prSet presAssocID="{FC0CD4AD-F056-42DE-B97F-26E6C5161810}" presName="linNode" presStyleCnt="0"/>
      <dgm:spPr/>
    </dgm:pt>
    <dgm:pt modelId="{36A5A283-5CF2-4198-9AF0-AE754DAD9DD8}" type="pres">
      <dgm:prSet presAssocID="{FC0CD4AD-F056-42DE-B97F-26E6C516181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A0736-E207-4C1B-B541-AAF5E9ACA43B}" type="pres">
      <dgm:prSet presAssocID="{FC0CD4AD-F056-42DE-B97F-26E6C516181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D9D65-0340-41B9-8EF2-8A4D0825EE22}" type="pres">
      <dgm:prSet presAssocID="{9F294E61-4F0E-4E89-8427-0B1EA3E0F744}" presName="spacing" presStyleCnt="0"/>
      <dgm:spPr/>
    </dgm:pt>
    <dgm:pt modelId="{5CCFAC70-6617-4348-B9F4-B6BAB571C181}" type="pres">
      <dgm:prSet presAssocID="{F4995D2B-E37D-4E9F-A02C-4420D6ED2537}" presName="linNode" presStyleCnt="0"/>
      <dgm:spPr/>
    </dgm:pt>
    <dgm:pt modelId="{70A62C72-1154-4253-8985-FB40F330367A}" type="pres">
      <dgm:prSet presAssocID="{F4995D2B-E37D-4E9F-A02C-4420D6ED253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4B6C1-94DD-4192-A481-02A531E7F2AE}" type="pres">
      <dgm:prSet presAssocID="{F4995D2B-E37D-4E9F-A02C-4420D6ED2537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A380E-EC15-40A1-AE09-4299B782CAE8}" type="pres">
      <dgm:prSet presAssocID="{5474F7EA-C9B2-4BCE-BA48-DDC661419CD9}" presName="spacing" presStyleCnt="0"/>
      <dgm:spPr/>
    </dgm:pt>
    <dgm:pt modelId="{280ADB8B-3090-4623-86D0-8645F4280028}" type="pres">
      <dgm:prSet presAssocID="{298541B4-DFA5-424A-84F2-66415F6275E1}" presName="linNode" presStyleCnt="0"/>
      <dgm:spPr/>
    </dgm:pt>
    <dgm:pt modelId="{302FB88B-BA31-4847-B675-153D4B40F093}" type="pres">
      <dgm:prSet presAssocID="{298541B4-DFA5-424A-84F2-66415F6275E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4CC1-FC9F-4FEA-AE89-A11835B6ED0A}" type="pres">
      <dgm:prSet presAssocID="{298541B4-DFA5-424A-84F2-66415F6275E1}" presName="childShp" presStyleLbl="bgAccFollowNode1" presStyleIdx="2" presStyleCnt="3" custLinFactNeighborX="-1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C63C6-1E16-4273-AB94-008BFE3953ED}" type="presOf" srcId="{7F14F9B0-C11C-4F54-A5FC-98AC109AF389}" destId="{CF2BF088-543E-440A-8172-A1E1469273D8}" srcOrd="0" destOrd="0" presId="urn:microsoft.com/office/officeart/2005/8/layout/vList6"/>
    <dgm:cxn modelId="{3C6A541E-1BEF-4DD5-87BF-1E2AFC7E2F84}" type="presOf" srcId="{504C3884-F93C-44FE-9F64-7DBC0EB59E1D}" destId="{A42A0736-E207-4C1B-B541-AAF5E9ACA43B}" srcOrd="0" destOrd="0" presId="urn:microsoft.com/office/officeart/2005/8/layout/vList6"/>
    <dgm:cxn modelId="{16483204-5854-4CA2-96B4-2FCDEF314995}" srcId="{FC0CD4AD-F056-42DE-B97F-26E6C5161810}" destId="{41677B35-B53C-4AEC-A7D5-380C71E3257C}" srcOrd="1" destOrd="0" parTransId="{6CAFA198-0770-47C0-B7B2-E41F20DDC3AB}" sibTransId="{E11F544C-5CD7-4D8D-99FD-29E54CBB8728}"/>
    <dgm:cxn modelId="{BBD68ABD-1307-4887-A503-E63087D24EEC}" type="presOf" srcId="{41677B35-B53C-4AEC-A7D5-380C71E3257C}" destId="{A42A0736-E207-4C1B-B541-AAF5E9ACA43B}" srcOrd="0" destOrd="1" presId="urn:microsoft.com/office/officeart/2005/8/layout/vList6"/>
    <dgm:cxn modelId="{07C1DB89-42F9-47B3-A305-51C167633617}" srcId="{298541B4-DFA5-424A-84F2-66415F6275E1}" destId="{EDBC5516-8307-4397-A773-7A18CD431799}" srcOrd="0" destOrd="0" parTransId="{B90519BB-2DB3-467E-9636-A48F05489E2C}" sibTransId="{9D1B9C04-7CFF-4A04-A13B-4BCC6AC61DAC}"/>
    <dgm:cxn modelId="{3195F113-A0B8-4958-A4DF-7F90A6670F3B}" srcId="{7F14F9B0-C11C-4F54-A5FC-98AC109AF389}" destId="{298541B4-DFA5-424A-84F2-66415F6275E1}" srcOrd="2" destOrd="0" parTransId="{F919AC35-D50A-4DF9-A6A1-3D1CB629DF5D}" sibTransId="{7C91EB67-D3E7-4A46-BEC9-42A880A2C676}"/>
    <dgm:cxn modelId="{B88BF25C-1C77-4551-8ED0-4E1615117F6F}" srcId="{7F14F9B0-C11C-4F54-A5FC-98AC109AF389}" destId="{FC0CD4AD-F056-42DE-B97F-26E6C5161810}" srcOrd="0" destOrd="0" parTransId="{DE45A647-8848-4CE3-9D21-6FBF9571AF39}" sibTransId="{9F294E61-4F0E-4E89-8427-0B1EA3E0F744}"/>
    <dgm:cxn modelId="{55C009BE-A3EC-466A-A0C6-2DFB60764BE3}" type="presOf" srcId="{82CC464C-92BD-4B2B-B026-BAEE9F929C7D}" destId="{78454CC1-FC9F-4FEA-AE89-A11835B6ED0A}" srcOrd="0" destOrd="1" presId="urn:microsoft.com/office/officeart/2005/8/layout/vList6"/>
    <dgm:cxn modelId="{4F43B18B-B714-41FF-942C-6F8A9CAD6B86}" srcId="{FC0CD4AD-F056-42DE-B97F-26E6C5161810}" destId="{504C3884-F93C-44FE-9F64-7DBC0EB59E1D}" srcOrd="0" destOrd="0" parTransId="{F8BE0739-784D-4C0F-9132-407125E8ECE4}" sibTransId="{39ED2339-A035-49E0-8E41-69E30C518937}"/>
    <dgm:cxn modelId="{B2427BC9-E0A4-40F2-8831-FAD37A982863}" srcId="{298541B4-DFA5-424A-84F2-66415F6275E1}" destId="{3292326B-53A0-4020-800A-3A2939F1A74F}" srcOrd="2" destOrd="0" parTransId="{D6E3B149-2587-4C99-8DDB-FBFA73D61EA3}" sibTransId="{BF19CBEE-F2F3-4FB9-910F-FEF486B4B3AA}"/>
    <dgm:cxn modelId="{25FC93AB-B6BB-4F5D-BF69-E1DAF84A0D26}" type="presOf" srcId="{F769D0FD-1CC2-4ABC-B34C-737F14E46170}" destId="{A42A0736-E207-4C1B-B541-AAF5E9ACA43B}" srcOrd="0" destOrd="2" presId="urn:microsoft.com/office/officeart/2005/8/layout/vList6"/>
    <dgm:cxn modelId="{EB227842-DC92-40AF-B061-2618C23B5A0D}" type="presOf" srcId="{E15186F1-D88B-426A-AD4E-0C2677ACB2B0}" destId="{A42A0736-E207-4C1B-B541-AAF5E9ACA43B}" srcOrd="0" destOrd="3" presId="urn:microsoft.com/office/officeart/2005/8/layout/vList6"/>
    <dgm:cxn modelId="{8763BB97-6C7B-4CF3-AE60-6387D760CD64}" type="presOf" srcId="{FC0CD4AD-F056-42DE-B97F-26E6C5161810}" destId="{36A5A283-5CF2-4198-9AF0-AE754DAD9DD8}" srcOrd="0" destOrd="0" presId="urn:microsoft.com/office/officeart/2005/8/layout/vList6"/>
    <dgm:cxn modelId="{82E26D2C-B855-436F-BF89-1FDB508A6821}" srcId="{298541B4-DFA5-424A-84F2-66415F6275E1}" destId="{82CC464C-92BD-4B2B-B026-BAEE9F929C7D}" srcOrd="1" destOrd="0" parTransId="{AF5562E6-0E8A-45D0-BA0F-54536F236C1F}" sibTransId="{590F27FF-1FEE-44C4-847F-746E26D0177F}"/>
    <dgm:cxn modelId="{275254D5-7BCC-45DF-9AEE-A03EAA6C20F5}" srcId="{F4995D2B-E37D-4E9F-A02C-4420D6ED2537}" destId="{62E163C6-CB7F-48B8-8B5C-1E1C34AF1DAB}" srcOrd="0" destOrd="0" parTransId="{E865F14A-08C5-4169-B00B-8C33413BBCB7}" sibTransId="{89AB8286-634A-44C0-86B7-66843A32C59F}"/>
    <dgm:cxn modelId="{C66A8136-6A14-494C-AA6A-ED24DF3A0DA7}" type="presOf" srcId="{EDBC5516-8307-4397-A773-7A18CD431799}" destId="{78454CC1-FC9F-4FEA-AE89-A11835B6ED0A}" srcOrd="0" destOrd="0" presId="urn:microsoft.com/office/officeart/2005/8/layout/vList6"/>
    <dgm:cxn modelId="{03091D3E-80F2-4CC5-8B85-BA00E1A67D10}" type="presOf" srcId="{A6DBA901-4F91-49C4-91DC-4F1BBEA928BB}" destId="{09F4B6C1-94DD-4192-A481-02A531E7F2AE}" srcOrd="0" destOrd="1" presId="urn:microsoft.com/office/officeart/2005/8/layout/vList6"/>
    <dgm:cxn modelId="{F1B28E91-C3A2-46AC-B493-6881DBFD23B6}" srcId="{FC0CD4AD-F056-42DE-B97F-26E6C5161810}" destId="{F769D0FD-1CC2-4ABC-B34C-737F14E46170}" srcOrd="2" destOrd="0" parTransId="{F6F2244B-2C4B-43B0-813C-9CDB1551BB80}" sibTransId="{746EC539-8685-4C19-9328-F62FBA96B35F}"/>
    <dgm:cxn modelId="{4DC9574F-907E-4EC5-868E-86063599239D}" type="presOf" srcId="{62E163C6-CB7F-48B8-8B5C-1E1C34AF1DAB}" destId="{09F4B6C1-94DD-4192-A481-02A531E7F2AE}" srcOrd="0" destOrd="0" presId="urn:microsoft.com/office/officeart/2005/8/layout/vList6"/>
    <dgm:cxn modelId="{87B5B2E7-DB24-4E0C-BA7F-F586CECEAAF0}" type="presOf" srcId="{F4995D2B-E37D-4E9F-A02C-4420D6ED2537}" destId="{70A62C72-1154-4253-8985-FB40F330367A}" srcOrd="0" destOrd="0" presId="urn:microsoft.com/office/officeart/2005/8/layout/vList6"/>
    <dgm:cxn modelId="{8F75CF3C-197A-4387-B4A9-29F50C4963AA}" type="presOf" srcId="{298541B4-DFA5-424A-84F2-66415F6275E1}" destId="{302FB88B-BA31-4847-B675-153D4B40F093}" srcOrd="0" destOrd="0" presId="urn:microsoft.com/office/officeart/2005/8/layout/vList6"/>
    <dgm:cxn modelId="{B1D243CF-E516-4126-91D1-C3A19E35ED2F}" srcId="{7F14F9B0-C11C-4F54-A5FC-98AC109AF389}" destId="{F4995D2B-E37D-4E9F-A02C-4420D6ED2537}" srcOrd="1" destOrd="0" parTransId="{233D99DB-D267-409E-BEE8-BE558260ABB1}" sibTransId="{5474F7EA-C9B2-4BCE-BA48-DDC661419CD9}"/>
    <dgm:cxn modelId="{001188D5-A245-4789-930E-EFB12F6259E4}" srcId="{F4995D2B-E37D-4E9F-A02C-4420D6ED2537}" destId="{A6DBA901-4F91-49C4-91DC-4F1BBEA928BB}" srcOrd="1" destOrd="0" parTransId="{0218CBED-D835-4063-B4A5-F07541935B39}" sibTransId="{1E00335C-56C7-4FE6-95E9-B3C1AEBCB518}"/>
    <dgm:cxn modelId="{DEAEDA52-4445-4713-9834-A600FC346819}" srcId="{FC0CD4AD-F056-42DE-B97F-26E6C5161810}" destId="{E15186F1-D88B-426A-AD4E-0C2677ACB2B0}" srcOrd="3" destOrd="0" parTransId="{0CCE8287-5327-48F3-8D31-F7760D865277}" sibTransId="{BA03A622-665C-4D90-99A8-ED1EC3DD3BB5}"/>
    <dgm:cxn modelId="{45B448DC-7FA1-4799-90E7-D697DE393980}" type="presOf" srcId="{3292326B-53A0-4020-800A-3A2939F1A74F}" destId="{78454CC1-FC9F-4FEA-AE89-A11835B6ED0A}" srcOrd="0" destOrd="2" presId="urn:microsoft.com/office/officeart/2005/8/layout/vList6"/>
    <dgm:cxn modelId="{C97667D7-5AD5-41FC-9DD2-A02B4DE807E8}" type="presParOf" srcId="{CF2BF088-543E-440A-8172-A1E1469273D8}" destId="{59595290-C957-4C30-8E81-38997177AC34}" srcOrd="0" destOrd="0" presId="urn:microsoft.com/office/officeart/2005/8/layout/vList6"/>
    <dgm:cxn modelId="{5C89834A-BF87-48EC-89AB-E0A74C851E70}" type="presParOf" srcId="{59595290-C957-4C30-8E81-38997177AC34}" destId="{36A5A283-5CF2-4198-9AF0-AE754DAD9DD8}" srcOrd="0" destOrd="0" presId="urn:microsoft.com/office/officeart/2005/8/layout/vList6"/>
    <dgm:cxn modelId="{E21A336D-15B1-4EA7-99B9-7FE101B4A554}" type="presParOf" srcId="{59595290-C957-4C30-8E81-38997177AC34}" destId="{A42A0736-E207-4C1B-B541-AAF5E9ACA43B}" srcOrd="1" destOrd="0" presId="urn:microsoft.com/office/officeart/2005/8/layout/vList6"/>
    <dgm:cxn modelId="{EC61F500-AF3D-47CC-B6DF-D8BE466B5498}" type="presParOf" srcId="{CF2BF088-543E-440A-8172-A1E1469273D8}" destId="{599D9D65-0340-41B9-8EF2-8A4D0825EE22}" srcOrd="1" destOrd="0" presId="urn:microsoft.com/office/officeart/2005/8/layout/vList6"/>
    <dgm:cxn modelId="{2ED5B36C-DE86-4C49-BBFE-C8043691EE07}" type="presParOf" srcId="{CF2BF088-543E-440A-8172-A1E1469273D8}" destId="{5CCFAC70-6617-4348-B9F4-B6BAB571C181}" srcOrd="2" destOrd="0" presId="urn:microsoft.com/office/officeart/2005/8/layout/vList6"/>
    <dgm:cxn modelId="{E067B3C3-0740-47A2-867E-4D3CCCA3F6BB}" type="presParOf" srcId="{5CCFAC70-6617-4348-B9F4-B6BAB571C181}" destId="{70A62C72-1154-4253-8985-FB40F330367A}" srcOrd="0" destOrd="0" presId="urn:microsoft.com/office/officeart/2005/8/layout/vList6"/>
    <dgm:cxn modelId="{16D2988B-6B9F-45A1-A3DB-5996074F84D7}" type="presParOf" srcId="{5CCFAC70-6617-4348-B9F4-B6BAB571C181}" destId="{09F4B6C1-94DD-4192-A481-02A531E7F2AE}" srcOrd="1" destOrd="0" presId="urn:microsoft.com/office/officeart/2005/8/layout/vList6"/>
    <dgm:cxn modelId="{5D023B29-14C4-4FF0-9A51-0C4C0375B016}" type="presParOf" srcId="{CF2BF088-543E-440A-8172-A1E1469273D8}" destId="{484A380E-EC15-40A1-AE09-4299B782CAE8}" srcOrd="3" destOrd="0" presId="urn:microsoft.com/office/officeart/2005/8/layout/vList6"/>
    <dgm:cxn modelId="{6EE501D0-BEBF-40D7-886D-A12C066D351B}" type="presParOf" srcId="{CF2BF088-543E-440A-8172-A1E1469273D8}" destId="{280ADB8B-3090-4623-86D0-8645F4280028}" srcOrd="4" destOrd="0" presId="urn:microsoft.com/office/officeart/2005/8/layout/vList6"/>
    <dgm:cxn modelId="{2C21C3AD-E894-4FE9-B0B6-4E8C17F655EB}" type="presParOf" srcId="{280ADB8B-3090-4623-86D0-8645F4280028}" destId="{302FB88B-BA31-4847-B675-153D4B40F093}" srcOrd="0" destOrd="0" presId="urn:microsoft.com/office/officeart/2005/8/layout/vList6"/>
    <dgm:cxn modelId="{3C4E7022-83E1-4C20-9C1C-297B66E02DE9}" type="presParOf" srcId="{280ADB8B-3090-4623-86D0-8645F4280028}" destId="{78454CC1-FC9F-4FEA-AE89-A11835B6ED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F14F9B0-C11C-4F54-A5FC-98AC109AF389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C0CD4AD-F056-42DE-B97F-26E6C5161810}">
      <dgm:prSet phldrT="[Text]"/>
      <dgm:spPr/>
      <dgm:t>
        <a:bodyPr/>
        <a:lstStyle/>
        <a:p>
          <a:r>
            <a:rPr lang="en-US" dirty="0" smtClean="0"/>
            <a:t>Protect Funding for CPTD</a:t>
          </a:r>
          <a:endParaRPr lang="en-US" dirty="0"/>
        </a:p>
      </dgm:t>
    </dgm:pt>
    <dgm:pt modelId="{DE45A647-8848-4CE3-9D21-6FBF9571AF39}" type="parTrans" cxnId="{B88BF25C-1C77-4551-8ED0-4E1615117F6F}">
      <dgm:prSet/>
      <dgm:spPr/>
      <dgm:t>
        <a:bodyPr/>
        <a:lstStyle/>
        <a:p>
          <a:endParaRPr lang="en-US"/>
        </a:p>
      </dgm:t>
    </dgm:pt>
    <dgm:pt modelId="{9F294E61-4F0E-4E89-8427-0B1EA3E0F744}" type="sibTrans" cxnId="{B88BF25C-1C77-4551-8ED0-4E1615117F6F}">
      <dgm:prSet/>
      <dgm:spPr/>
      <dgm:t>
        <a:bodyPr/>
        <a:lstStyle/>
        <a:p>
          <a:endParaRPr lang="en-US"/>
        </a:p>
      </dgm:t>
    </dgm:pt>
    <dgm:pt modelId="{504C3884-F93C-44FE-9F64-7DBC0EB59E1D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70% of the 1% for Skills levy to be protected and ring-fenced</a:t>
          </a:r>
          <a:endParaRPr lang="en-US" b="1" dirty="0"/>
        </a:p>
      </dgm:t>
    </dgm:pt>
    <dgm:pt modelId="{F8BE0739-784D-4C0F-9132-407125E8ECE4}" type="parTrans" cxnId="{4F43B18B-B714-41FF-942C-6F8A9CAD6B86}">
      <dgm:prSet/>
      <dgm:spPr/>
      <dgm:t>
        <a:bodyPr/>
        <a:lstStyle/>
        <a:p>
          <a:endParaRPr lang="en-US"/>
        </a:p>
      </dgm:t>
    </dgm:pt>
    <dgm:pt modelId="{39ED2339-A035-49E0-8E41-69E30C518937}" type="sibTrans" cxnId="{4F43B18B-B714-41FF-942C-6F8A9CAD6B86}">
      <dgm:prSet/>
      <dgm:spPr/>
      <dgm:t>
        <a:bodyPr/>
        <a:lstStyle/>
        <a:p>
          <a:endParaRPr lang="en-US"/>
        </a:p>
      </dgm:t>
    </dgm:pt>
    <dgm:pt modelId="{F4995D2B-E37D-4E9F-A02C-4420D6ED2537}">
      <dgm:prSet phldrT="[Text]"/>
      <dgm:spPr/>
      <dgm:t>
        <a:bodyPr/>
        <a:lstStyle/>
        <a:p>
          <a:r>
            <a:rPr lang="en-US" dirty="0" smtClean="0"/>
            <a:t>Strengthen partnerships</a:t>
          </a:r>
          <a:endParaRPr lang="en-US" dirty="0"/>
        </a:p>
      </dgm:t>
    </dgm:pt>
    <dgm:pt modelId="{233D99DB-D267-409E-BEE8-BE558260ABB1}" type="parTrans" cxnId="{B1D243CF-E516-4126-91D1-C3A19E35ED2F}">
      <dgm:prSet/>
      <dgm:spPr/>
      <dgm:t>
        <a:bodyPr/>
        <a:lstStyle/>
        <a:p>
          <a:endParaRPr lang="en-US"/>
        </a:p>
      </dgm:t>
    </dgm:pt>
    <dgm:pt modelId="{5474F7EA-C9B2-4BCE-BA48-DDC661419CD9}" type="sibTrans" cxnId="{B1D243CF-E516-4126-91D1-C3A19E35ED2F}">
      <dgm:prSet/>
      <dgm:spPr/>
      <dgm:t>
        <a:bodyPr/>
        <a:lstStyle/>
        <a:p>
          <a:endParaRPr lang="en-US"/>
        </a:p>
      </dgm:t>
    </dgm:pt>
    <dgm:pt modelId="{62E163C6-CB7F-48B8-8B5C-1E1C34AF1DAB}">
      <dgm:prSet phldrT="[Text]"/>
      <dgm:spPr/>
      <dgm:t>
        <a:bodyPr/>
        <a:lstStyle/>
        <a:p>
          <a:r>
            <a:rPr lang="en-US" b="1" dirty="0" smtClean="0"/>
            <a:t> Strengthen Teacher Union Collaboration by allocating resources from Skills Levy</a:t>
          </a:r>
          <a:endParaRPr lang="en-US" b="1" dirty="0"/>
        </a:p>
      </dgm:t>
    </dgm:pt>
    <dgm:pt modelId="{E865F14A-08C5-4169-B00B-8C33413BBCB7}" type="parTrans" cxnId="{275254D5-7BCC-45DF-9AEE-A03EAA6C20F5}">
      <dgm:prSet/>
      <dgm:spPr/>
      <dgm:t>
        <a:bodyPr/>
        <a:lstStyle/>
        <a:p>
          <a:endParaRPr lang="en-US"/>
        </a:p>
      </dgm:t>
    </dgm:pt>
    <dgm:pt modelId="{89AB8286-634A-44C0-86B7-66843A32C59F}" type="sibTrans" cxnId="{275254D5-7BCC-45DF-9AEE-A03EAA6C20F5}">
      <dgm:prSet/>
      <dgm:spPr/>
      <dgm:t>
        <a:bodyPr/>
        <a:lstStyle/>
        <a:p>
          <a:endParaRPr lang="en-US"/>
        </a:p>
      </dgm:t>
    </dgm:pt>
    <dgm:pt modelId="{298541B4-DFA5-424A-84F2-66415F6275E1}">
      <dgm:prSet/>
      <dgm:spPr/>
      <dgm:t>
        <a:bodyPr/>
        <a:lstStyle/>
        <a:p>
          <a:r>
            <a:rPr lang="en-US" dirty="0" smtClean="0"/>
            <a:t>Strengthen structures and platforms for CPTD</a:t>
          </a:r>
          <a:endParaRPr lang="en-US" dirty="0"/>
        </a:p>
      </dgm:t>
    </dgm:pt>
    <dgm:pt modelId="{F919AC35-D50A-4DF9-A6A1-3D1CB629DF5D}" type="parTrans" cxnId="{3195F113-A0B8-4958-A4DF-7F90A6670F3B}">
      <dgm:prSet/>
      <dgm:spPr/>
      <dgm:t>
        <a:bodyPr/>
        <a:lstStyle/>
        <a:p>
          <a:endParaRPr lang="en-US"/>
        </a:p>
      </dgm:t>
    </dgm:pt>
    <dgm:pt modelId="{7C91EB67-D3E7-4A46-BEC9-42A880A2C676}" type="sibTrans" cxnId="{3195F113-A0B8-4958-A4DF-7F90A6670F3B}">
      <dgm:prSet/>
      <dgm:spPr/>
      <dgm:t>
        <a:bodyPr/>
        <a:lstStyle/>
        <a:p>
          <a:endParaRPr lang="en-US"/>
        </a:p>
      </dgm:t>
    </dgm:pt>
    <dgm:pt modelId="{EDBC5516-8307-4397-A773-7A18CD431799}">
      <dgm:prSet/>
      <dgm:spPr/>
      <dgm:t>
        <a:bodyPr/>
        <a:lstStyle/>
        <a:p>
          <a:r>
            <a:rPr lang="en-US" dirty="0" smtClean="0"/>
            <a:t> </a:t>
          </a:r>
          <a:r>
            <a:rPr lang="en-US" b="1" dirty="0" smtClean="0"/>
            <a:t>Capacitate structures for CPTD at all levels of the system( NICPD, PTDIs, DTDCs)</a:t>
          </a:r>
          <a:endParaRPr lang="en-US" b="1" dirty="0"/>
        </a:p>
      </dgm:t>
    </dgm:pt>
    <dgm:pt modelId="{B90519BB-2DB3-467E-9636-A48F05489E2C}" type="parTrans" cxnId="{07C1DB89-42F9-47B3-A305-51C167633617}">
      <dgm:prSet/>
      <dgm:spPr/>
      <dgm:t>
        <a:bodyPr/>
        <a:lstStyle/>
        <a:p>
          <a:endParaRPr lang="en-US"/>
        </a:p>
      </dgm:t>
    </dgm:pt>
    <dgm:pt modelId="{9D1B9C04-7CFF-4A04-A13B-4BCC6AC61DAC}" type="sibTrans" cxnId="{07C1DB89-42F9-47B3-A305-51C167633617}">
      <dgm:prSet/>
      <dgm:spPr/>
      <dgm:t>
        <a:bodyPr/>
        <a:lstStyle/>
        <a:p>
          <a:endParaRPr lang="en-US"/>
        </a:p>
      </dgm:t>
    </dgm:pt>
    <dgm:pt modelId="{3292326B-53A0-4020-800A-3A2939F1A74F}">
      <dgm:prSet/>
      <dgm:spPr/>
      <dgm:t>
        <a:bodyPr/>
        <a:lstStyle/>
        <a:p>
          <a:r>
            <a:rPr lang="en-US" b="1" dirty="0" smtClean="0"/>
            <a:t> Capacitate oversight structures for CPTD </a:t>
          </a:r>
          <a:r>
            <a:rPr lang="en-US" b="1" dirty="0" err="1" smtClean="0"/>
            <a:t>e.g</a:t>
          </a:r>
          <a:r>
            <a:rPr lang="en-US" b="1" dirty="0" smtClean="0"/>
            <a:t> NTEDC, PTEDCs</a:t>
          </a:r>
          <a:endParaRPr lang="en-US" b="1" dirty="0"/>
        </a:p>
      </dgm:t>
    </dgm:pt>
    <dgm:pt modelId="{D6E3B149-2587-4C99-8DDB-FBFA73D61EA3}" type="parTrans" cxnId="{B2427BC9-E0A4-40F2-8831-FAD37A982863}">
      <dgm:prSet/>
      <dgm:spPr/>
      <dgm:t>
        <a:bodyPr/>
        <a:lstStyle/>
        <a:p>
          <a:endParaRPr lang="en-US"/>
        </a:p>
      </dgm:t>
    </dgm:pt>
    <dgm:pt modelId="{BF19CBEE-F2F3-4FB9-910F-FEF486B4B3AA}" type="sibTrans" cxnId="{B2427BC9-E0A4-40F2-8831-FAD37A982863}">
      <dgm:prSet/>
      <dgm:spPr/>
      <dgm:t>
        <a:bodyPr/>
        <a:lstStyle/>
        <a:p>
          <a:endParaRPr lang="en-US"/>
        </a:p>
      </dgm:t>
    </dgm:pt>
    <dgm:pt modelId="{82CC464C-92BD-4B2B-B026-BAEE9F929C7D}">
      <dgm:prSet/>
      <dgm:spPr/>
      <dgm:t>
        <a:bodyPr/>
        <a:lstStyle/>
        <a:p>
          <a:r>
            <a:rPr lang="en-US" b="1" dirty="0" smtClean="0"/>
            <a:t> </a:t>
          </a:r>
          <a:r>
            <a:rPr lang="en-US" b="1" dirty="0" err="1" smtClean="0"/>
            <a:t>Strengthern</a:t>
          </a:r>
          <a:r>
            <a:rPr lang="en-US" b="1" dirty="0" smtClean="0"/>
            <a:t> and support PLCs </a:t>
          </a:r>
          <a:endParaRPr lang="en-US" b="1" dirty="0"/>
        </a:p>
      </dgm:t>
    </dgm:pt>
    <dgm:pt modelId="{AF5562E6-0E8A-45D0-BA0F-54536F236C1F}" type="parTrans" cxnId="{82E26D2C-B855-436F-BF89-1FDB508A6821}">
      <dgm:prSet/>
      <dgm:spPr/>
      <dgm:t>
        <a:bodyPr/>
        <a:lstStyle/>
        <a:p>
          <a:endParaRPr lang="en-US"/>
        </a:p>
      </dgm:t>
    </dgm:pt>
    <dgm:pt modelId="{590F27FF-1FEE-44C4-847F-746E26D0177F}" type="sibTrans" cxnId="{82E26D2C-B855-436F-BF89-1FDB508A6821}">
      <dgm:prSet/>
      <dgm:spPr/>
      <dgm:t>
        <a:bodyPr/>
        <a:lstStyle/>
        <a:p>
          <a:endParaRPr lang="en-US"/>
        </a:p>
      </dgm:t>
    </dgm:pt>
    <dgm:pt modelId="{290F7B4C-4322-4C54-8DC3-9F0CD3CEB974}">
      <dgm:prSet phldrT="[Text]"/>
      <dgm:spPr/>
      <dgm:t>
        <a:bodyPr/>
        <a:lstStyle/>
        <a:p>
          <a:r>
            <a:rPr lang="en-US" b="1" dirty="0" smtClean="0"/>
            <a:t> </a:t>
          </a:r>
          <a:r>
            <a:rPr lang="en-US" b="1" dirty="0" err="1" smtClean="0"/>
            <a:t>Atleast</a:t>
          </a:r>
          <a:r>
            <a:rPr lang="en-US" b="1" dirty="0" smtClean="0"/>
            <a:t> 80%  of the 50% to be used for school based Educators </a:t>
          </a:r>
          <a:endParaRPr lang="en-US" b="1" dirty="0"/>
        </a:p>
      </dgm:t>
    </dgm:pt>
    <dgm:pt modelId="{7036DDF4-D76D-4725-AD9E-516C0E62BA95}" type="parTrans" cxnId="{99175D36-44A2-4B32-BF12-2E2016767CE3}">
      <dgm:prSet/>
      <dgm:spPr/>
      <dgm:t>
        <a:bodyPr/>
        <a:lstStyle/>
        <a:p>
          <a:endParaRPr lang="en-US"/>
        </a:p>
      </dgm:t>
    </dgm:pt>
    <dgm:pt modelId="{B24D24C2-A404-42C1-AE92-EAFE563E3E6F}" type="sibTrans" cxnId="{99175D36-44A2-4B32-BF12-2E2016767CE3}">
      <dgm:prSet/>
      <dgm:spPr/>
      <dgm:t>
        <a:bodyPr/>
        <a:lstStyle/>
        <a:p>
          <a:endParaRPr lang="en-US"/>
        </a:p>
      </dgm:t>
    </dgm:pt>
    <dgm:pt modelId="{7A73F741-2318-4ED1-BD14-500BF1A72745}">
      <dgm:prSet phldrT="[Text]"/>
      <dgm:spPr/>
      <dgm:t>
        <a:bodyPr/>
        <a:lstStyle/>
        <a:p>
          <a:endParaRPr lang="en-US" b="1" dirty="0"/>
        </a:p>
      </dgm:t>
    </dgm:pt>
    <dgm:pt modelId="{97EC93D5-E846-4E40-9B81-96C4B09B7F77}" type="parTrans" cxnId="{91C0B385-8161-4146-93BF-879E44686EC1}">
      <dgm:prSet/>
      <dgm:spPr/>
      <dgm:t>
        <a:bodyPr/>
        <a:lstStyle/>
        <a:p>
          <a:endParaRPr lang="en-US"/>
        </a:p>
      </dgm:t>
    </dgm:pt>
    <dgm:pt modelId="{C5997F63-2095-4F8A-B279-329FD12FEB00}" type="sibTrans" cxnId="{91C0B385-8161-4146-93BF-879E44686EC1}">
      <dgm:prSet/>
      <dgm:spPr/>
      <dgm:t>
        <a:bodyPr/>
        <a:lstStyle/>
        <a:p>
          <a:endParaRPr lang="en-US"/>
        </a:p>
      </dgm:t>
    </dgm:pt>
    <dgm:pt modelId="{1270B3AD-69B4-4581-8F40-1BA5A4B50B61}">
      <dgm:prSet phldrT="[Text]"/>
      <dgm:spPr/>
      <dgm:t>
        <a:bodyPr/>
        <a:lstStyle/>
        <a:p>
          <a:r>
            <a:rPr lang="en-US" b="1" dirty="0" smtClean="0"/>
            <a:t> Encourage teachers to belong to professional associations</a:t>
          </a:r>
          <a:endParaRPr lang="en-US" b="1" dirty="0"/>
        </a:p>
      </dgm:t>
    </dgm:pt>
    <dgm:pt modelId="{A08D12E5-298A-4B78-A922-0DDC4CECCC03}" type="parTrans" cxnId="{C3D189D9-7D43-414D-B10E-DD55B4A315A5}">
      <dgm:prSet/>
      <dgm:spPr/>
      <dgm:t>
        <a:bodyPr/>
        <a:lstStyle/>
        <a:p>
          <a:endParaRPr lang="en-US"/>
        </a:p>
      </dgm:t>
    </dgm:pt>
    <dgm:pt modelId="{65125540-D6B9-4B6F-B47D-2399EF40E830}" type="sibTrans" cxnId="{C3D189D9-7D43-414D-B10E-DD55B4A315A5}">
      <dgm:prSet/>
      <dgm:spPr/>
      <dgm:t>
        <a:bodyPr/>
        <a:lstStyle/>
        <a:p>
          <a:endParaRPr lang="en-US"/>
        </a:p>
      </dgm:t>
    </dgm:pt>
    <dgm:pt modelId="{9EED3D81-98AD-4B19-AB94-BC2B4D49EDDB}">
      <dgm:prSet phldrT="[Text]"/>
      <dgm:spPr/>
      <dgm:t>
        <a:bodyPr/>
        <a:lstStyle/>
        <a:p>
          <a:r>
            <a:rPr lang="en-US" b="1" dirty="0" smtClean="0"/>
            <a:t> Partner with Universities to develop short courses</a:t>
          </a:r>
          <a:endParaRPr lang="en-US" b="1" dirty="0"/>
        </a:p>
      </dgm:t>
    </dgm:pt>
    <dgm:pt modelId="{BE04D7A0-6490-427F-B9DD-4380C47EE57E}" type="parTrans" cxnId="{C008E213-3DEE-4D95-96F8-FB46C7426BA8}">
      <dgm:prSet/>
      <dgm:spPr/>
      <dgm:t>
        <a:bodyPr/>
        <a:lstStyle/>
        <a:p>
          <a:endParaRPr lang="en-US"/>
        </a:p>
      </dgm:t>
    </dgm:pt>
    <dgm:pt modelId="{AC0811DF-E6BC-49C2-80CE-CB1FA60D866F}" type="sibTrans" cxnId="{C008E213-3DEE-4D95-96F8-FB46C7426BA8}">
      <dgm:prSet/>
      <dgm:spPr/>
      <dgm:t>
        <a:bodyPr/>
        <a:lstStyle/>
        <a:p>
          <a:endParaRPr lang="en-US"/>
        </a:p>
      </dgm:t>
    </dgm:pt>
    <dgm:pt modelId="{991ED67E-9411-40B6-AB17-A9786A1E3198}">
      <dgm:prSet phldrT="[Text]"/>
      <dgm:spPr/>
      <dgm:t>
        <a:bodyPr/>
        <a:lstStyle/>
        <a:p>
          <a:r>
            <a:rPr lang="en-US" b="1" dirty="0" smtClean="0"/>
            <a:t> More collaboration with ETDP SETA</a:t>
          </a:r>
          <a:endParaRPr lang="en-US" b="1" dirty="0"/>
        </a:p>
      </dgm:t>
    </dgm:pt>
    <dgm:pt modelId="{CA85A75E-C673-40FB-A1EE-9B5C4C24338C}" type="parTrans" cxnId="{71067F22-9CA9-4EAA-9764-7BC37470386F}">
      <dgm:prSet/>
      <dgm:spPr/>
      <dgm:t>
        <a:bodyPr/>
        <a:lstStyle/>
        <a:p>
          <a:endParaRPr lang="en-US"/>
        </a:p>
      </dgm:t>
    </dgm:pt>
    <dgm:pt modelId="{A6AB81A4-1A69-4EA9-9297-623E8E84F258}" type="sibTrans" cxnId="{71067F22-9CA9-4EAA-9764-7BC37470386F}">
      <dgm:prSet/>
      <dgm:spPr/>
      <dgm:t>
        <a:bodyPr/>
        <a:lstStyle/>
        <a:p>
          <a:endParaRPr lang="en-US"/>
        </a:p>
      </dgm:t>
    </dgm:pt>
    <dgm:pt modelId="{FF079E66-847A-4032-B930-71A6BBEEB42B}">
      <dgm:prSet/>
      <dgm:spPr/>
      <dgm:t>
        <a:bodyPr/>
        <a:lstStyle/>
        <a:p>
          <a:r>
            <a:rPr lang="en-US" b="1" dirty="0" smtClean="0"/>
            <a:t> Invest more in ICT Systems</a:t>
          </a:r>
          <a:endParaRPr lang="en-US" b="1" dirty="0"/>
        </a:p>
      </dgm:t>
    </dgm:pt>
    <dgm:pt modelId="{2D6BFD0B-0CAC-4D90-AF0B-F0B2A648F509}" type="parTrans" cxnId="{60643717-82D7-4290-9D81-EA7223DC0D90}">
      <dgm:prSet/>
      <dgm:spPr/>
      <dgm:t>
        <a:bodyPr/>
        <a:lstStyle/>
        <a:p>
          <a:endParaRPr lang="en-US"/>
        </a:p>
      </dgm:t>
    </dgm:pt>
    <dgm:pt modelId="{7EBB1797-CE8B-4DDD-8A86-ED4AB0D0F2B8}" type="sibTrans" cxnId="{60643717-82D7-4290-9D81-EA7223DC0D90}">
      <dgm:prSet/>
      <dgm:spPr/>
      <dgm:t>
        <a:bodyPr/>
        <a:lstStyle/>
        <a:p>
          <a:endParaRPr lang="en-US"/>
        </a:p>
      </dgm:t>
    </dgm:pt>
    <dgm:pt modelId="{CF2BF088-543E-440A-8172-A1E1469273D8}" type="pres">
      <dgm:prSet presAssocID="{7F14F9B0-C11C-4F54-A5FC-98AC109AF38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9595290-C957-4C30-8E81-38997177AC34}" type="pres">
      <dgm:prSet presAssocID="{FC0CD4AD-F056-42DE-B97F-26E6C5161810}" presName="linNode" presStyleCnt="0"/>
      <dgm:spPr/>
    </dgm:pt>
    <dgm:pt modelId="{36A5A283-5CF2-4198-9AF0-AE754DAD9DD8}" type="pres">
      <dgm:prSet presAssocID="{FC0CD4AD-F056-42DE-B97F-26E6C516181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A0736-E207-4C1B-B541-AAF5E9ACA43B}" type="pres">
      <dgm:prSet presAssocID="{FC0CD4AD-F056-42DE-B97F-26E6C516181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D9D65-0340-41B9-8EF2-8A4D0825EE22}" type="pres">
      <dgm:prSet presAssocID="{9F294E61-4F0E-4E89-8427-0B1EA3E0F744}" presName="spacing" presStyleCnt="0"/>
      <dgm:spPr/>
    </dgm:pt>
    <dgm:pt modelId="{5CCFAC70-6617-4348-B9F4-B6BAB571C181}" type="pres">
      <dgm:prSet presAssocID="{F4995D2B-E37D-4E9F-A02C-4420D6ED2537}" presName="linNode" presStyleCnt="0"/>
      <dgm:spPr/>
    </dgm:pt>
    <dgm:pt modelId="{70A62C72-1154-4253-8985-FB40F330367A}" type="pres">
      <dgm:prSet presAssocID="{F4995D2B-E37D-4E9F-A02C-4420D6ED253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4B6C1-94DD-4192-A481-02A531E7F2AE}" type="pres">
      <dgm:prSet presAssocID="{F4995D2B-E37D-4E9F-A02C-4420D6ED2537}" presName="childShp" presStyleLbl="bgAccFollowNode1" presStyleIdx="1" presStyleCnt="3" custLinFactNeighborX="2105" custLinFactNeighborY="-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A380E-EC15-40A1-AE09-4299B782CAE8}" type="pres">
      <dgm:prSet presAssocID="{5474F7EA-C9B2-4BCE-BA48-DDC661419CD9}" presName="spacing" presStyleCnt="0"/>
      <dgm:spPr/>
    </dgm:pt>
    <dgm:pt modelId="{280ADB8B-3090-4623-86D0-8645F4280028}" type="pres">
      <dgm:prSet presAssocID="{298541B4-DFA5-424A-84F2-66415F6275E1}" presName="linNode" presStyleCnt="0"/>
      <dgm:spPr/>
    </dgm:pt>
    <dgm:pt modelId="{302FB88B-BA31-4847-B675-153D4B40F093}" type="pres">
      <dgm:prSet presAssocID="{298541B4-DFA5-424A-84F2-66415F6275E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4CC1-FC9F-4FEA-AE89-A11835B6ED0A}" type="pres">
      <dgm:prSet presAssocID="{298541B4-DFA5-424A-84F2-66415F6275E1}" presName="childShp" presStyleLbl="bgAccFollowNode1" presStyleIdx="2" presStyleCnt="3" custLinFactNeighborX="2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3C63C6-1E16-4273-AB94-008BFE3953ED}" type="presOf" srcId="{7F14F9B0-C11C-4F54-A5FC-98AC109AF389}" destId="{CF2BF088-543E-440A-8172-A1E1469273D8}" srcOrd="0" destOrd="0" presId="urn:microsoft.com/office/officeart/2005/8/layout/vList6"/>
    <dgm:cxn modelId="{3C6A541E-1BEF-4DD5-87BF-1E2AFC7E2F84}" type="presOf" srcId="{504C3884-F93C-44FE-9F64-7DBC0EB59E1D}" destId="{A42A0736-E207-4C1B-B541-AAF5E9ACA43B}" srcOrd="0" destOrd="0" presId="urn:microsoft.com/office/officeart/2005/8/layout/vList6"/>
    <dgm:cxn modelId="{07C1DB89-42F9-47B3-A305-51C167633617}" srcId="{298541B4-DFA5-424A-84F2-66415F6275E1}" destId="{EDBC5516-8307-4397-A773-7A18CD431799}" srcOrd="0" destOrd="0" parTransId="{B90519BB-2DB3-467E-9636-A48F05489E2C}" sibTransId="{9D1B9C04-7CFF-4A04-A13B-4BCC6AC61DAC}"/>
    <dgm:cxn modelId="{C3D189D9-7D43-414D-B10E-DD55B4A315A5}" srcId="{F4995D2B-E37D-4E9F-A02C-4420D6ED2537}" destId="{1270B3AD-69B4-4581-8F40-1BA5A4B50B61}" srcOrd="1" destOrd="0" parTransId="{A08D12E5-298A-4B78-A922-0DDC4CECCC03}" sibTransId="{65125540-D6B9-4B6F-B47D-2399EF40E830}"/>
    <dgm:cxn modelId="{91C0B385-8161-4146-93BF-879E44686EC1}" srcId="{FC0CD4AD-F056-42DE-B97F-26E6C5161810}" destId="{7A73F741-2318-4ED1-BD14-500BF1A72745}" srcOrd="1" destOrd="0" parTransId="{97EC93D5-E846-4E40-9B81-96C4B09B7F77}" sibTransId="{C5997F63-2095-4F8A-B279-329FD12FEB00}"/>
    <dgm:cxn modelId="{3195F113-A0B8-4958-A4DF-7F90A6670F3B}" srcId="{7F14F9B0-C11C-4F54-A5FC-98AC109AF389}" destId="{298541B4-DFA5-424A-84F2-66415F6275E1}" srcOrd="2" destOrd="0" parTransId="{F919AC35-D50A-4DF9-A6A1-3D1CB629DF5D}" sibTransId="{7C91EB67-D3E7-4A46-BEC9-42A880A2C676}"/>
    <dgm:cxn modelId="{B88BF25C-1C77-4551-8ED0-4E1615117F6F}" srcId="{7F14F9B0-C11C-4F54-A5FC-98AC109AF389}" destId="{FC0CD4AD-F056-42DE-B97F-26E6C5161810}" srcOrd="0" destOrd="0" parTransId="{DE45A647-8848-4CE3-9D21-6FBF9571AF39}" sibTransId="{9F294E61-4F0E-4E89-8427-0B1EA3E0F744}"/>
    <dgm:cxn modelId="{266D7F64-22B8-4C2C-892D-2F4BDA3A2C62}" type="presOf" srcId="{FF079E66-847A-4032-B930-71A6BBEEB42B}" destId="{78454CC1-FC9F-4FEA-AE89-A11835B6ED0A}" srcOrd="0" destOrd="3" presId="urn:microsoft.com/office/officeart/2005/8/layout/vList6"/>
    <dgm:cxn modelId="{C008E213-3DEE-4D95-96F8-FB46C7426BA8}" srcId="{F4995D2B-E37D-4E9F-A02C-4420D6ED2537}" destId="{9EED3D81-98AD-4B19-AB94-BC2B4D49EDDB}" srcOrd="2" destOrd="0" parTransId="{BE04D7A0-6490-427F-B9DD-4380C47EE57E}" sibTransId="{AC0811DF-E6BC-49C2-80CE-CB1FA60D866F}"/>
    <dgm:cxn modelId="{55C009BE-A3EC-466A-A0C6-2DFB60764BE3}" type="presOf" srcId="{82CC464C-92BD-4B2B-B026-BAEE9F929C7D}" destId="{78454CC1-FC9F-4FEA-AE89-A11835B6ED0A}" srcOrd="0" destOrd="1" presId="urn:microsoft.com/office/officeart/2005/8/layout/vList6"/>
    <dgm:cxn modelId="{4F43B18B-B714-41FF-942C-6F8A9CAD6B86}" srcId="{FC0CD4AD-F056-42DE-B97F-26E6C5161810}" destId="{504C3884-F93C-44FE-9F64-7DBC0EB59E1D}" srcOrd="0" destOrd="0" parTransId="{F8BE0739-784D-4C0F-9132-407125E8ECE4}" sibTransId="{39ED2339-A035-49E0-8E41-69E30C518937}"/>
    <dgm:cxn modelId="{B2427BC9-E0A4-40F2-8831-FAD37A982863}" srcId="{298541B4-DFA5-424A-84F2-66415F6275E1}" destId="{3292326B-53A0-4020-800A-3A2939F1A74F}" srcOrd="2" destOrd="0" parTransId="{D6E3B149-2587-4C99-8DDB-FBFA73D61EA3}" sibTransId="{BF19CBEE-F2F3-4FB9-910F-FEF486B4B3AA}"/>
    <dgm:cxn modelId="{60643717-82D7-4290-9D81-EA7223DC0D90}" srcId="{298541B4-DFA5-424A-84F2-66415F6275E1}" destId="{FF079E66-847A-4032-B930-71A6BBEEB42B}" srcOrd="3" destOrd="0" parTransId="{2D6BFD0B-0CAC-4D90-AF0B-F0B2A648F509}" sibTransId="{7EBB1797-CE8B-4DDD-8A86-ED4AB0D0F2B8}"/>
    <dgm:cxn modelId="{8763BB97-6C7B-4CF3-AE60-6387D760CD64}" type="presOf" srcId="{FC0CD4AD-F056-42DE-B97F-26E6C5161810}" destId="{36A5A283-5CF2-4198-9AF0-AE754DAD9DD8}" srcOrd="0" destOrd="0" presId="urn:microsoft.com/office/officeart/2005/8/layout/vList6"/>
    <dgm:cxn modelId="{B3254245-D2AF-45C4-AD38-E517871C1BC9}" type="presOf" srcId="{290F7B4C-4322-4C54-8DC3-9F0CD3CEB974}" destId="{A42A0736-E207-4C1B-B541-AAF5E9ACA43B}" srcOrd="0" destOrd="2" presId="urn:microsoft.com/office/officeart/2005/8/layout/vList6"/>
    <dgm:cxn modelId="{82E26D2C-B855-436F-BF89-1FDB508A6821}" srcId="{298541B4-DFA5-424A-84F2-66415F6275E1}" destId="{82CC464C-92BD-4B2B-B026-BAEE9F929C7D}" srcOrd="1" destOrd="0" parTransId="{AF5562E6-0E8A-45D0-BA0F-54536F236C1F}" sibTransId="{590F27FF-1FEE-44C4-847F-746E26D0177F}"/>
    <dgm:cxn modelId="{275254D5-7BCC-45DF-9AEE-A03EAA6C20F5}" srcId="{F4995D2B-E37D-4E9F-A02C-4420D6ED2537}" destId="{62E163C6-CB7F-48B8-8B5C-1E1C34AF1DAB}" srcOrd="0" destOrd="0" parTransId="{E865F14A-08C5-4169-B00B-8C33413BBCB7}" sibTransId="{89AB8286-634A-44C0-86B7-66843A32C59F}"/>
    <dgm:cxn modelId="{C66A8136-6A14-494C-AA6A-ED24DF3A0DA7}" type="presOf" srcId="{EDBC5516-8307-4397-A773-7A18CD431799}" destId="{78454CC1-FC9F-4FEA-AE89-A11835B6ED0A}" srcOrd="0" destOrd="0" presId="urn:microsoft.com/office/officeart/2005/8/layout/vList6"/>
    <dgm:cxn modelId="{AA636986-CC05-4E9F-8BE3-862C8EF958D3}" type="presOf" srcId="{1270B3AD-69B4-4581-8F40-1BA5A4B50B61}" destId="{09F4B6C1-94DD-4192-A481-02A531E7F2AE}" srcOrd="0" destOrd="1" presId="urn:microsoft.com/office/officeart/2005/8/layout/vList6"/>
    <dgm:cxn modelId="{4DC9574F-907E-4EC5-868E-86063599239D}" type="presOf" srcId="{62E163C6-CB7F-48B8-8B5C-1E1C34AF1DAB}" destId="{09F4B6C1-94DD-4192-A481-02A531E7F2AE}" srcOrd="0" destOrd="0" presId="urn:microsoft.com/office/officeart/2005/8/layout/vList6"/>
    <dgm:cxn modelId="{87B5B2E7-DB24-4E0C-BA7F-F586CECEAAF0}" type="presOf" srcId="{F4995D2B-E37D-4E9F-A02C-4420D6ED2537}" destId="{70A62C72-1154-4253-8985-FB40F330367A}" srcOrd="0" destOrd="0" presId="urn:microsoft.com/office/officeart/2005/8/layout/vList6"/>
    <dgm:cxn modelId="{8F75CF3C-197A-4387-B4A9-29F50C4963AA}" type="presOf" srcId="{298541B4-DFA5-424A-84F2-66415F6275E1}" destId="{302FB88B-BA31-4847-B675-153D4B40F093}" srcOrd="0" destOrd="0" presId="urn:microsoft.com/office/officeart/2005/8/layout/vList6"/>
    <dgm:cxn modelId="{B1D243CF-E516-4126-91D1-C3A19E35ED2F}" srcId="{7F14F9B0-C11C-4F54-A5FC-98AC109AF389}" destId="{F4995D2B-E37D-4E9F-A02C-4420D6ED2537}" srcOrd="1" destOrd="0" parTransId="{233D99DB-D267-409E-BEE8-BE558260ABB1}" sibTransId="{5474F7EA-C9B2-4BCE-BA48-DDC661419CD9}"/>
    <dgm:cxn modelId="{99175D36-44A2-4B32-BF12-2E2016767CE3}" srcId="{FC0CD4AD-F056-42DE-B97F-26E6C5161810}" destId="{290F7B4C-4322-4C54-8DC3-9F0CD3CEB974}" srcOrd="2" destOrd="0" parTransId="{7036DDF4-D76D-4725-AD9E-516C0E62BA95}" sibTransId="{B24D24C2-A404-42C1-AE92-EAFE563E3E6F}"/>
    <dgm:cxn modelId="{45B448DC-7FA1-4799-90E7-D697DE393980}" type="presOf" srcId="{3292326B-53A0-4020-800A-3A2939F1A74F}" destId="{78454CC1-FC9F-4FEA-AE89-A11835B6ED0A}" srcOrd="0" destOrd="2" presId="urn:microsoft.com/office/officeart/2005/8/layout/vList6"/>
    <dgm:cxn modelId="{E04098A0-B0C9-42F6-8C8F-21D58DDC24D5}" type="presOf" srcId="{9EED3D81-98AD-4B19-AB94-BC2B4D49EDDB}" destId="{09F4B6C1-94DD-4192-A481-02A531E7F2AE}" srcOrd="0" destOrd="2" presId="urn:microsoft.com/office/officeart/2005/8/layout/vList6"/>
    <dgm:cxn modelId="{71067F22-9CA9-4EAA-9764-7BC37470386F}" srcId="{F4995D2B-E37D-4E9F-A02C-4420D6ED2537}" destId="{991ED67E-9411-40B6-AB17-A9786A1E3198}" srcOrd="3" destOrd="0" parTransId="{CA85A75E-C673-40FB-A1EE-9B5C4C24338C}" sibTransId="{A6AB81A4-1A69-4EA9-9297-623E8E84F258}"/>
    <dgm:cxn modelId="{FD024FAD-7DB4-4CAA-B684-721010871090}" type="presOf" srcId="{991ED67E-9411-40B6-AB17-A9786A1E3198}" destId="{09F4B6C1-94DD-4192-A481-02A531E7F2AE}" srcOrd="0" destOrd="3" presId="urn:microsoft.com/office/officeart/2005/8/layout/vList6"/>
    <dgm:cxn modelId="{EBAB0173-5EB8-471F-9550-C3512546FCB4}" type="presOf" srcId="{7A73F741-2318-4ED1-BD14-500BF1A72745}" destId="{A42A0736-E207-4C1B-B541-AAF5E9ACA43B}" srcOrd="0" destOrd="1" presId="urn:microsoft.com/office/officeart/2005/8/layout/vList6"/>
    <dgm:cxn modelId="{C97667D7-5AD5-41FC-9DD2-A02B4DE807E8}" type="presParOf" srcId="{CF2BF088-543E-440A-8172-A1E1469273D8}" destId="{59595290-C957-4C30-8E81-38997177AC34}" srcOrd="0" destOrd="0" presId="urn:microsoft.com/office/officeart/2005/8/layout/vList6"/>
    <dgm:cxn modelId="{5C89834A-BF87-48EC-89AB-E0A74C851E70}" type="presParOf" srcId="{59595290-C957-4C30-8E81-38997177AC34}" destId="{36A5A283-5CF2-4198-9AF0-AE754DAD9DD8}" srcOrd="0" destOrd="0" presId="urn:microsoft.com/office/officeart/2005/8/layout/vList6"/>
    <dgm:cxn modelId="{E21A336D-15B1-4EA7-99B9-7FE101B4A554}" type="presParOf" srcId="{59595290-C957-4C30-8E81-38997177AC34}" destId="{A42A0736-E207-4C1B-B541-AAF5E9ACA43B}" srcOrd="1" destOrd="0" presId="urn:microsoft.com/office/officeart/2005/8/layout/vList6"/>
    <dgm:cxn modelId="{EC61F500-AF3D-47CC-B6DF-D8BE466B5498}" type="presParOf" srcId="{CF2BF088-543E-440A-8172-A1E1469273D8}" destId="{599D9D65-0340-41B9-8EF2-8A4D0825EE22}" srcOrd="1" destOrd="0" presId="urn:microsoft.com/office/officeart/2005/8/layout/vList6"/>
    <dgm:cxn modelId="{2ED5B36C-DE86-4C49-BBFE-C8043691EE07}" type="presParOf" srcId="{CF2BF088-543E-440A-8172-A1E1469273D8}" destId="{5CCFAC70-6617-4348-B9F4-B6BAB571C181}" srcOrd="2" destOrd="0" presId="urn:microsoft.com/office/officeart/2005/8/layout/vList6"/>
    <dgm:cxn modelId="{E067B3C3-0740-47A2-867E-4D3CCCA3F6BB}" type="presParOf" srcId="{5CCFAC70-6617-4348-B9F4-B6BAB571C181}" destId="{70A62C72-1154-4253-8985-FB40F330367A}" srcOrd="0" destOrd="0" presId="urn:microsoft.com/office/officeart/2005/8/layout/vList6"/>
    <dgm:cxn modelId="{16D2988B-6B9F-45A1-A3DB-5996074F84D7}" type="presParOf" srcId="{5CCFAC70-6617-4348-B9F4-B6BAB571C181}" destId="{09F4B6C1-94DD-4192-A481-02A531E7F2AE}" srcOrd="1" destOrd="0" presId="urn:microsoft.com/office/officeart/2005/8/layout/vList6"/>
    <dgm:cxn modelId="{5D023B29-14C4-4FF0-9A51-0C4C0375B016}" type="presParOf" srcId="{CF2BF088-543E-440A-8172-A1E1469273D8}" destId="{484A380E-EC15-40A1-AE09-4299B782CAE8}" srcOrd="3" destOrd="0" presId="urn:microsoft.com/office/officeart/2005/8/layout/vList6"/>
    <dgm:cxn modelId="{6EE501D0-BEBF-40D7-886D-A12C066D351B}" type="presParOf" srcId="{CF2BF088-543E-440A-8172-A1E1469273D8}" destId="{280ADB8B-3090-4623-86D0-8645F4280028}" srcOrd="4" destOrd="0" presId="urn:microsoft.com/office/officeart/2005/8/layout/vList6"/>
    <dgm:cxn modelId="{2C21C3AD-E894-4FE9-B0B6-4E8C17F655EB}" type="presParOf" srcId="{280ADB8B-3090-4623-86D0-8645F4280028}" destId="{302FB88B-BA31-4847-B675-153D4B40F093}" srcOrd="0" destOrd="0" presId="urn:microsoft.com/office/officeart/2005/8/layout/vList6"/>
    <dgm:cxn modelId="{3C4E7022-83E1-4C20-9C1C-297B66E02DE9}" type="presParOf" srcId="{280ADB8B-3090-4623-86D0-8645F4280028}" destId="{78454CC1-FC9F-4FEA-AE89-A11835B6ED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E5665-6669-4A16-B031-7DBE5A3B1A81}">
      <dsp:nvSpPr>
        <dsp:cNvPr id="0" name=""/>
        <dsp:cNvSpPr/>
      </dsp:nvSpPr>
      <dsp:spPr>
        <a:xfrm>
          <a:off x="2571" y="181892"/>
          <a:ext cx="2507456" cy="662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STATUS</a:t>
          </a:r>
          <a:endParaRPr lang="en-US" sz="2300" kern="1200" dirty="0"/>
        </a:p>
      </dsp:txBody>
      <dsp:txXfrm>
        <a:off x="2571" y="181892"/>
        <a:ext cx="2507456" cy="662400"/>
      </dsp:txXfrm>
    </dsp:sp>
    <dsp:sp modelId="{225D8668-C6E9-4406-ADAA-33B2723B89AC}">
      <dsp:nvSpPr>
        <dsp:cNvPr id="0" name=""/>
        <dsp:cNvSpPr/>
      </dsp:nvSpPr>
      <dsp:spPr>
        <a:xfrm>
          <a:off x="2571" y="844292"/>
          <a:ext cx="2507456" cy="340928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 Morale and Personal worth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Conduct/ Behavior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Image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Recognition and Appreciation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Opportunities for growth</a:t>
          </a:r>
          <a:endParaRPr lang="en-US" sz="2300" kern="1200" dirty="0"/>
        </a:p>
      </dsp:txBody>
      <dsp:txXfrm>
        <a:off x="2571" y="844292"/>
        <a:ext cx="2507456" cy="3409289"/>
      </dsp:txXfrm>
    </dsp:sp>
    <dsp:sp modelId="{11F73479-D111-46F4-BFF7-78A16830E0C1}">
      <dsp:nvSpPr>
        <dsp:cNvPr id="0" name=""/>
        <dsp:cNvSpPr/>
      </dsp:nvSpPr>
      <dsp:spPr>
        <a:xfrm>
          <a:off x="2861071" y="181892"/>
          <a:ext cx="2507456" cy="662400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PRACTICE</a:t>
          </a:r>
          <a:endParaRPr lang="en-US" sz="2300" kern="1200" dirty="0"/>
        </a:p>
      </dsp:txBody>
      <dsp:txXfrm>
        <a:off x="2861071" y="181892"/>
        <a:ext cx="2507456" cy="662400"/>
      </dsp:txXfrm>
    </dsp:sp>
    <dsp:sp modelId="{3B473738-4B5F-435C-A98D-51CC0C24D906}">
      <dsp:nvSpPr>
        <dsp:cNvPr id="0" name=""/>
        <dsp:cNvSpPr/>
      </dsp:nvSpPr>
      <dsp:spPr>
        <a:xfrm>
          <a:off x="2861071" y="844292"/>
          <a:ext cx="2507456" cy="3409289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Professional Capital( Teacher Agency)</a:t>
          </a:r>
          <a:endParaRPr lang="en-US" sz="2300" kern="1200" dirty="0"/>
        </a:p>
      </dsp:txBody>
      <dsp:txXfrm>
        <a:off x="2861071" y="844292"/>
        <a:ext cx="2507456" cy="3409289"/>
      </dsp:txXfrm>
    </dsp:sp>
    <dsp:sp modelId="{F69E5D85-D3C5-49C3-8DE1-FCDB42E0A4F8}">
      <dsp:nvSpPr>
        <dsp:cNvPr id="0" name=""/>
        <dsp:cNvSpPr/>
      </dsp:nvSpPr>
      <dsp:spPr>
        <a:xfrm>
          <a:off x="5719571" y="181892"/>
          <a:ext cx="2507456" cy="66240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ACCOUNTABILITY</a:t>
          </a:r>
          <a:endParaRPr lang="en-US" sz="2300" kern="1200" dirty="0"/>
        </a:p>
      </dsp:txBody>
      <dsp:txXfrm>
        <a:off x="5719571" y="181892"/>
        <a:ext cx="2507456" cy="662400"/>
      </dsp:txXfrm>
    </dsp:sp>
    <dsp:sp modelId="{1C77FAF5-FDF8-4FB2-BA87-91E1FC2B2758}">
      <dsp:nvSpPr>
        <dsp:cNvPr id="0" name=""/>
        <dsp:cNvSpPr/>
      </dsp:nvSpPr>
      <dsp:spPr>
        <a:xfrm>
          <a:off x="5719571" y="844292"/>
          <a:ext cx="2507456" cy="3409289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Bureaucracy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 Profession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 Learner/Parents</a:t>
          </a:r>
          <a:endParaRPr lang="en-US" sz="2300" kern="1200" dirty="0"/>
        </a:p>
      </dsp:txBody>
      <dsp:txXfrm>
        <a:off x="5719571" y="844292"/>
        <a:ext cx="2507456" cy="3409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E6078-5B68-4915-9545-5ECCE7867AF3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SOCIAL CAPITAL</a:t>
          </a:r>
          <a:endParaRPr lang="en-US" sz="2700" kern="1200" dirty="0"/>
        </a:p>
      </dsp:txBody>
      <dsp:txXfrm>
        <a:off x="3210560" y="987551"/>
        <a:ext cx="1219200" cy="1016000"/>
      </dsp:txXfrm>
    </dsp:sp>
    <dsp:sp modelId="{D4EB067B-1AB7-4646-9762-85C48647FD8F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DECISIONAL CAPITAL</a:t>
          </a:r>
          <a:endParaRPr lang="en-US" sz="2700" kern="1200" dirty="0"/>
        </a:p>
      </dsp:txBody>
      <dsp:txXfrm>
        <a:off x="2153920" y="2600960"/>
        <a:ext cx="1828800" cy="894080"/>
      </dsp:txXfrm>
    </dsp:sp>
    <dsp:sp modelId="{58A71DB6-772C-472C-A834-4818AFD2B1D1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HUMAN CAPITAL</a:t>
          </a:r>
          <a:endParaRPr lang="en-US" sz="2700" kern="1200" dirty="0"/>
        </a:p>
      </dsp:txBody>
      <dsp:txXfrm>
        <a:off x="1666240" y="987551"/>
        <a:ext cx="1219200" cy="1016000"/>
      </dsp:txXfrm>
    </dsp:sp>
    <dsp:sp modelId="{9A9FD207-0A94-4A7B-819D-C5FC1749624E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57BD7-D3B1-400D-8185-A8A1C78C83E6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2BCCF-6D5A-4273-993F-54EC01D1EC3C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32182-0DC2-4476-979B-91FAF146F7FD}">
      <dsp:nvSpPr>
        <dsp:cNvPr id="0" name=""/>
        <dsp:cNvSpPr/>
      </dsp:nvSpPr>
      <dsp:spPr>
        <a:xfrm>
          <a:off x="2572950" y="135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Institutes and centers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Online TD Platform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Time during school holidays </a:t>
          </a:r>
          <a:endParaRPr lang="en-US" sz="1600" b="1" kern="1200" dirty="0"/>
        </a:p>
      </dsp:txBody>
      <dsp:txXfrm>
        <a:off x="2572950" y="135629"/>
        <a:ext cx="3456600" cy="805649"/>
      </dsp:txXfrm>
    </dsp:sp>
    <dsp:sp modelId="{35896954-6CFA-4BB1-A5C8-F793719CE6D7}">
      <dsp:nvSpPr>
        <dsp:cNvPr id="0" name=""/>
        <dsp:cNvSpPr/>
      </dsp:nvSpPr>
      <dsp:spPr>
        <a:xfrm>
          <a:off x="0" y="1354"/>
          <a:ext cx="2572950" cy="10741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Platforms for delivery</a:t>
          </a:r>
          <a:endParaRPr lang="en-US" sz="3000" kern="1200" dirty="0"/>
        </a:p>
      </dsp:txBody>
      <dsp:txXfrm>
        <a:off x="52438" y="53792"/>
        <a:ext cx="2468074" cy="969323"/>
      </dsp:txXfrm>
    </dsp:sp>
    <dsp:sp modelId="{CA6252B1-7999-4AD3-8988-01BC976A0432}">
      <dsp:nvSpPr>
        <dsp:cNvPr id="0" name=""/>
        <dsp:cNvSpPr/>
      </dsp:nvSpPr>
      <dsp:spPr>
        <a:xfrm>
          <a:off x="2572950" y="1182974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Grant for management of CPTD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 CPTD Management system in place</a:t>
          </a:r>
          <a:endParaRPr lang="en-US" sz="1600" b="1" kern="1200" dirty="0"/>
        </a:p>
      </dsp:txBody>
      <dsp:txXfrm>
        <a:off x="2572950" y="1317249"/>
        <a:ext cx="3456600" cy="805649"/>
      </dsp:txXfrm>
    </dsp:sp>
    <dsp:sp modelId="{E20A5268-FD39-448F-AD15-DBA7E69A8FF3}">
      <dsp:nvSpPr>
        <dsp:cNvPr id="0" name=""/>
        <dsp:cNvSpPr/>
      </dsp:nvSpPr>
      <dsp:spPr>
        <a:xfrm>
          <a:off x="0" y="1182974"/>
          <a:ext cx="2572950" cy="1074199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SACE</a:t>
          </a:r>
          <a:endParaRPr lang="en-US" sz="3000" kern="1200" dirty="0"/>
        </a:p>
      </dsp:txBody>
      <dsp:txXfrm>
        <a:off x="52438" y="1235412"/>
        <a:ext cx="2468074" cy="969323"/>
      </dsp:txXfrm>
    </dsp:sp>
    <dsp:sp modelId="{75A3E41B-2275-4EF2-B08B-82889A1E5A10}">
      <dsp:nvSpPr>
        <dsp:cNvPr id="0" name=""/>
        <dsp:cNvSpPr/>
      </dsp:nvSpPr>
      <dsp:spPr>
        <a:xfrm>
          <a:off x="2572950" y="2364593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Revisit ELRC CA 4 of 2003 to address Career Pathing</a:t>
          </a:r>
          <a:endParaRPr lang="en-US" sz="1600" b="1" kern="1200" dirty="0"/>
        </a:p>
      </dsp:txBody>
      <dsp:txXfrm>
        <a:off x="2572950" y="2498868"/>
        <a:ext cx="3456600" cy="805649"/>
      </dsp:txXfrm>
    </dsp:sp>
    <dsp:sp modelId="{9D81E38F-7534-489C-98D5-192551FAC6EF}">
      <dsp:nvSpPr>
        <dsp:cNvPr id="0" name=""/>
        <dsp:cNvSpPr/>
      </dsp:nvSpPr>
      <dsp:spPr>
        <a:xfrm>
          <a:off x="0" y="2364593"/>
          <a:ext cx="2572950" cy="1074199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ELRC Processes</a:t>
          </a:r>
          <a:endParaRPr lang="en-US" sz="3000" kern="1200" dirty="0"/>
        </a:p>
      </dsp:txBody>
      <dsp:txXfrm>
        <a:off x="52438" y="2417031"/>
        <a:ext cx="2468074" cy="969323"/>
      </dsp:txXfrm>
    </dsp:sp>
    <dsp:sp modelId="{D605EF58-E332-42DF-A8E7-84735FB60D3F}">
      <dsp:nvSpPr>
        <dsp:cNvPr id="0" name=""/>
        <dsp:cNvSpPr/>
      </dsp:nvSpPr>
      <dsp:spPr>
        <a:xfrm>
          <a:off x="2572950" y="3546213"/>
          <a:ext cx="3859425" cy="1074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</a:t>
          </a:r>
          <a:r>
            <a:rPr lang="en-US" sz="1600" b="1" kern="1200" dirty="0" smtClean="0"/>
            <a:t>Management of skills budget</a:t>
          </a:r>
          <a:endParaRPr lang="en-US" sz="1600" b="1" kern="1200" dirty="0"/>
        </a:p>
      </dsp:txBody>
      <dsp:txXfrm>
        <a:off x="2572950" y="3680488"/>
        <a:ext cx="3456600" cy="805649"/>
      </dsp:txXfrm>
    </dsp:sp>
    <dsp:sp modelId="{10A79E0C-141F-40EF-A501-87213274CAE1}">
      <dsp:nvSpPr>
        <dsp:cNvPr id="0" name=""/>
        <dsp:cNvSpPr/>
      </dsp:nvSpPr>
      <dsp:spPr>
        <a:xfrm>
          <a:off x="0" y="3546213"/>
          <a:ext cx="2572950" cy="1074199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Skills Levies</a:t>
          </a:r>
          <a:endParaRPr lang="en-US" sz="3000" kern="1200" dirty="0"/>
        </a:p>
      </dsp:txBody>
      <dsp:txXfrm>
        <a:off x="52438" y="3598651"/>
        <a:ext cx="2468074" cy="9693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A0736-E207-4C1B-B541-AAF5E9ACA43B}">
      <dsp:nvSpPr>
        <dsp:cNvPr id="0" name=""/>
        <dsp:cNvSpPr/>
      </dsp:nvSpPr>
      <dsp:spPr>
        <a:xfrm>
          <a:off x="3291839" y="2967"/>
          <a:ext cx="4937760" cy="13239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</a:t>
          </a:r>
          <a:r>
            <a:rPr lang="en-US" sz="1300" b="1" kern="1200" dirty="0" smtClean="0"/>
            <a:t>Appoint more Departmental Heads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Address criteria for appointing Principals and SMT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err="1" smtClean="0"/>
            <a:t>Strengthern</a:t>
          </a:r>
          <a:r>
            <a:rPr lang="en-US" sz="1300" b="1" kern="1200" dirty="0" smtClean="0"/>
            <a:t> capacity for SMTs to support teachers and onsite capacity building</a:t>
          </a:r>
          <a:endParaRPr lang="en-US" sz="1300" b="1" kern="1200" dirty="0"/>
        </a:p>
      </dsp:txBody>
      <dsp:txXfrm>
        <a:off x="3291839" y="168460"/>
        <a:ext cx="4441282" cy="992956"/>
      </dsp:txXfrm>
    </dsp:sp>
    <dsp:sp modelId="{36A5A283-5CF2-4198-9AF0-AE754DAD9DD8}">
      <dsp:nvSpPr>
        <dsp:cNvPr id="0" name=""/>
        <dsp:cNvSpPr/>
      </dsp:nvSpPr>
      <dsp:spPr>
        <a:xfrm>
          <a:off x="0" y="2967"/>
          <a:ext cx="3291840" cy="13239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Locus of Control back to school</a:t>
          </a:r>
          <a:endParaRPr lang="en-US" sz="3400" kern="1200" dirty="0"/>
        </a:p>
      </dsp:txBody>
      <dsp:txXfrm>
        <a:off x="64630" y="67597"/>
        <a:ext cx="3162580" cy="1194682"/>
      </dsp:txXfrm>
    </dsp:sp>
    <dsp:sp modelId="{09F4B6C1-94DD-4192-A481-02A531E7F2AE}">
      <dsp:nvSpPr>
        <dsp:cNvPr id="0" name=""/>
        <dsp:cNvSpPr/>
      </dsp:nvSpPr>
      <dsp:spPr>
        <a:xfrm>
          <a:off x="3292643" y="1459305"/>
          <a:ext cx="4932937" cy="15854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Time for PD to be created in school time table 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Use part of school holidays for PD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Encourage Teacher Collaboration at local level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Encourage individual learning through online TD Platform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kern="1200" dirty="0"/>
        </a:p>
      </dsp:txBody>
      <dsp:txXfrm>
        <a:off x="3292643" y="1657484"/>
        <a:ext cx="4338399" cy="1189076"/>
      </dsp:txXfrm>
    </dsp:sp>
    <dsp:sp modelId="{70A62C72-1154-4253-8985-FB40F330367A}">
      <dsp:nvSpPr>
        <dsp:cNvPr id="0" name=""/>
        <dsp:cNvSpPr/>
      </dsp:nvSpPr>
      <dsp:spPr>
        <a:xfrm>
          <a:off x="4018" y="1590051"/>
          <a:ext cx="3288625" cy="132394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Create time for PD</a:t>
          </a:r>
          <a:endParaRPr lang="en-US" sz="3400" kern="1200" dirty="0"/>
        </a:p>
      </dsp:txBody>
      <dsp:txXfrm>
        <a:off x="68648" y="1654681"/>
        <a:ext cx="3159365" cy="1194682"/>
      </dsp:txXfrm>
    </dsp:sp>
    <dsp:sp modelId="{78454CC1-FC9F-4FEA-AE89-A11835B6ED0A}">
      <dsp:nvSpPr>
        <dsp:cNvPr id="0" name=""/>
        <dsp:cNvSpPr/>
      </dsp:nvSpPr>
      <dsp:spPr>
        <a:xfrm>
          <a:off x="3291839" y="3177134"/>
          <a:ext cx="4937760" cy="13239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</a:t>
          </a:r>
          <a:r>
            <a:rPr lang="en-US" sz="1300" b="1" kern="1200" dirty="0" smtClean="0"/>
            <a:t>Re-visit collective agreement no.4 of 2003 to address career-pathing issues.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More teachers to support their peers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Opportunities to have mentors and coaches in schools</a:t>
          </a:r>
          <a:endParaRPr lang="en-US" sz="1300" b="1" kern="1200" dirty="0"/>
        </a:p>
      </dsp:txBody>
      <dsp:txXfrm>
        <a:off x="3291839" y="3342627"/>
        <a:ext cx="4441282" cy="992956"/>
      </dsp:txXfrm>
    </dsp:sp>
    <dsp:sp modelId="{302FB88B-BA31-4847-B675-153D4B40F093}">
      <dsp:nvSpPr>
        <dsp:cNvPr id="0" name=""/>
        <dsp:cNvSpPr/>
      </dsp:nvSpPr>
      <dsp:spPr>
        <a:xfrm>
          <a:off x="0" y="3177134"/>
          <a:ext cx="3291840" cy="132394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Career-pathing</a:t>
          </a:r>
          <a:endParaRPr lang="en-US" sz="3400" kern="1200" dirty="0"/>
        </a:p>
      </dsp:txBody>
      <dsp:txXfrm>
        <a:off x="64630" y="3241764"/>
        <a:ext cx="3162580" cy="11946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A0736-E207-4C1B-B541-AAF5E9ACA43B}">
      <dsp:nvSpPr>
        <dsp:cNvPr id="0" name=""/>
        <dsp:cNvSpPr/>
      </dsp:nvSpPr>
      <dsp:spPr>
        <a:xfrm>
          <a:off x="3291839" y="0"/>
          <a:ext cx="4937760" cy="1386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</a:t>
          </a:r>
          <a:r>
            <a:rPr lang="en-US" sz="1100" b="1" kern="1200" dirty="0" smtClean="0"/>
            <a:t>Create more opportunities for supervised practice teaching during initial training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Monitor quality of programs tor Initial Teacher Training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Align programs with sectoral expectations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Strengthen content knowledge and pedagogic competence in programmes</a:t>
          </a:r>
          <a:endParaRPr lang="en-US" sz="1100" b="1" kern="1200" dirty="0">
            <a:solidFill>
              <a:schemeClr val="tx1"/>
            </a:solidFill>
          </a:endParaRPr>
        </a:p>
      </dsp:txBody>
      <dsp:txXfrm>
        <a:off x="3291839" y="173261"/>
        <a:ext cx="4417978" cy="1039563"/>
      </dsp:txXfrm>
    </dsp:sp>
    <dsp:sp modelId="{36A5A283-5CF2-4198-9AF0-AE754DAD9DD8}">
      <dsp:nvSpPr>
        <dsp:cNvPr id="0" name=""/>
        <dsp:cNvSpPr/>
      </dsp:nvSpPr>
      <dsp:spPr>
        <a:xfrm>
          <a:off x="0" y="0"/>
          <a:ext cx="3291840" cy="13860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Strengthen Initial Teacher Training</a:t>
          </a:r>
          <a:endParaRPr lang="en-US" sz="3200" kern="1200" dirty="0"/>
        </a:p>
      </dsp:txBody>
      <dsp:txXfrm>
        <a:off x="67663" y="67663"/>
        <a:ext cx="3156514" cy="1250759"/>
      </dsp:txXfrm>
    </dsp:sp>
    <dsp:sp modelId="{09F4B6C1-94DD-4192-A481-02A531E7F2AE}">
      <dsp:nvSpPr>
        <dsp:cNvPr id="0" name=""/>
        <dsp:cNvSpPr/>
      </dsp:nvSpPr>
      <dsp:spPr>
        <a:xfrm>
          <a:off x="3291839" y="1524694"/>
          <a:ext cx="4937760" cy="1386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Amend appointment</a:t>
          </a:r>
          <a:r>
            <a:rPr lang="en-US" sz="1100" b="1" kern="1200" dirty="0" smtClean="0">
              <a:solidFill>
                <a:schemeClr val="tx1"/>
              </a:solidFill>
            </a:rPr>
            <a:t>/promotion</a:t>
          </a:r>
          <a:r>
            <a:rPr lang="en-US" sz="1100" b="1" kern="1200" dirty="0" smtClean="0"/>
            <a:t> requirements into SMT to take into account issues of performance, including learner performance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Only Teachers who shall have completed a certain number of PD Points(licensed Teachers) to be considered for appointment into promotional posts</a:t>
          </a:r>
          <a:endParaRPr lang="en-US" sz="1100" b="1" kern="1200" dirty="0"/>
        </a:p>
      </dsp:txBody>
      <dsp:txXfrm>
        <a:off x="3291839" y="1697955"/>
        <a:ext cx="4417978" cy="1039563"/>
      </dsp:txXfrm>
    </dsp:sp>
    <dsp:sp modelId="{70A62C72-1154-4253-8985-FB40F330367A}">
      <dsp:nvSpPr>
        <dsp:cNvPr id="0" name=""/>
        <dsp:cNvSpPr/>
      </dsp:nvSpPr>
      <dsp:spPr>
        <a:xfrm>
          <a:off x="0" y="1524694"/>
          <a:ext cx="3291840" cy="138608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Incentivize Teachers</a:t>
          </a:r>
          <a:endParaRPr lang="en-US" sz="3200" kern="1200" dirty="0"/>
        </a:p>
      </dsp:txBody>
      <dsp:txXfrm>
        <a:off x="67663" y="1592357"/>
        <a:ext cx="3156514" cy="1250759"/>
      </dsp:txXfrm>
    </dsp:sp>
    <dsp:sp modelId="{78454CC1-FC9F-4FEA-AE89-A11835B6ED0A}">
      <dsp:nvSpPr>
        <dsp:cNvPr id="0" name=""/>
        <dsp:cNvSpPr/>
      </dsp:nvSpPr>
      <dsp:spPr>
        <a:xfrm>
          <a:off x="3241046" y="3049389"/>
          <a:ext cx="4937760" cy="1386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 </a:t>
          </a:r>
          <a:r>
            <a:rPr lang="en-US" sz="1100" b="1" kern="1200" dirty="0" smtClean="0"/>
            <a:t>Re-visit the concept of teacher licensing to create incentive for participation in CPTD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A functioning and reliable system of CPTD points to be enforced 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Use CPTD grant to invest more in ICT systems for proper coordination</a:t>
          </a:r>
          <a:endParaRPr lang="en-US" sz="1100" b="1" kern="1200" dirty="0"/>
        </a:p>
      </dsp:txBody>
      <dsp:txXfrm>
        <a:off x="3241046" y="3222650"/>
        <a:ext cx="4417978" cy="1039563"/>
      </dsp:txXfrm>
    </dsp:sp>
    <dsp:sp modelId="{302FB88B-BA31-4847-B675-153D4B40F093}">
      <dsp:nvSpPr>
        <dsp:cNvPr id="0" name=""/>
        <dsp:cNvSpPr/>
      </dsp:nvSpPr>
      <dsp:spPr>
        <a:xfrm>
          <a:off x="0" y="3049389"/>
          <a:ext cx="3291840" cy="13860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Repositioning of SACE</a:t>
          </a:r>
          <a:endParaRPr lang="en-US" sz="3200" kern="1200" dirty="0"/>
        </a:p>
      </dsp:txBody>
      <dsp:txXfrm>
        <a:off x="67663" y="3117052"/>
        <a:ext cx="3156514" cy="12507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A0736-E207-4C1B-B541-AAF5E9ACA43B}">
      <dsp:nvSpPr>
        <dsp:cNvPr id="0" name=""/>
        <dsp:cNvSpPr/>
      </dsp:nvSpPr>
      <dsp:spPr>
        <a:xfrm>
          <a:off x="3291839" y="0"/>
          <a:ext cx="4937760" cy="1386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</a:t>
          </a:r>
          <a:r>
            <a:rPr lang="en-US" sz="1300" b="1" kern="1200" dirty="0" smtClean="0"/>
            <a:t>70% of the 1% for Skills levy to be protected and ring-fenced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</a:t>
          </a:r>
          <a:r>
            <a:rPr lang="en-US" sz="1300" b="1" kern="1200" dirty="0" err="1" smtClean="0"/>
            <a:t>Atleast</a:t>
          </a:r>
          <a:r>
            <a:rPr lang="en-US" sz="1300" b="1" kern="1200" dirty="0" smtClean="0"/>
            <a:t> 80%  of the 50% to be used for school based Educators </a:t>
          </a:r>
          <a:endParaRPr lang="en-US" sz="1300" b="1" kern="1200" dirty="0"/>
        </a:p>
      </dsp:txBody>
      <dsp:txXfrm>
        <a:off x="3291839" y="173261"/>
        <a:ext cx="4417978" cy="1039563"/>
      </dsp:txXfrm>
    </dsp:sp>
    <dsp:sp modelId="{36A5A283-5CF2-4198-9AF0-AE754DAD9DD8}">
      <dsp:nvSpPr>
        <dsp:cNvPr id="0" name=""/>
        <dsp:cNvSpPr/>
      </dsp:nvSpPr>
      <dsp:spPr>
        <a:xfrm>
          <a:off x="0" y="0"/>
          <a:ext cx="3291840" cy="13860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Protect Funding for CPTD</a:t>
          </a:r>
          <a:endParaRPr lang="en-US" sz="2700" kern="1200" dirty="0"/>
        </a:p>
      </dsp:txBody>
      <dsp:txXfrm>
        <a:off x="67663" y="67663"/>
        <a:ext cx="3156514" cy="1250759"/>
      </dsp:txXfrm>
    </dsp:sp>
    <dsp:sp modelId="{09F4B6C1-94DD-4192-A481-02A531E7F2AE}">
      <dsp:nvSpPr>
        <dsp:cNvPr id="0" name=""/>
        <dsp:cNvSpPr/>
      </dsp:nvSpPr>
      <dsp:spPr>
        <a:xfrm>
          <a:off x="3291839" y="1515463"/>
          <a:ext cx="4937760" cy="1386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Strengthen Teacher Union Collaboration by allocating resources from Skills Levy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Encourage teachers to belong to professional associations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Partner with Universities to develop short courses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More collaboration with ETDP SETA</a:t>
          </a:r>
          <a:endParaRPr lang="en-US" sz="1300" b="1" kern="1200" dirty="0"/>
        </a:p>
      </dsp:txBody>
      <dsp:txXfrm>
        <a:off x="3291839" y="1688724"/>
        <a:ext cx="4417978" cy="1039563"/>
      </dsp:txXfrm>
    </dsp:sp>
    <dsp:sp modelId="{70A62C72-1154-4253-8985-FB40F330367A}">
      <dsp:nvSpPr>
        <dsp:cNvPr id="0" name=""/>
        <dsp:cNvSpPr/>
      </dsp:nvSpPr>
      <dsp:spPr>
        <a:xfrm>
          <a:off x="0" y="1524694"/>
          <a:ext cx="3291840" cy="138608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Strengthen partnerships</a:t>
          </a:r>
          <a:endParaRPr lang="en-US" sz="2700" kern="1200" dirty="0"/>
        </a:p>
      </dsp:txBody>
      <dsp:txXfrm>
        <a:off x="67663" y="1592357"/>
        <a:ext cx="3156514" cy="1250759"/>
      </dsp:txXfrm>
    </dsp:sp>
    <dsp:sp modelId="{78454CC1-FC9F-4FEA-AE89-A11835B6ED0A}">
      <dsp:nvSpPr>
        <dsp:cNvPr id="0" name=""/>
        <dsp:cNvSpPr/>
      </dsp:nvSpPr>
      <dsp:spPr>
        <a:xfrm>
          <a:off x="3291839" y="3049389"/>
          <a:ext cx="4937760" cy="138608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</a:t>
          </a:r>
          <a:r>
            <a:rPr lang="en-US" sz="1300" b="1" kern="1200" dirty="0" smtClean="0"/>
            <a:t>Capacitate structures for CPTD at all levels of the system( NICPD, PTDIs, DTDCs)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</a:t>
          </a:r>
          <a:r>
            <a:rPr lang="en-US" sz="1300" b="1" kern="1200" dirty="0" err="1" smtClean="0"/>
            <a:t>Strengthern</a:t>
          </a:r>
          <a:r>
            <a:rPr lang="en-US" sz="1300" b="1" kern="1200" dirty="0" smtClean="0"/>
            <a:t> and support PLCs 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Capacitate oversight structures for CPTD </a:t>
          </a:r>
          <a:r>
            <a:rPr lang="en-US" sz="1300" b="1" kern="1200" dirty="0" err="1" smtClean="0"/>
            <a:t>e.g</a:t>
          </a:r>
          <a:r>
            <a:rPr lang="en-US" sz="1300" b="1" kern="1200" dirty="0" smtClean="0"/>
            <a:t> NTEDC, PTEDCs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/>
            <a:t> Invest more in ICT Systems</a:t>
          </a:r>
          <a:endParaRPr lang="en-US" sz="1300" b="1" kern="1200" dirty="0"/>
        </a:p>
      </dsp:txBody>
      <dsp:txXfrm>
        <a:off x="3291839" y="3222650"/>
        <a:ext cx="4417978" cy="1039563"/>
      </dsp:txXfrm>
    </dsp:sp>
    <dsp:sp modelId="{302FB88B-BA31-4847-B675-153D4B40F093}">
      <dsp:nvSpPr>
        <dsp:cNvPr id="0" name=""/>
        <dsp:cNvSpPr/>
      </dsp:nvSpPr>
      <dsp:spPr>
        <a:xfrm>
          <a:off x="0" y="3049389"/>
          <a:ext cx="3291840" cy="13860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Strengthen structures and platforms for CPTD</a:t>
          </a:r>
          <a:endParaRPr lang="en-US" sz="2700" kern="1200" dirty="0"/>
        </a:p>
      </dsp:txBody>
      <dsp:txXfrm>
        <a:off x="67663" y="3117052"/>
        <a:ext cx="3156514" cy="1250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3AC16-F182-4E0F-BD83-5ABA12AB0495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6842-58CB-4D44-B7CA-78BDF6710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7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979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58A7-9830-4CC4-865E-E90BA804E7A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12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958A7-9830-4CC4-865E-E90BA804E7A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8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884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730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41" y="594928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8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4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42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2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884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7301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6269146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9412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34355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50464246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695863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2023/04/20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6191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2023/04/20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2758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41" y="58772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43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2023/04/20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47993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2023/04/20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8761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2023/04/20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681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2023/04/20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3794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264352" y="59441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D865B0-5D17-4547-8A6A-62A458F9063E}" type="slidenum">
              <a:rPr lang="en-ZA" sz="1200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5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68341" y="58772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8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68341" y="638132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069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76053" y="6381329"/>
            <a:ext cx="2844800" cy="365125"/>
          </a:xfrm>
        </p:spPr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025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1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1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9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7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91D56-F3D6-4C57-902C-021CF4EA8EF7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2023/04/20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AE55-7E06-4976-960B-3D98813CB3CF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56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585914" y="1211263"/>
            <a:ext cx="9020175" cy="3873500"/>
          </a:xfrm>
        </p:spPr>
        <p:txBody>
          <a:bodyPr>
            <a:normAutofit fontScale="90000"/>
          </a:bodyPr>
          <a:lstStyle/>
          <a:p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r>
              <a:rPr lang="en-ZA" altLang="en-US" dirty="0" smtClean="0"/>
              <a:t/>
            </a:r>
            <a:br>
              <a:rPr lang="en-ZA" altLang="en-US" dirty="0" smtClean="0"/>
            </a:br>
            <a:endParaRPr lang="en-ZA" altLang="en-US" dirty="0" smtClean="0"/>
          </a:p>
        </p:txBody>
      </p:sp>
      <p:sp>
        <p:nvSpPr>
          <p:cNvPr id="8195" name="Title 1"/>
          <p:cNvSpPr txBox="1">
            <a:spLocks/>
          </p:cNvSpPr>
          <p:nvPr/>
        </p:nvSpPr>
        <p:spPr bwMode="auto">
          <a:xfrm>
            <a:off x="1524000" y="3775076"/>
            <a:ext cx="903605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5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5400" b="1" dirty="0">
                <a:solidFill>
                  <a:srgbClr val="741202"/>
                </a:solidFill>
                <a:latin typeface="Arial" charset="0"/>
              </a:rPr>
            </a:br>
            <a:r>
              <a:rPr lang="en-ZA" altLang="en-US" sz="5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5400" b="1" dirty="0">
                <a:solidFill>
                  <a:srgbClr val="741202"/>
                </a:solidFill>
                <a:latin typeface="Arial" charset="0"/>
              </a:rPr>
            </a:br>
            <a:r>
              <a:rPr lang="en-ZA" altLang="en-US" sz="5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5400" b="1" dirty="0">
                <a:solidFill>
                  <a:srgbClr val="741202"/>
                </a:solidFill>
                <a:latin typeface="Arial" charset="0"/>
              </a:rPr>
            </a:br>
            <a:endParaRPr lang="en-ZA" altLang="en-US" sz="5400" b="1" dirty="0">
              <a:solidFill>
                <a:srgbClr val="741202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4800" b="1" dirty="0">
                <a:solidFill>
                  <a:srgbClr val="741202"/>
                </a:solidFill>
                <a:latin typeface="Arial" charset="0"/>
              </a:rPr>
              <a:t>  </a:t>
            </a:r>
            <a:r>
              <a:rPr lang="en-ZA" altLang="en-US" sz="4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4400" b="1" dirty="0">
                <a:solidFill>
                  <a:srgbClr val="741202"/>
                </a:solidFill>
                <a:latin typeface="Arial" charset="0"/>
              </a:rPr>
            </a:br>
            <a:r>
              <a:rPr lang="en-ZA" altLang="en-US" sz="4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4400" b="1" dirty="0">
                <a:solidFill>
                  <a:srgbClr val="741202"/>
                </a:solidFill>
                <a:latin typeface="Arial" charset="0"/>
              </a:rPr>
            </a:br>
            <a:r>
              <a:rPr lang="en-ZA" altLang="en-US" sz="4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4400" b="1" dirty="0">
                <a:solidFill>
                  <a:srgbClr val="741202"/>
                </a:solidFill>
                <a:latin typeface="Arial" charset="0"/>
              </a:rPr>
            </a:br>
            <a:r>
              <a:rPr lang="en-ZA" altLang="en-US" sz="4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4400" b="1" dirty="0">
                <a:solidFill>
                  <a:srgbClr val="741202"/>
                </a:solidFill>
                <a:latin typeface="Arial" charset="0"/>
              </a:rPr>
            </a:br>
            <a:r>
              <a:rPr lang="en-ZA" altLang="en-US" sz="5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5400" b="1" dirty="0">
                <a:solidFill>
                  <a:srgbClr val="741202"/>
                </a:solidFill>
                <a:latin typeface="Arial" charset="0"/>
              </a:rPr>
            </a:br>
            <a:r>
              <a:rPr lang="en-ZA" altLang="en-US" sz="5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5400" b="1" dirty="0">
                <a:solidFill>
                  <a:srgbClr val="741202"/>
                </a:solidFill>
                <a:latin typeface="Arial" charset="0"/>
              </a:rPr>
            </a:br>
            <a:r>
              <a:rPr lang="en-ZA" altLang="en-US" sz="2400" b="1" dirty="0">
                <a:solidFill>
                  <a:srgbClr val="741202"/>
                </a:solidFill>
                <a:latin typeface="Arial" charset="0"/>
              </a:rPr>
              <a:t/>
            </a:r>
            <a:br>
              <a:rPr lang="en-ZA" altLang="en-US" sz="2400" b="1" dirty="0">
                <a:solidFill>
                  <a:srgbClr val="741202"/>
                </a:solidFill>
                <a:latin typeface="Arial" charset="0"/>
              </a:rPr>
            </a:br>
            <a:endParaRPr lang="en-ZA" altLang="en-US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0080" y="981074"/>
            <a:ext cx="11292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" algn="ctr"/>
            <a:r>
              <a:rPr lang="en-ZA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 SACE TEACHERS CONFERENCE </a:t>
            </a:r>
            <a:endParaRPr lang="en-US" sz="4000" b="1" dirty="0" smtClean="0">
              <a:solidFill>
                <a:schemeClr val="accent6">
                  <a:lumMod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91440" algn="ctr"/>
            <a:endParaRPr lang="en-US" sz="40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59" y="6095242"/>
            <a:ext cx="1619672" cy="669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115199"/>
            <a:ext cx="8974137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ZA" sz="2000" b="1" dirty="0">
              <a:solidFill>
                <a:prstClr val="black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CONTINUING PROFESSIONAL TEACHER DEVELOPMENT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chemeClr val="accent4"/>
                </a:solidFill>
              </a:rPr>
              <a:t>MR T E RABOTAPI</a:t>
            </a:r>
            <a:endParaRPr lang="en-ZA" sz="2400" b="1" dirty="0" smtClean="0">
              <a:solidFill>
                <a:schemeClr val="accent4"/>
              </a:solidFill>
            </a:endParaRPr>
          </a:p>
          <a:p>
            <a:pPr algn="ctr"/>
            <a:endParaRPr lang="en-ZA" sz="3200" b="1" dirty="0">
              <a:solidFill>
                <a:schemeClr val="accent5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ZA" sz="2000" b="1" dirty="0" smtClean="0">
                <a:solidFill>
                  <a:schemeClr val="accent5"/>
                </a:solidFill>
              </a:rPr>
              <a:t>21 APRIL 2023</a:t>
            </a:r>
            <a:endParaRPr lang="en-ZA" sz="2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2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RESEARCH ON TEACHERS SPEAK:2019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i="1" dirty="0" smtClean="0"/>
              <a:t>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18" y="1422400"/>
            <a:ext cx="9845964" cy="433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5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RESEARCH ON TEACHERS SPEAK:2019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i="1" dirty="0" smtClean="0"/>
              <a:t>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4" y="1394691"/>
            <a:ext cx="10086109" cy="42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RESEARCH ON TEACHERS SPEAK:2019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i="1" dirty="0" smtClean="0"/>
              <a:t>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1399141"/>
            <a:ext cx="10474035" cy="447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RESEARCH ON TEACHERS SPEAK:2019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i="1" dirty="0" smtClean="0"/>
              <a:t>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6" y="1348509"/>
            <a:ext cx="10160000" cy="408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4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RESEARCH ON TEACHERS SPEAK:2019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i="1" dirty="0" smtClean="0"/>
              <a:t>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5" y="1385455"/>
            <a:ext cx="10002980" cy="39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RESEARCH ON TEACHERS SPEAK:2019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i="1" dirty="0" smtClean="0"/>
              <a:t>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1413164"/>
            <a:ext cx="9799781" cy="418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2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RESEARCH ON TEACHERS SPEAK:2019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i="1" dirty="0" smtClean="0"/>
              <a:t>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0" y="1348509"/>
            <a:ext cx="10104582" cy="441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RESEARCH ON TEACHERS SPEAK:2019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400" i="1" dirty="0" smtClean="0"/>
              <a:t>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1505527"/>
            <a:ext cx="10076872" cy="437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b="1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DPME RAPID RESEARCH</a:t>
            </a:r>
            <a: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ZA" altLang="en-US" sz="3200" i="1" dirty="0" bmk="_Toc63676653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Participation Rate by Programme Type – Malaysia</a:t>
            </a:r>
            <a:r>
              <a:rPr lang="en-ZA" altLang="en-US" sz="2400" dirty="0"/>
              <a:t/>
            </a:r>
            <a:br>
              <a:rPr lang="en-ZA" altLang="en-US" sz="24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7217" y="3175085"/>
            <a:ext cx="23756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ZA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454523926"/>
              </p:ext>
            </p:extLst>
          </p:nvPr>
        </p:nvGraphicFramePr>
        <p:xfrm>
          <a:off x="2778875" y="2778227"/>
          <a:ext cx="6299835" cy="240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69266" y="2287261"/>
            <a:ext cx="9285579" cy="3772574"/>
          </a:xfrm>
        </p:spPr>
        <p:txBody>
          <a:bodyPr/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2747184" y="4516850"/>
            <a:ext cx="6096000" cy="1256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Z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2018 TALIS Results (OECD, 2019)</a:t>
            </a:r>
            <a:endParaRPr lang="en-Z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9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b="1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DPME RAPID RESEARCH</a:t>
            </a:r>
            <a:r>
              <a:rPr lang="en-ZA" altLang="en-US" sz="3200" i="1" dirty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ZA" altLang="en-US" sz="3200" i="1" dirty="0" bmk="_Toc63676654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Participation Rate by Programme Type – Finland</a:t>
            </a:r>
            <a:r>
              <a:rPr lang="en-ZA" altLang="en-US" sz="2400" dirty="0"/>
              <a:t/>
            </a:r>
            <a:br>
              <a:rPr lang="en-ZA" altLang="en-US" sz="240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99472987"/>
              </p:ext>
            </p:extLst>
          </p:nvPr>
        </p:nvGraphicFramePr>
        <p:xfrm>
          <a:off x="3049435" y="2521363"/>
          <a:ext cx="6301740" cy="268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1692" y="20641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2974110" y="4620519"/>
            <a:ext cx="6096000" cy="1256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Z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2018 TALIS Results (OECD, 2019)</a:t>
            </a:r>
            <a:endParaRPr lang="en-Z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8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Background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Ministerial Committee on Teacher 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Framework overview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Synopsis from Research Reports</a:t>
            </a:r>
            <a:endParaRPr lang="en-US" dirty="0"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Skills Development Expenditure Trends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What is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Trends in E-learning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What needs to be done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cs typeface="Arial" panose="020B0604020202020204" pitchFamily="34" charset="0"/>
              </a:rPr>
              <a:t>Teacher Professionalization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Opportunities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Recommendations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ZA" altLang="en-US" sz="3200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b="1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DPME RAPID RESEARCH</a:t>
            </a:r>
            <a:r>
              <a:rPr lang="en-ZA" altLang="en-US" sz="3200" i="1" dirty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ZA" altLang="en-US" sz="3200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ZA" altLang="en-US" sz="3200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Figure </a:t>
            </a:r>
            <a:r>
              <a:rPr lang="en-ZA" altLang="en-US" sz="3200" i="1" dirty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Participation Rate by Programme Type – </a:t>
            </a:r>
            <a:r>
              <a:rPr lang="en-ZA" altLang="en-US" sz="3200" i="1" dirty="0" err="1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Korogwe</a:t>
            </a:r>
            <a:r>
              <a:rPr lang="en-ZA" altLang="en-US" sz="3200" i="1" dirty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District Council (</a:t>
            </a:r>
            <a:r>
              <a:rPr lang="en-ZA" altLang="en-US" sz="3200" i="1" dirty="0" smtClean="0" bmk="_Toc6367665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Tanzania)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6332" y="1774148"/>
            <a:ext cx="223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0" i="1" u="none" strike="noStrike" cap="none" normalizeH="0" baseline="0" dirty="0" smtClean="0" bmk="_Toc63676655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ZA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5337938"/>
              </p:ext>
            </p:extLst>
          </p:nvPr>
        </p:nvGraphicFramePr>
        <p:xfrm>
          <a:off x="2711564" y="2555799"/>
          <a:ext cx="6301740" cy="259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2436552" y="4518857"/>
            <a:ext cx="6096000" cy="1256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ZA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ZA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2018 TALIS Results (OECD, 2019)</a:t>
            </a:r>
            <a:endParaRPr lang="en-ZA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1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2160239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C00000"/>
                </a:solidFill>
                <a:latin typeface="Century Gothic" panose="020B0502020202020204" pitchFamily="34" charset="0"/>
              </a:rPr>
              <a:t>SKILLS DEVELOPMENT</a:t>
            </a:r>
            <a:br>
              <a:rPr lang="en-ZA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ZA" b="1" dirty="0">
                <a:solidFill>
                  <a:srgbClr val="C00000"/>
                </a:solidFill>
                <a:latin typeface="Century Gothic" panose="020B0502020202020204" pitchFamily="34" charset="0"/>
              </a:rPr>
              <a:t>EXPENDITURE TRENDS</a:t>
            </a:r>
            <a:br>
              <a:rPr lang="en-ZA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ZA" b="1" dirty="0">
                <a:solidFill>
                  <a:srgbClr val="C00000"/>
                </a:solidFill>
                <a:latin typeface="Century Gothic" panose="020B0502020202020204" pitchFamily="34" charset="0"/>
              </a:rPr>
              <a:t/>
            </a:r>
            <a:br>
              <a:rPr lang="en-ZA" b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ZA" b="1" dirty="0">
                <a:solidFill>
                  <a:srgbClr val="C00000"/>
                </a:solidFill>
                <a:latin typeface="Century Gothic" panose="020B0502020202020204" pitchFamily="34" charset="0"/>
              </a:rPr>
              <a:t>2019-2022</a:t>
            </a:r>
          </a:p>
        </p:txBody>
      </p:sp>
    </p:spTree>
    <p:extLst>
      <p:ext uri="{BB962C8B-B14F-4D97-AF65-F5344CB8AC3E}">
        <p14:creationId xmlns:p14="http://schemas.microsoft.com/office/powerpoint/2010/main" val="379552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B5A4A-67F2-8934-1452-C868A02BC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6633"/>
            <a:ext cx="8748464" cy="86409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SKILLS BUDGET ACROSS PEDs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>
                <a:solidFill>
                  <a:srgbClr val="C00000"/>
                </a:solidFill>
              </a:rPr>
              <a:t>(70% of 1%)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04E37BB-DCF9-242A-4851-151A2F89B1D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268760"/>
          <a:ext cx="8229600" cy="47525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6156303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2863175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5284766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681224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007976464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Province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2019-20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2020-21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2021-22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2022-23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24780666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Eastern Cape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R203 991 053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215 562 466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199 601 220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R207 959 227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3778215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Free State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R83 460 293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83 690 383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83 556 886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R89 072 396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88153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Gauteng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R256 284 609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267 401 141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273 347 949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R296 006 312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113756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KwaZulu-Natal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R317 865 527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 323 356 523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309 021 097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R309 021 097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11464452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Limpopo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R182 415 933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184 256 450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174 407 933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R188 469 652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12868169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Mpumalanga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R121 921 436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123 904 599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130 086 236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R130 485 334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395261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North West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R94 360 952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 95 982 292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96 773 222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R107 786 056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18285435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Northern Cape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R36 913 877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 38 208 618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37 478 245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R38 858 624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6889266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Western Cape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R123 805 766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>
                          <a:solidFill>
                            <a:srgbClr val="000000"/>
                          </a:solidFill>
                          <a:effectLst/>
                        </a:rPr>
                        <a:t>R 123 086 894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 126 561 981</a:t>
                      </a:r>
                      <a:endParaRPr lang="en-ZA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R129 867 626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13165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667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A6295-1F90-6512-4103-896B2B940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188641"/>
            <a:ext cx="8229600" cy="922113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TRENDS IN EXPENDITURE AS A PERCENTAGE  OF SKILLS DEVELOPMENT BUDGET ACROSS PEDS: 2019-2022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5ABD1F-E124-06A0-2340-157BB536704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063552" y="1196752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690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WHAT IS THE PROBLEM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5923"/>
            <a:ext cx="10972800" cy="59135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ZA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Teachers have been </a:t>
            </a:r>
            <a:r>
              <a:rPr lang="en-ZA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exposed to a lot of training programs and workshops</a:t>
            </a:r>
            <a:r>
              <a:rPr lang="en-ZA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These have proved to have </a:t>
            </a:r>
            <a:r>
              <a:rPr lang="en-ZA" sz="3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little effect </a:t>
            </a:r>
            <a:r>
              <a:rPr lang="en-ZA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since not all teachers are able to </a:t>
            </a:r>
            <a:r>
              <a:rPr lang="en-ZA" sz="3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put into practice </a:t>
            </a:r>
            <a:r>
              <a:rPr lang="en-ZA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what they have learned;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ZA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Many teachers are not </a:t>
            </a:r>
            <a:r>
              <a:rPr lang="en-ZA" sz="30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taking personal responsibility </a:t>
            </a:r>
            <a:r>
              <a:rPr lang="en-ZA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their own development and are depending on workshops by the system. A </a:t>
            </a:r>
            <a:r>
              <a:rPr lang="en-ZA" sz="30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mind-set shift </a:t>
            </a:r>
            <a:r>
              <a:rPr lang="en-ZA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 therefore required.</a:t>
            </a:r>
          </a:p>
          <a:p>
            <a:pPr>
              <a:spcBef>
                <a:spcPts val="0"/>
              </a:spcBef>
            </a:pPr>
            <a:r>
              <a:rPr lang="en-GB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The system of Teacher Professional Development has largely been </a:t>
            </a:r>
            <a:r>
              <a:rPr lang="en-GB" sz="30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manual and paper-based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Structures and programs for Teacher Development  have not been </a:t>
            </a:r>
            <a:r>
              <a:rPr lang="en-GB" sz="3000" b="1" dirty="0" smtClean="0">
                <a:solidFill>
                  <a:srgbClr val="92D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sufficiently coordinated and funded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and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ZA" sz="3000" dirty="0" smtClean="0">
                <a:ea typeface="Calibri" panose="020F0502020204030204" pitchFamily="34" charset="0"/>
              </a:rPr>
              <a:t>The notion of </a:t>
            </a:r>
            <a:r>
              <a:rPr lang="en-ZA" sz="3000" b="1" dirty="0" smtClean="0">
                <a:solidFill>
                  <a:srgbClr val="FFC000"/>
                </a:solidFill>
                <a:ea typeface="Calibri" panose="020F0502020204030204" pitchFamily="34" charset="0"/>
              </a:rPr>
              <a:t>teacher accountability </a:t>
            </a:r>
            <a:r>
              <a:rPr lang="en-ZA" sz="3000" dirty="0" smtClean="0">
                <a:ea typeface="Calibri" panose="020F0502020204030204" pitchFamily="34" charset="0"/>
              </a:rPr>
              <a:t>within the system has been </a:t>
            </a:r>
            <a:r>
              <a:rPr lang="en-ZA" sz="3000" b="1" dirty="0" smtClean="0">
                <a:ea typeface="Calibri" panose="020F0502020204030204" pitchFamily="34" charset="0"/>
              </a:rPr>
              <a:t>weak.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B725-FF34-434D-8ED9-C134B3C9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Trends in e-Learning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FF807-9A64-4087-8CBA-48F2922B4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00202"/>
            <a:ext cx="5836161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dirty="0"/>
              <a:t>Increase amount of workplace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Improve learning analytics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Improve learning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Create smaller content learning objects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/>
              <a:t>Increased informal professional learning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D05278-16D8-4820-944C-917D17499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426" y="3423213"/>
            <a:ext cx="23149" cy="115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CDEDEC2-5E06-4747-8E41-93E882CBF06B}"/>
              </a:ext>
            </a:extLst>
          </p:cNvPr>
          <p:cNvGrpSpPr/>
          <p:nvPr/>
        </p:nvGrpSpPr>
        <p:grpSpPr>
          <a:xfrm>
            <a:off x="7588700" y="2347597"/>
            <a:ext cx="2755772" cy="2555719"/>
            <a:chOff x="2987819" y="4304838"/>
            <a:chExt cx="2139505" cy="19114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B0218E-4475-4E12-9506-A4CDF1CBB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155" y="4304838"/>
              <a:ext cx="943988" cy="8783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DE077F-0C46-4400-83A0-D104072DC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55443" y="5283856"/>
              <a:ext cx="971881" cy="9324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FBF4A04-D553-4F64-A784-DBBC19F4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7823" y="5280648"/>
              <a:ext cx="1073289" cy="93568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D0CD2C-140D-422A-81A0-6BF81FA4A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87819" y="4309737"/>
              <a:ext cx="1073289" cy="88073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2497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4B2CFD2-FE4A-4DD8-B083-C6E236400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70" y="932157"/>
            <a:ext cx="6169628" cy="481411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362FCE-97AD-44E9-968C-59CC1FD229E9}"/>
              </a:ext>
            </a:extLst>
          </p:cNvPr>
          <p:cNvSpPr txBox="1"/>
          <p:nvPr/>
        </p:nvSpPr>
        <p:spPr>
          <a:xfrm>
            <a:off x="8260827" y="1628800"/>
            <a:ext cx="2050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accent2">
                    <a:lumMod val="75000"/>
                  </a:schemeClr>
                </a:solidFill>
              </a:rPr>
              <a:t>MICROLEARNING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EBF35-C8D4-408A-8CD0-879374A1604A}"/>
              </a:ext>
            </a:extLst>
          </p:cNvPr>
          <p:cNvSpPr txBox="1"/>
          <p:nvPr/>
        </p:nvSpPr>
        <p:spPr>
          <a:xfrm>
            <a:off x="8355483" y="2307994"/>
            <a:ext cx="205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3DFF9F-50AF-40EA-AA31-52E1B3D5A04E}"/>
              </a:ext>
            </a:extLst>
          </p:cNvPr>
          <p:cNvSpPr txBox="1"/>
          <p:nvPr/>
        </p:nvSpPr>
        <p:spPr>
          <a:xfrm>
            <a:off x="1524000" y="4076129"/>
            <a:ext cx="2050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DEVELOPMENT</a:t>
            </a:r>
          </a:p>
          <a:p>
            <a:pPr algn="ctr"/>
            <a:endParaRPr lang="en-ZA" dirty="0"/>
          </a:p>
          <a:p>
            <a:pPr algn="ctr"/>
            <a:r>
              <a:rPr lang="en-ZA" b="1" dirty="0">
                <a:solidFill>
                  <a:srgbClr val="C00000"/>
                </a:solidFill>
              </a:rPr>
              <a:t>TEACHER </a:t>
            </a:r>
            <a:br>
              <a:rPr lang="en-ZA" b="1" dirty="0">
                <a:solidFill>
                  <a:srgbClr val="C00000"/>
                </a:solidFill>
              </a:rPr>
            </a:br>
            <a:r>
              <a:rPr lang="en-ZA" b="1" dirty="0">
                <a:solidFill>
                  <a:srgbClr val="C00000"/>
                </a:solidFill>
              </a:rPr>
              <a:t>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9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WHAT NEEDS TO BE DONE</a:t>
            </a:r>
            <a:br>
              <a:rPr lang="en-ZA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0439"/>
            <a:ext cx="10972800" cy="59135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ZA" sz="3000" dirty="0">
                <a:ea typeface="Calibri" panose="020F0502020204030204" pitchFamily="34" charset="0"/>
                <a:cs typeface="Times New Roman" panose="02020603050405020304" pitchFamily="18" charset="0"/>
              </a:rPr>
              <a:t>There needs to be </a:t>
            </a:r>
            <a:r>
              <a:rPr lang="en-ZA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transition</a:t>
            </a:r>
            <a:r>
              <a:rPr lang="en-ZA" sz="3000" dirty="0">
                <a:ea typeface="Calibri" panose="020F0502020204030204" pitchFamily="34" charset="0"/>
                <a:cs typeface="Times New Roman" panose="02020603050405020304" pitchFamily="18" charset="0"/>
              </a:rPr>
              <a:t> from </a:t>
            </a:r>
            <a:r>
              <a:rPr lang="en-ZA" sz="3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Professional Development </a:t>
            </a:r>
            <a:r>
              <a:rPr lang="en-ZA" sz="3000" dirty="0"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ZA" sz="3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Professional Learning</a:t>
            </a:r>
            <a:r>
              <a:rPr lang="en-ZA" sz="3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ZA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3000" b="1" dirty="0">
                <a:ea typeface="Calibri" panose="020F0502020204030204" pitchFamily="34" charset="0"/>
                <a:cs typeface="Times New Roman" panose="02020603050405020304" pitchFamily="18" charset="0"/>
              </a:rPr>
              <a:t>Access</a:t>
            </a:r>
            <a:r>
              <a:rPr lang="en-ZA" sz="3000" dirty="0"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ZA" sz="30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en-ZA" sz="3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opportunities </a:t>
            </a:r>
            <a:r>
              <a:rPr lang="en-ZA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by teachers need to be </a:t>
            </a:r>
            <a:r>
              <a:rPr lang="en-ZA" sz="3000" b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expanded</a:t>
            </a:r>
          </a:p>
          <a:p>
            <a:pPr>
              <a:spcBef>
                <a:spcPts val="0"/>
              </a:spcBef>
            </a:pPr>
            <a:r>
              <a:rPr lang="en-GB" sz="3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en-GB" sz="30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to be provided to teachers on ability to </a:t>
            </a:r>
            <a:r>
              <a:rPr lang="en-GB" sz="3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diagnose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000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assess learning deficits 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and to put </a:t>
            </a:r>
            <a:r>
              <a:rPr lang="en-GB" sz="3000" b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remedial measures 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 place;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3000" b="1" dirty="0" smtClean="0">
                <a:solidFill>
                  <a:srgbClr val="00B0F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needs to be created within the </a:t>
            </a:r>
            <a:r>
              <a:rPr lang="en-GB" sz="3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school timetable 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for teachers to engage in their </a:t>
            </a:r>
            <a:r>
              <a:rPr lang="en-GB" sz="3000" b="1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own learning and development</a:t>
            </a:r>
            <a:r>
              <a:rPr lang="en-GB" sz="30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GB" sz="3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ZA" sz="3000" b="1" dirty="0" smtClean="0"/>
              <a:t>Opportunities</a:t>
            </a:r>
            <a:r>
              <a:rPr lang="en-ZA" sz="3000" dirty="0" smtClean="0"/>
              <a:t> need to be created for teachers to </a:t>
            </a:r>
            <a:r>
              <a:rPr lang="en-ZA" sz="3000" b="1" dirty="0" smtClean="0">
                <a:solidFill>
                  <a:srgbClr val="00B050"/>
                </a:solidFill>
              </a:rPr>
              <a:t>collaborate more </a:t>
            </a:r>
            <a:r>
              <a:rPr lang="en-ZA" sz="3000" dirty="0" smtClean="0"/>
              <a:t>through </a:t>
            </a:r>
            <a:r>
              <a:rPr lang="en-ZA" sz="3000" b="1" dirty="0" smtClean="0"/>
              <a:t>locally-based Professional Learning Communities</a:t>
            </a:r>
            <a:r>
              <a:rPr lang="en-ZA" sz="30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en-ZA" sz="3000" dirty="0" smtClean="0"/>
              <a:t>Teachers must be </a:t>
            </a:r>
            <a:r>
              <a:rPr lang="en-ZA" sz="3000" b="1" dirty="0" smtClean="0">
                <a:solidFill>
                  <a:srgbClr val="00B0F0"/>
                </a:solidFill>
              </a:rPr>
              <a:t>incentivised</a:t>
            </a:r>
            <a:r>
              <a:rPr lang="en-ZA" sz="3000" dirty="0" smtClean="0"/>
              <a:t> to engage in professional learning</a:t>
            </a:r>
          </a:p>
          <a:p>
            <a:pPr>
              <a:spcBef>
                <a:spcPts val="0"/>
              </a:spcBef>
            </a:pPr>
            <a:r>
              <a:rPr lang="en-ZA" sz="3000" dirty="0" smtClean="0"/>
              <a:t>Development of teachers must focus on their </a:t>
            </a:r>
            <a:r>
              <a:rPr lang="en-ZA" sz="3000" b="1" dirty="0" smtClean="0">
                <a:solidFill>
                  <a:srgbClr val="00B050"/>
                </a:solidFill>
              </a:rPr>
              <a:t>well being </a:t>
            </a:r>
            <a:r>
              <a:rPr lang="en-ZA" sz="3000" dirty="0" smtClean="0"/>
              <a:t>as well as what </a:t>
            </a:r>
            <a:r>
              <a:rPr lang="en-ZA" sz="3000" b="1" dirty="0" smtClean="0">
                <a:solidFill>
                  <a:srgbClr val="FF0000"/>
                </a:solidFill>
              </a:rPr>
              <a:t>happens in the classroom</a:t>
            </a:r>
            <a:r>
              <a:rPr lang="en-ZA" sz="3000" dirty="0" smtClean="0"/>
              <a:t>. Context is important. 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2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85763" indent="-385763">
              <a:spcBef>
                <a:spcPct val="20000"/>
              </a:spcBef>
            </a:pPr>
            <a: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TEACHER PROFESSIONALIZATION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en-US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31926"/>
          <a:ext cx="8229600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85763" indent="-385763">
              <a:spcBef>
                <a:spcPct val="20000"/>
              </a:spcBef>
            </a:pPr>
            <a: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PROFESSIONAL CAPITAL</a:t>
            </a:r>
            <a:b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ZA" sz="1600" b="1" dirty="0" err="1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Fullan</a:t>
            </a:r>
            <a:r>
              <a:rPr lang="en-ZA" sz="16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 &amp; Hargreaves (2012)</a:t>
            </a: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en-US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431926"/>
          <a:ext cx="8229600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6859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348880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BACKGROUND </a:t>
            </a:r>
            <a:endParaRPr lang="en-US" sz="54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746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90872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414077468"/>
              </p:ext>
            </p:extLst>
          </p:nvPr>
        </p:nvGraphicFramePr>
        <p:xfrm>
          <a:off x="3048000" y="1255504"/>
          <a:ext cx="6432376" cy="462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64841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OPPORTUNITIES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4416"/>
          </a:xfrm>
        </p:spPr>
        <p:txBody>
          <a:bodyPr>
            <a:noAutofit/>
          </a:bodyPr>
          <a:lstStyle/>
          <a:p>
            <a:pPr marL="385763" indent="-385763">
              <a:spcBef>
                <a:spcPct val="20000"/>
              </a:spcBef>
            </a:pPr>
            <a:r>
              <a:rPr lang="en-ZA" sz="27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ZA" b="1" dirty="0" smtClean="0">
                <a:solidFill>
                  <a:srgbClr val="FF0000"/>
                </a:solidFill>
                <a:ea typeface="+mn-ea"/>
                <a:cs typeface="+mn-cs"/>
              </a:rPr>
              <a:t>RECOMMENDATIONS</a:t>
            </a:r>
            <a: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en-US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373027"/>
              </p:ext>
            </p:extLst>
          </p:nvPr>
        </p:nvGraphicFramePr>
        <p:xfrm>
          <a:off x="1981200" y="1209369"/>
          <a:ext cx="8229600" cy="450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1143000"/>
          </a:xfrm>
        </p:spPr>
        <p:txBody>
          <a:bodyPr>
            <a:noAutofit/>
          </a:bodyPr>
          <a:lstStyle/>
          <a:p>
            <a:pPr marL="385763" indent="-385763">
              <a:spcBef>
                <a:spcPct val="20000"/>
              </a:spcBef>
            </a:pPr>
            <a:r>
              <a:rPr lang="en-ZA" sz="27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ZA" b="1" dirty="0" smtClean="0">
                <a:solidFill>
                  <a:srgbClr val="FF0000"/>
                </a:solidFill>
                <a:ea typeface="+mn-ea"/>
                <a:cs typeface="+mn-cs"/>
              </a:rPr>
              <a:t>RECOMMENDATIONS </a:t>
            </a:r>
            <a:r>
              <a:rPr lang="en-ZA" b="1" dirty="0">
                <a:solidFill>
                  <a:srgbClr val="FF0000"/>
                </a:solidFill>
                <a:ea typeface="+mn-ea"/>
                <a:cs typeface="+mn-cs"/>
              </a:rPr>
              <a:t>Cont..</a:t>
            </a:r>
            <a: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en-US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134493"/>
              </p:ext>
            </p:extLst>
          </p:nvPr>
        </p:nvGraphicFramePr>
        <p:xfrm>
          <a:off x="1981200" y="1277939"/>
          <a:ext cx="8229600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1143000"/>
          </a:xfrm>
        </p:spPr>
        <p:txBody>
          <a:bodyPr>
            <a:noAutofit/>
          </a:bodyPr>
          <a:lstStyle/>
          <a:p>
            <a:pPr marL="385763" indent="-385763">
              <a:spcBef>
                <a:spcPct val="20000"/>
              </a:spcBef>
            </a:pPr>
            <a:r>
              <a:rPr lang="en-ZA" sz="27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ZA" b="1" dirty="0" smtClean="0">
                <a:solidFill>
                  <a:srgbClr val="FF0000"/>
                </a:solidFill>
                <a:ea typeface="+mn-ea"/>
                <a:cs typeface="+mn-cs"/>
              </a:rPr>
              <a:t>RECOMMENDATIONS </a:t>
            </a:r>
            <a:r>
              <a:rPr lang="en-ZA" b="1" dirty="0">
                <a:solidFill>
                  <a:srgbClr val="FF0000"/>
                </a:solidFill>
                <a:ea typeface="+mn-ea"/>
                <a:cs typeface="+mn-cs"/>
              </a:rPr>
              <a:t>Cont..</a:t>
            </a:r>
            <a: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ZA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/>
            </a:r>
            <a:br>
              <a:rPr lang="en-US" sz="27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</a:br>
            <a:endParaRPr lang="en-US" sz="27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7097027"/>
              </p:ext>
            </p:extLst>
          </p:nvPr>
        </p:nvGraphicFramePr>
        <p:xfrm>
          <a:off x="1981200" y="1277939"/>
          <a:ext cx="8229600" cy="4435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6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631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MINISTERIAL COMMITTEE ON TEACHER EDUCATION IN SA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78"/>
            <a:ext cx="10972800" cy="4700488"/>
          </a:xfrm>
        </p:spPr>
        <p:txBody>
          <a:bodyPr>
            <a:normAutofit/>
          </a:bodyPr>
          <a:lstStyle/>
          <a:p>
            <a:pPr marL="11430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Mandated to:</a:t>
            </a:r>
          </a:p>
          <a:p>
            <a:pPr marL="628650" marR="0" indent="-5143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National Framework for Teacher Education in SA;</a:t>
            </a:r>
          </a:p>
          <a:p>
            <a:pPr marL="628650" indent="-5143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chart 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long-term vision of a co-ordinated and coherent system of initial and continuing professional education of teachers </a:t>
            </a:r>
          </a:p>
          <a:p>
            <a:pPr marL="628650" indent="-5143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focus on the systemic </a:t>
            </a:r>
            <a:r>
              <a:rPr lang="en-GB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rôle</a:t>
            </a:r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teacher education has in the </a:t>
            </a:r>
            <a:r>
              <a:rPr lang="en-ZA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transformation of education</a:t>
            </a:r>
            <a:r>
              <a:rPr lang="en-ZA" dirty="0"/>
              <a:t>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3476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943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MCTE CONT….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58982"/>
            <a:ext cx="10972800" cy="52671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 ON CPTD:</a:t>
            </a:r>
          </a:p>
          <a:p>
            <a:pPr marL="0" indent="0">
              <a:buNone/>
            </a:pPr>
            <a:r>
              <a:rPr lang="en-ZA" b="1" dirty="0" smtClean="0"/>
              <a:t>Recommendation </a:t>
            </a:r>
            <a:r>
              <a:rPr lang="en-ZA" b="1" dirty="0"/>
              <a:t>B14</a:t>
            </a:r>
          </a:p>
          <a:p>
            <a:r>
              <a:rPr lang="en-GB" dirty="0"/>
              <a:t>Retire the word 'qualified' (and its cognates) from use, and request the SACE to </a:t>
            </a:r>
            <a:r>
              <a:rPr lang="en-GB" dirty="0" smtClean="0"/>
              <a:t>establish a </a:t>
            </a:r>
            <a:r>
              <a:rPr lang="en-GB" dirty="0"/>
              <a:t>new category of Registration: 'Licensed Teacher</a:t>
            </a:r>
            <a:r>
              <a:rPr lang="en-GB" dirty="0" smtClean="0"/>
              <a:t>'.</a:t>
            </a:r>
            <a:endParaRPr lang="en-US" sz="2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b="1" dirty="0"/>
              <a:t>Recommendation C16</a:t>
            </a:r>
          </a:p>
          <a:p>
            <a:r>
              <a:rPr lang="en-GB" dirty="0"/>
              <a:t>Support the development of a Continuing Professional Teacher Development system </a:t>
            </a:r>
            <a:r>
              <a:rPr lang="en-GB" dirty="0" smtClean="0"/>
              <a:t>by encouraging</a:t>
            </a:r>
            <a:r>
              <a:rPr lang="en-GB" dirty="0"/>
              <a:t>, resourcing and empowering the SACE to manage such a system.</a:t>
            </a:r>
          </a:p>
          <a:p>
            <a:pPr marL="0" indent="0">
              <a:buNone/>
            </a:pPr>
            <a:r>
              <a:rPr lang="en-ZA" b="1" dirty="0"/>
              <a:t>Recommendation C17</a:t>
            </a:r>
          </a:p>
          <a:p>
            <a:r>
              <a:rPr lang="en-GB" dirty="0"/>
              <a:t>Authorize the SACE to fulfil its mandate for the professional development of educators </a:t>
            </a:r>
            <a:r>
              <a:rPr lang="en-GB" dirty="0" smtClean="0"/>
              <a:t>by establishing </a:t>
            </a:r>
            <a:r>
              <a:rPr lang="en-GB" dirty="0"/>
              <a:t>a CPTD system, which will endorse professional development activities </a:t>
            </a:r>
            <a:r>
              <a:rPr lang="en-GB" dirty="0" smtClean="0"/>
              <a:t>and allocate </a:t>
            </a:r>
            <a:r>
              <a:rPr lang="en-GB" dirty="0"/>
              <a:t>Professional Development Points to them, </a:t>
            </a:r>
            <a:endParaRPr lang="en-GB" dirty="0" smtClean="0"/>
          </a:p>
          <a:p>
            <a:r>
              <a:rPr lang="en-GB" dirty="0" smtClean="0"/>
              <a:t>keep </a:t>
            </a:r>
            <a:r>
              <a:rPr lang="en-GB" dirty="0"/>
              <a:t>a register of endorsed PD </a:t>
            </a:r>
            <a:r>
              <a:rPr lang="en-GB" dirty="0" smtClean="0"/>
              <a:t>activities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/>
              <a:t>maintain a record of PD Points earned by Registered Educators.</a:t>
            </a:r>
          </a:p>
          <a:p>
            <a:pPr marL="0" indent="0">
              <a:buNone/>
            </a:pPr>
            <a:r>
              <a:rPr lang="en-ZA" b="1" dirty="0"/>
              <a:t>Recommendation C18</a:t>
            </a:r>
          </a:p>
          <a:p>
            <a:r>
              <a:rPr lang="en-GB" dirty="0"/>
              <a:t>Require all Licensed Teachers to earn a specified number of PD points, in </a:t>
            </a:r>
            <a:r>
              <a:rPr lang="en-GB" dirty="0" smtClean="0"/>
              <a:t>three-year cycles</a:t>
            </a:r>
            <a:r>
              <a:rPr lang="en-GB" dirty="0"/>
              <a:t>, as a condition for maintaining their License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3476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363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TEACHER DEVELOPMENT SUMMIT:2009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25678"/>
            <a:ext cx="10972800" cy="4700488"/>
          </a:xfrm>
        </p:spPr>
        <p:txBody>
          <a:bodyPr>
            <a:normAutofit fontScale="70000" lnSpcReduction="20000"/>
          </a:bodyPr>
          <a:lstStyle/>
          <a:p>
            <a:pPr marL="114300" marR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b="1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THE SUMMIT SOUGHT TO ADDRESS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ZA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Poor capacity of the system to respond to TD needs;</a:t>
            </a: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Poor quality of TD programmes</a:t>
            </a:r>
            <a:endParaRPr lang="en-ZA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 of TD programmes that was uncoordinated, without proper institutional mechanisms;</a:t>
            </a: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Programmes that were not needs based and without impact in the classroom;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347663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Unstructured funding mechanisms</a:t>
            </a:r>
            <a:endParaRPr lang="en-ZA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347663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Poor systems for needs identification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34766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608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OVERVIEW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980728"/>
            <a:ext cx="8784976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ZA" dirty="0" smtClean="0"/>
              <a:t> </a:t>
            </a:r>
          </a:p>
          <a:p>
            <a:pPr marL="457200" lvl="1" indent="0">
              <a:buNone/>
            </a:pPr>
            <a:endParaRPr lang="en-ZA" dirty="0" smtClean="0"/>
          </a:p>
          <a:p>
            <a:pPr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DB53F8B-4788-43D9-B19C-7CDD71F53993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47528" y="2492896"/>
            <a:ext cx="1800200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u="sng" dirty="0"/>
          </a:p>
          <a:p>
            <a:pPr algn="ctr"/>
            <a:endParaRPr lang="en-ZA" b="1" u="sng" dirty="0"/>
          </a:p>
          <a:p>
            <a:pPr algn="ctr"/>
            <a:r>
              <a:rPr lang="en-ZA" b="1" u="sng" dirty="0"/>
              <a:t>OUTPUT   1</a:t>
            </a:r>
          </a:p>
          <a:p>
            <a:pPr algn="ctr"/>
            <a:endParaRPr lang="en-ZA" b="1" u="sng" dirty="0"/>
          </a:p>
          <a:p>
            <a:pPr algn="ctr"/>
            <a:r>
              <a:rPr lang="en-ZA" dirty="0"/>
              <a:t>Individual and systemic TD needs are identified and addressed</a:t>
            </a:r>
          </a:p>
          <a:p>
            <a:pPr algn="ctr"/>
            <a:endParaRPr lang="en-ZA" b="1" u="sng" dirty="0"/>
          </a:p>
          <a:p>
            <a:pPr algn="ctr"/>
            <a:endParaRPr lang="en-ZA" b="1" u="sng" dirty="0"/>
          </a:p>
        </p:txBody>
      </p:sp>
      <p:sp>
        <p:nvSpPr>
          <p:cNvPr id="6" name="Rectangle 5"/>
          <p:cNvSpPr/>
          <p:nvPr/>
        </p:nvSpPr>
        <p:spPr>
          <a:xfrm>
            <a:off x="3935760" y="2492896"/>
            <a:ext cx="1872208" cy="19442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b="1" u="sng" dirty="0"/>
          </a:p>
          <a:p>
            <a:pPr algn="ctr"/>
            <a:endParaRPr lang="en-ZA" b="1" u="sng" dirty="0"/>
          </a:p>
          <a:p>
            <a:pPr algn="ctr"/>
            <a:r>
              <a:rPr lang="en-ZA" b="1" u="sng" dirty="0"/>
              <a:t>OUTPUT  2</a:t>
            </a:r>
          </a:p>
          <a:p>
            <a:pPr algn="ctr"/>
            <a:endParaRPr lang="en-ZA" b="1" u="sng" dirty="0"/>
          </a:p>
          <a:p>
            <a:pPr algn="ctr"/>
            <a:r>
              <a:rPr lang="en-ZA" dirty="0"/>
              <a:t>Increased numbers of high achievers are attracted into teaching</a:t>
            </a:r>
          </a:p>
          <a:p>
            <a:pPr algn="ctr"/>
            <a:endParaRPr lang="en-ZA" b="1" u="sng" dirty="0"/>
          </a:p>
          <a:p>
            <a:pPr algn="ctr"/>
            <a:endParaRPr lang="en-ZA" b="1" u="sng" dirty="0"/>
          </a:p>
        </p:txBody>
      </p:sp>
      <p:sp>
        <p:nvSpPr>
          <p:cNvPr id="7" name="Rectangle 6"/>
          <p:cNvSpPr/>
          <p:nvPr/>
        </p:nvSpPr>
        <p:spPr>
          <a:xfrm>
            <a:off x="6096000" y="2492896"/>
            <a:ext cx="1712360" cy="194421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u="sng" dirty="0"/>
              <a:t>OUTPUT  3</a:t>
            </a:r>
          </a:p>
          <a:p>
            <a:pPr algn="ctr"/>
            <a:endParaRPr lang="en-ZA" b="1" u="sng" dirty="0"/>
          </a:p>
          <a:p>
            <a:pPr algn="ctr"/>
            <a:r>
              <a:rPr lang="en-ZA" dirty="0"/>
              <a:t>Teacher support is enhanced at a local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63552" y="980728"/>
            <a:ext cx="813690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/>
              <a:t>Integrated Strategic Planning Framework for Teacher Education and Development</a:t>
            </a:r>
          </a:p>
        </p:txBody>
      </p:sp>
      <p:sp>
        <p:nvSpPr>
          <p:cNvPr id="9" name="Down Arrow 8"/>
          <p:cNvSpPr/>
          <p:nvPr/>
        </p:nvSpPr>
        <p:spPr>
          <a:xfrm>
            <a:off x="2495600" y="19168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Down Arrow 10"/>
          <p:cNvSpPr/>
          <p:nvPr/>
        </p:nvSpPr>
        <p:spPr>
          <a:xfrm>
            <a:off x="4799856" y="19168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Down Arrow 11"/>
          <p:cNvSpPr/>
          <p:nvPr/>
        </p:nvSpPr>
        <p:spPr>
          <a:xfrm>
            <a:off x="6600056" y="191683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Oval 12"/>
          <p:cNvSpPr/>
          <p:nvPr/>
        </p:nvSpPr>
        <p:spPr>
          <a:xfrm>
            <a:off x="1919536" y="4581128"/>
            <a:ext cx="8208912" cy="720080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ENABLERS</a:t>
            </a:r>
          </a:p>
        </p:txBody>
      </p:sp>
      <p:sp>
        <p:nvSpPr>
          <p:cNvPr id="14" name="Oval 13"/>
          <p:cNvSpPr/>
          <p:nvPr/>
        </p:nvSpPr>
        <p:spPr>
          <a:xfrm>
            <a:off x="1703512" y="5157192"/>
            <a:ext cx="2232248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Collaboration</a:t>
            </a:r>
          </a:p>
        </p:txBody>
      </p:sp>
      <p:sp>
        <p:nvSpPr>
          <p:cNvPr id="15" name="Oval 14"/>
          <p:cNvSpPr/>
          <p:nvPr/>
        </p:nvSpPr>
        <p:spPr>
          <a:xfrm>
            <a:off x="4295800" y="5301208"/>
            <a:ext cx="1944216" cy="86409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err="1"/>
              <a:t>Coodination</a:t>
            </a:r>
            <a:endParaRPr lang="en-ZA" dirty="0"/>
          </a:p>
        </p:txBody>
      </p:sp>
      <p:sp>
        <p:nvSpPr>
          <p:cNvPr id="16" name="Oval 15"/>
          <p:cNvSpPr/>
          <p:nvPr/>
        </p:nvSpPr>
        <p:spPr>
          <a:xfrm>
            <a:off x="6600056" y="5301208"/>
            <a:ext cx="1656184" cy="86409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Funding</a:t>
            </a:r>
          </a:p>
        </p:txBody>
      </p:sp>
      <p:sp>
        <p:nvSpPr>
          <p:cNvPr id="17" name="Oval 16"/>
          <p:cNvSpPr/>
          <p:nvPr/>
        </p:nvSpPr>
        <p:spPr>
          <a:xfrm>
            <a:off x="8760296" y="5157192"/>
            <a:ext cx="1584176" cy="7920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Time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12224" y="2550913"/>
            <a:ext cx="1872208" cy="1958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u="sng" dirty="0"/>
              <a:t>OUTPUT 4</a:t>
            </a:r>
          </a:p>
          <a:p>
            <a:pPr algn="ctr"/>
            <a:endParaRPr lang="en-ZA" b="1" u="sng" dirty="0"/>
          </a:p>
          <a:p>
            <a:pPr algn="ctr"/>
            <a:r>
              <a:rPr lang="en-ZA" dirty="0"/>
              <a:t>An expanded and </a:t>
            </a:r>
            <a:r>
              <a:rPr lang="en-ZA" dirty="0" err="1"/>
              <a:t>accesible</a:t>
            </a:r>
            <a:r>
              <a:rPr lang="en-ZA" dirty="0"/>
              <a:t> formal teacher education system is established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8976320" y="198884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70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588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</a:rPr>
              <a:t>CTION PLAN TO 2019 TOWARDS SCHOOLING 2030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196753"/>
            <a:ext cx="9744075" cy="49294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3600" b="1" dirty="0"/>
              <a:t>Goal 16: Teacher capacity and </a:t>
            </a:r>
            <a:r>
              <a:rPr lang="en-GB" sz="3600" b="1" dirty="0" smtClean="0"/>
              <a:t>professionalism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400" i="1" dirty="0" smtClean="0"/>
              <a:t>Improve </a:t>
            </a:r>
            <a:r>
              <a:rPr lang="en-GB" sz="4400" i="1" dirty="0"/>
              <a:t>the professionalism, teaching skills, subject knowledge and computer literacy of teachers throughout their entire careers. </a:t>
            </a:r>
            <a:endParaRPr lang="en-US" sz="4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FD865B0-5D17-4547-8A6A-62A458F9063E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Z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rgbClr val="C0504D">
                    <a:lumMod val="75000"/>
                  </a:srgbClr>
                </a:solidFill>
                <a:latin typeface="Calibri"/>
              </a:rPr>
              <a:t>SYNOPSIS FROM RESEARCH REPORTS</a:t>
            </a:r>
            <a:endParaRPr lang="en-US" sz="5400" b="1" dirty="0">
              <a:solidFill>
                <a:srgbClr val="C0504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2C0AE55-7E06-4976-960B-3D98813CB3CF}" type="slidenum">
              <a:rPr lang="en-ZA" smtClean="0"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72339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DBE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1490</Words>
  <Application>Microsoft Office PowerPoint</Application>
  <PresentationFormat>Widescreen</PresentationFormat>
  <Paragraphs>292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Arial Narrow</vt:lpstr>
      <vt:lpstr>Calibri</vt:lpstr>
      <vt:lpstr>Century Gothic</vt:lpstr>
      <vt:lpstr>Times New Roman</vt:lpstr>
      <vt:lpstr>Theme1</vt:lpstr>
      <vt:lpstr>New DBE Presentation template</vt:lpstr>
      <vt:lpstr>                </vt:lpstr>
      <vt:lpstr>CONTENTS</vt:lpstr>
      <vt:lpstr>BACKGROUND </vt:lpstr>
      <vt:lpstr>MINISTERIAL COMMITTEE ON TEACHER EDUCATION IN SA</vt:lpstr>
      <vt:lpstr>MCTE CONT….</vt:lpstr>
      <vt:lpstr>TEACHER DEVELOPMENT SUMMIT:2009</vt:lpstr>
      <vt:lpstr>OVERVIEW</vt:lpstr>
      <vt:lpstr>ACTION PLAN TO 2019 TOWARDS SCHOOLING 2030</vt:lpstr>
      <vt:lpstr>SYNOPSIS FROM RESEARCH REPORTS</vt:lpstr>
      <vt:lpstr>RESEARCH ON TEACHERS SPEAK:2019</vt:lpstr>
      <vt:lpstr>RESEARCH ON TEACHERS SPEAK:2019</vt:lpstr>
      <vt:lpstr>RESEARCH ON TEACHERS SPEAK:2019</vt:lpstr>
      <vt:lpstr>RESEARCH ON TEACHERS SPEAK:2019</vt:lpstr>
      <vt:lpstr>RESEARCH ON TEACHERS SPEAK:2019</vt:lpstr>
      <vt:lpstr>RESEARCH ON TEACHERS SPEAK:2019</vt:lpstr>
      <vt:lpstr>RESEARCH ON TEACHERS SPEAK:2019</vt:lpstr>
      <vt:lpstr>RESEARCH ON TEACHERS SPEAK:2019</vt:lpstr>
      <vt:lpstr>    DPME RAPID RESEARCH  Figure 2: Participation Rate by Programme Type – Malaysia </vt:lpstr>
      <vt:lpstr>    DPME RAPID RESEARCH  Figure 3: Participation Rate by Programme Type – Finland </vt:lpstr>
      <vt:lpstr>   DPME RAPID RESEARCH  Figure 4: Participation Rate by Programme Type – Korogwe District Council (Tanzania)</vt:lpstr>
      <vt:lpstr>SKILLS DEVELOPMENT EXPENDITURE TRENDS  2019-2022</vt:lpstr>
      <vt:lpstr>SKILLS BUDGET ACROSS PEDs (70% of 1%)</vt:lpstr>
      <vt:lpstr>TRENDS IN EXPENDITURE AS A PERCENTAGE  OF SKILLS DEVELOPMENT BUDGET ACROSS PEDS: 2019-2022</vt:lpstr>
      <vt:lpstr>WHAT IS THE PROBLEM </vt:lpstr>
      <vt:lpstr>Trends in e-Learning</vt:lpstr>
      <vt:lpstr>PowerPoint Presentation</vt:lpstr>
      <vt:lpstr>WHAT NEEDS TO BE DONE  </vt:lpstr>
      <vt:lpstr>TEACHER PROFESSIONALIZATION </vt:lpstr>
      <vt:lpstr>PROFESSIONAL CAPITAL Fullan &amp; Hargreaves (2012) </vt:lpstr>
      <vt:lpstr>OPPORTUNITIES</vt:lpstr>
      <vt:lpstr>  RECOMMENDATIONS  </vt:lpstr>
      <vt:lpstr>  RECOMMENDATIONS Cont..  </vt:lpstr>
      <vt:lpstr>  RECOMMENDATIONS Cont..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Nkosi.A</dc:creator>
  <cp:lastModifiedBy>Rabotapi, Tinti</cp:lastModifiedBy>
  <cp:revision>190</cp:revision>
  <cp:lastPrinted>2021-11-17T12:41:54Z</cp:lastPrinted>
  <dcterms:created xsi:type="dcterms:W3CDTF">2020-08-26T14:44:16Z</dcterms:created>
  <dcterms:modified xsi:type="dcterms:W3CDTF">2023-04-20T08:23:15Z</dcterms:modified>
</cp:coreProperties>
</file>