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9"/>
  </p:notesMasterIdLst>
  <p:sldIdLst>
    <p:sldId id="256" r:id="rId2"/>
    <p:sldId id="257" r:id="rId3"/>
    <p:sldId id="258" r:id="rId4"/>
    <p:sldId id="273" r:id="rId5"/>
    <p:sldId id="269" r:id="rId6"/>
    <p:sldId id="261" r:id="rId7"/>
    <p:sldId id="290" r:id="rId8"/>
  </p:sldIdLst>
  <p:sldSz cx="9144000" cy="5143500" type="screen16x9"/>
  <p:notesSz cx="6858000" cy="9144000"/>
  <p:embeddedFontLst>
    <p:embeddedFont>
      <p:font typeface="Anaheim" panose="020B0604020202020204" charset="0"/>
      <p:regular r:id="rId10"/>
    </p:embeddedFont>
    <p:embeddedFont>
      <p:font typeface="Archivo" panose="020B0604020202020204" charset="0"/>
      <p:regular r:id="rId11"/>
      <p:bold r:id="rId12"/>
      <p:italic r:id="rId13"/>
      <p:boldItalic r:id="rId14"/>
    </p:embeddedFont>
    <p:embeddedFont>
      <p:font typeface="Bebas Neue" panose="020B0606020202050201" pitchFamily="34" charset="0"/>
      <p:regular r:id="rId15"/>
    </p:embeddedFont>
    <p:embeddedFont>
      <p:font typeface="Lexend Deca" panose="020B0604020202020204" charset="0"/>
      <p:regular r:id="rId16"/>
      <p:bold r:id="rId17"/>
    </p:embeddedFont>
    <p:embeddedFont>
      <p:font typeface="Lexend Deca Light" panose="020B0604020202020204" charset="0"/>
      <p:regular r:id="rId18"/>
      <p:bold r:id="rId19"/>
    </p:embeddedFont>
    <p:embeddedFont>
      <p:font typeface="Lexend Deca Medium" panose="020B0604020202020204" charset="0"/>
      <p:regular r:id="rId20"/>
      <p:bold r:id="rId21"/>
    </p:embeddedFont>
    <p:embeddedFont>
      <p:font typeface="Lexend Deca SemiBold" panose="020B0604020202020204" charset="0"/>
      <p:regular r:id="rId22"/>
      <p:bold r:id="rId23"/>
    </p:embeddedFont>
    <p:embeddedFont>
      <p:font typeface="Nunito Light" pitchFamily="2" charset="0"/>
      <p:regular r:id="rId24"/>
      <p:italic r:id="rId25"/>
    </p:embeddedFont>
    <p:embeddedFont>
      <p:font typeface="Open Sans" panose="020B0606030504020204" pitchFamily="34" charset="0"/>
      <p:regular r:id="rId26"/>
      <p:bold r:id="rId27"/>
      <p:italic r:id="rId28"/>
      <p:boldItalic r:id="rId29"/>
    </p:embeddedFont>
    <p:embeddedFont>
      <p:font typeface="PT Sans" panose="020B0503020203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7DC9B6-DA56-4363-8C36-941DD1CA6321}">
  <a:tblStyle styleId="{2E7DC9B6-DA56-4363-8C36-941DD1CA632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4D80C44-A56B-4C13-8BF0-5A8929C5777F}"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148" autoAdjust="0"/>
  </p:normalViewPr>
  <p:slideViewPr>
    <p:cSldViewPr snapToGrid="0">
      <p:cViewPr varScale="1">
        <p:scale>
          <a:sx n="60" d="100"/>
          <a:sy n="60" d="100"/>
        </p:scale>
        <p:origin x="16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21" Type="http://schemas.openxmlformats.org/officeDocument/2006/relationships/font" Target="fonts/font1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font" Target="fonts/font24.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font" Target="fonts/font2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36"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font" Target="fonts/font2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213f67a94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213f67a94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ZA" dirty="0"/>
              <a:t>Thank you for the opportunity to share my insights on this topic. I am truly humbled by the opportunity.</a:t>
            </a:r>
          </a:p>
          <a:p>
            <a:pPr marL="171450" lvl="0" indent="-171450" algn="l" rtl="0">
              <a:spcBef>
                <a:spcPts val="0"/>
              </a:spcBef>
              <a:spcAft>
                <a:spcPts val="0"/>
              </a:spcAft>
              <a:buFontTx/>
              <a:buChar char="-"/>
            </a:pPr>
            <a:r>
              <a:rPr lang="en-ZA" dirty="0"/>
              <a:t>When I received the message from the CEO of the council, I said to my wife somewhere someone is listening to what we do, although it sometimes feel that your efforts are in vain at times, but this is validation and I wish to thank the council once more for this opportunity.</a:t>
            </a:r>
          </a:p>
          <a:p>
            <a:pPr marL="0" lvl="0" indent="0" algn="l" rtl="0">
              <a:spcBef>
                <a:spcPts val="0"/>
              </a:spcBef>
              <a:spcAft>
                <a:spcPts val="0"/>
              </a:spcAft>
              <a:buFontTx/>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0" name="Google Shape;98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ZA" dirty="0"/>
              <a:t>Laurie Calvert (English teacher in North Carolina) in the US at McMichael High School, describes teacher agency as follows.</a:t>
            </a:r>
          </a:p>
          <a:p>
            <a:pPr marL="0" lvl="0" indent="0" algn="l" rtl="0">
              <a:spcBef>
                <a:spcPts val="0"/>
              </a:spcBef>
              <a:spcAft>
                <a:spcPts val="0"/>
              </a:spcAft>
              <a:buNone/>
            </a:pPr>
            <a:endParaRPr lang="en-ZA" dirty="0"/>
          </a:p>
          <a:p>
            <a:pPr marL="0" lvl="0" indent="0" algn="l" rtl="0">
              <a:spcBef>
                <a:spcPts val="0"/>
              </a:spcBef>
              <a:spcAft>
                <a:spcPts val="0"/>
              </a:spcAft>
              <a:buNone/>
            </a:pPr>
            <a:r>
              <a:rPr lang="en-ZA" dirty="0"/>
              <a:t>CAPACITY: action that is based on knowledge, skills and values which are accrued over time on the job, through social learning and off course, through formal structured programmes.</a:t>
            </a:r>
          </a:p>
          <a:p>
            <a:pPr marL="0" lvl="0" indent="0" algn="l" rtl="0">
              <a:spcBef>
                <a:spcPts val="0"/>
              </a:spcBef>
              <a:spcAft>
                <a:spcPts val="0"/>
              </a:spcAft>
              <a:buNone/>
            </a:pPr>
            <a:r>
              <a:rPr lang="en-ZA" dirty="0"/>
              <a:t>DIRECT THEIR OWN GROWTH speaks about taking responsibility for what and how you learn. </a:t>
            </a:r>
          </a:p>
          <a:p>
            <a:pPr marL="0" lvl="0" indent="0" algn="l" rtl="0">
              <a:spcBef>
                <a:spcPts val="0"/>
              </a:spcBef>
              <a:spcAft>
                <a:spcPts val="0"/>
              </a:spcAft>
              <a:buNone/>
            </a:pPr>
            <a:r>
              <a:rPr lang="en-ZA" dirty="0"/>
              <a:t>Instead of waiting for the employer, or others to offer solutions, they are proactive in their quest to search for solutions to complex problems. We all share the same problems, so it’s a no-brainer for me at least to network and connect with people in the space that I find myself in.</a:t>
            </a:r>
          </a:p>
          <a:p>
            <a:pPr marL="0" lvl="0" indent="0" algn="l" rtl="0">
              <a:spcBef>
                <a:spcPts val="0"/>
              </a:spcBef>
              <a:spcAft>
                <a:spcPts val="0"/>
              </a:spcAft>
              <a:buNone/>
            </a:pPr>
            <a:r>
              <a:rPr lang="en-ZA" dirty="0"/>
              <a:t>TEACHER AUTONOMY: You have your own voice, your own knowledge, skills, values and freedom, but it often comes with limitations as you have to compete with COMPLIANCE ISSUES and INSTITUTIONAL factors. HOW FREE ARE WE REALLY IF WE ARE HANDED SCRIPTED LESSON PLANS? What possible freedom and creativity can you apply in such a scenario?</a:t>
            </a:r>
          </a:p>
          <a:p>
            <a:pPr marL="0" lvl="0" indent="0" algn="l" rtl="0">
              <a:spcBef>
                <a:spcPts val="0"/>
              </a:spcBef>
              <a:spcAft>
                <a:spcPts val="0"/>
              </a:spcAft>
              <a:buNone/>
            </a:pPr>
            <a:endParaRPr lang="en-ZA" dirty="0"/>
          </a:p>
          <a:p>
            <a:pPr marL="0" lvl="0" indent="0" algn="l" rtl="0">
              <a:spcBef>
                <a:spcPts val="0"/>
              </a:spcBef>
              <a:spcAft>
                <a:spcPts val="0"/>
              </a:spcAft>
              <a:buNone/>
            </a:pPr>
            <a:r>
              <a:rPr lang="en-ZA" dirty="0"/>
              <a:t>Brent Walters, SG in WC, uses the term: CO-OPETITION. A combination of competition/contestation of ideas and approaches to problems, and CO-OPERATION where our ideas and goals and ideas are aligned.</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214e9607a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214e9607a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Clr>
                <a:schemeClr val="dk1"/>
              </a:buClr>
              <a:buSzPts val="1100"/>
              <a:buFont typeface="Arial"/>
              <a:buAutoNum type="arabicPeriod"/>
            </a:pPr>
            <a:r>
              <a:rPr lang="en-ZA" sz="1200" i="1" dirty="0">
                <a:solidFill>
                  <a:srgbClr val="595959"/>
                </a:solidFill>
                <a:latin typeface="Anaheim"/>
                <a:ea typeface="Anaheim"/>
                <a:cs typeface="Anaheim"/>
                <a:sym typeface="Anaheim"/>
              </a:rPr>
              <a:t>CONSULT: Expanded the SMT, instead of selected view. Join hands and allow the team to provide input to strategic decision-making. From planning and data analysis to design and implementation. They may identify blind spots that you may not have seen/predicted. (INSTITUTIONAL KNOWLEDGE is immeasurably for a newly appointed principal)</a:t>
            </a:r>
          </a:p>
          <a:p>
            <a:pPr marL="228600" lvl="0" indent="-228600" algn="l" rtl="0">
              <a:spcBef>
                <a:spcPts val="0"/>
              </a:spcBef>
              <a:spcAft>
                <a:spcPts val="0"/>
              </a:spcAft>
              <a:buClr>
                <a:schemeClr val="dk1"/>
              </a:buClr>
              <a:buSzPts val="1100"/>
              <a:buFont typeface="Arial"/>
              <a:buAutoNum type="arabicPeriod"/>
            </a:pPr>
            <a:r>
              <a:rPr lang="en-ZA" sz="1200" i="1" dirty="0">
                <a:solidFill>
                  <a:srgbClr val="595959"/>
                </a:solidFill>
                <a:latin typeface="Anaheim"/>
                <a:ea typeface="Anaheim"/>
                <a:cs typeface="Anaheim"/>
                <a:sym typeface="Anaheim"/>
              </a:rPr>
              <a:t>There’s someone on the school premises that knows more than you do. Mr. Khan (Masters in ICT in Education). Wrote the school’s ICT policy. At a previous school I managed, I would always have my English teacher proof-read my circulars before I send it to the parent community, as an example. The drama department was headed by a teacher who also happens to be a part-time actor. Mr. Mostert was the timetable guy, who would see that these things are seen to.</a:t>
            </a:r>
          </a:p>
          <a:p>
            <a:pPr marL="228600" lvl="0" indent="-228600" algn="l" rtl="0">
              <a:spcBef>
                <a:spcPts val="0"/>
              </a:spcBef>
              <a:spcAft>
                <a:spcPts val="0"/>
              </a:spcAft>
              <a:buClr>
                <a:schemeClr val="dk1"/>
              </a:buClr>
              <a:buSzPts val="1100"/>
              <a:buFont typeface="Arial"/>
              <a:buAutoNum type="arabicPeriod"/>
            </a:pPr>
            <a:r>
              <a:rPr lang="en-ZA" sz="1200" i="1" dirty="0">
                <a:solidFill>
                  <a:srgbClr val="595959"/>
                </a:solidFill>
                <a:latin typeface="Anaheim"/>
                <a:ea typeface="Anaheim"/>
                <a:cs typeface="Anaheim"/>
                <a:sym typeface="Anaheim"/>
              </a:rPr>
              <a:t>We often hear about how certain people were instrumental in our professional growth. I am reminded about the first principal that I worked under, Mrs. J. Johnson, who saw something in me and invited me to form part of the SMT and asked that I be the LAN administrator, sent me on courses, which the school funded. The WESTERN CAPE TEACHERS FORUM was formed out of the idea that no one can operate in silos. EDUCATE, THROUGH DIALOGUE, EMPOWER WITH KNOWLEDGE  AND EXCEL AND BLOOM IN OUR RESPECTIVE PLACES. There was a need to learn/sponge from one another, etc. Madam Ella spoke on the role of SACE, Prof. Jansen, principals, union principals, ORDINARY TEACHERS, practitioners, parents, learners, SANLAM. </a:t>
            </a:r>
          </a:p>
          <a:p>
            <a:pPr marL="228600" lvl="0" indent="-228600" algn="l" rtl="0">
              <a:spcBef>
                <a:spcPts val="0"/>
              </a:spcBef>
              <a:spcAft>
                <a:spcPts val="0"/>
              </a:spcAft>
              <a:buClr>
                <a:schemeClr val="dk1"/>
              </a:buClr>
              <a:buSzPts val="1100"/>
              <a:buFont typeface="Arial"/>
              <a:buAutoNum type="arabicPeriod"/>
            </a:pPr>
            <a:r>
              <a:rPr lang="en-ZA" sz="1200" i="1" dirty="0">
                <a:solidFill>
                  <a:srgbClr val="595959"/>
                </a:solidFill>
                <a:latin typeface="Anaheim"/>
                <a:ea typeface="Anaheim"/>
                <a:cs typeface="Anaheim"/>
                <a:sym typeface="Anaheim"/>
              </a:rPr>
              <a:t>“Big ships turn slowly”. We expect change to be a rapid thing where we want results yesterday, but it’s a gradual process. </a:t>
            </a:r>
            <a:r>
              <a:rPr lang="en-US" sz="1200" i="1" dirty="0">
                <a:solidFill>
                  <a:srgbClr val="595959"/>
                </a:solidFill>
                <a:latin typeface="Anaheim"/>
                <a:ea typeface="Anaheim"/>
                <a:cs typeface="Anaheim"/>
                <a:sym typeface="Anaheim"/>
              </a:rPr>
              <a:t>Start small to ensure the foundations are correct. Change cannot happen rapidly.</a:t>
            </a:r>
            <a:r>
              <a:rPr lang="en-ZA" sz="1200" i="1" dirty="0">
                <a:solidFill>
                  <a:srgbClr val="595959"/>
                </a:solidFill>
                <a:latin typeface="Anaheim"/>
                <a:ea typeface="Anaheim"/>
                <a:cs typeface="Anaheim"/>
                <a:sym typeface="Anaheim"/>
              </a:rPr>
              <a:t> Harnessing teachers who operated as solo fliers into collaborative communities will not happen overnight.</a:t>
            </a:r>
          </a:p>
          <a:p>
            <a:pPr marL="228600" lvl="0" indent="-228600" algn="l" rtl="0">
              <a:spcBef>
                <a:spcPts val="0"/>
              </a:spcBef>
              <a:spcAft>
                <a:spcPts val="0"/>
              </a:spcAft>
              <a:buClr>
                <a:schemeClr val="dk1"/>
              </a:buClr>
              <a:buSzPts val="1100"/>
              <a:buFont typeface="Arial"/>
              <a:buAutoNum type="arabicPeriod"/>
            </a:pPr>
            <a:endParaRPr lang="en-ZA" sz="1200" i="1" dirty="0">
              <a:solidFill>
                <a:srgbClr val="595959"/>
              </a:solidFill>
              <a:latin typeface="Anaheim"/>
              <a:ea typeface="Anaheim"/>
              <a:cs typeface="Anaheim"/>
              <a:sym typeface="Anaheim"/>
            </a:endParaRPr>
          </a:p>
          <a:p>
            <a:pPr marL="171450" lvl="0" indent="-171450" algn="l" rtl="0">
              <a:spcBef>
                <a:spcPts val="0"/>
              </a:spcBef>
              <a:spcAft>
                <a:spcPts val="0"/>
              </a:spcAft>
              <a:buClr>
                <a:schemeClr val="dk1"/>
              </a:buClr>
              <a:buSzPts val="1100"/>
              <a:buFontTx/>
              <a:buChar char="-"/>
            </a:pPr>
            <a:r>
              <a:rPr lang="en-ZA" sz="1200" i="1" dirty="0">
                <a:solidFill>
                  <a:srgbClr val="595959"/>
                </a:solidFill>
                <a:latin typeface="Anaheim"/>
                <a:ea typeface="Anaheim"/>
                <a:cs typeface="Anaheim"/>
                <a:sym typeface="Anaheim"/>
              </a:rPr>
              <a:t>Teacher punctuality is a real issue at my school. This year is the first time that the school has a permanent principal since 2019. In this time, there was a lack of structure/order. The SIP reflects this as an area for improvement. Developed a staff attendance policy in consultation with all staff, and we adopted the policy so there was no confusion. </a:t>
            </a:r>
          </a:p>
          <a:p>
            <a:pPr marL="171450" lvl="0" indent="-171450" algn="l" rtl="0">
              <a:spcBef>
                <a:spcPts val="0"/>
              </a:spcBef>
              <a:spcAft>
                <a:spcPts val="0"/>
              </a:spcAft>
              <a:buClr>
                <a:schemeClr val="dk1"/>
              </a:buClr>
              <a:buSzPts val="1100"/>
              <a:buFontTx/>
              <a:buChar char="-"/>
            </a:pPr>
            <a:r>
              <a:rPr lang="en-ZA" sz="1200" i="1" dirty="0">
                <a:solidFill>
                  <a:srgbClr val="595959"/>
                </a:solidFill>
                <a:latin typeface="Anaheim"/>
                <a:ea typeface="Anaheim"/>
                <a:cs typeface="Anaheim"/>
                <a:sym typeface="Anaheim"/>
              </a:rPr>
              <a:t>Curriculum Monitoring and oversight was non-existent. Same process of developing processes and tools to speak to this process, but it takes time for the school to develop its rhythm. (Some argue it takes between 3-5 years)</a:t>
            </a:r>
          </a:p>
          <a:p>
            <a:pPr marL="228600" lvl="0" indent="-228600" algn="l" rtl="0">
              <a:spcBef>
                <a:spcPts val="0"/>
              </a:spcBef>
              <a:spcAft>
                <a:spcPts val="0"/>
              </a:spcAft>
              <a:buClr>
                <a:schemeClr val="dk1"/>
              </a:buClr>
              <a:buSzPts val="1100"/>
              <a:buFont typeface="Arial"/>
              <a:buAutoNum type="arabicPeriod"/>
            </a:pPr>
            <a:endParaRPr lang="en-ZA" sz="1200" i="1" dirty="0">
              <a:solidFill>
                <a:srgbClr val="595959"/>
              </a:solidFill>
              <a:latin typeface="Anaheim"/>
              <a:ea typeface="Anaheim"/>
              <a:cs typeface="Anaheim"/>
              <a:sym typeface="Anaheim"/>
            </a:endParaRPr>
          </a:p>
          <a:p>
            <a:pPr marL="228600" lvl="0" indent="-228600" algn="l" rtl="0">
              <a:spcBef>
                <a:spcPts val="0"/>
              </a:spcBef>
              <a:spcAft>
                <a:spcPts val="0"/>
              </a:spcAft>
              <a:buClr>
                <a:schemeClr val="dk1"/>
              </a:buClr>
              <a:buSzPts val="1100"/>
              <a:buFont typeface="Arial"/>
              <a:buAutoNum type="arabicPeriod"/>
            </a:pPr>
            <a:endParaRPr sz="1200" i="1" dirty="0">
              <a:solidFill>
                <a:srgbClr val="595959"/>
              </a:solidFill>
              <a:latin typeface="Anaheim"/>
              <a:ea typeface="Anaheim"/>
              <a:cs typeface="Anaheim"/>
              <a:sym typeface="Anaheim"/>
            </a:endParaRP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g216267c3c3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8" name="Google Shape;1158;g216267c3c3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ZA" dirty="0"/>
              <a:t>David Millar reminded me about this is the principle that he drove home as a school leader and principal.</a:t>
            </a:r>
          </a:p>
          <a:p>
            <a:pPr marL="0" lvl="0" indent="0" algn="l" rtl="0">
              <a:spcBef>
                <a:spcPts val="0"/>
              </a:spcBef>
              <a:spcAft>
                <a:spcPts val="0"/>
              </a:spcAft>
              <a:buNone/>
            </a:pPr>
            <a:endParaRPr lang="en-ZA" dirty="0"/>
          </a:p>
          <a:p>
            <a:pPr marL="0" lvl="0" indent="0" algn="l" rtl="0">
              <a:spcBef>
                <a:spcPts val="0"/>
              </a:spcBef>
              <a:spcAft>
                <a:spcPts val="0"/>
              </a:spcAft>
              <a:buNone/>
            </a:pPr>
            <a:r>
              <a:rPr lang="en-ZA" dirty="0"/>
              <a:t>70: ON THE JOB EXPERIENCE. Nothing prepares you for the real world. You will recall your first year, and how you almost forgot everything that you were taught in your four years of formal education. Principals need to advocate for effective mentoring processes at their schools to ensure that we capacitate the novice in our school. In 2022, we struggled to retain newly-appointed teachers because they were left to their own devices in a COMBINED SCHOOL (Grade R – 12), and if this is not something that is intentional, you will always have the newbie feeling disenfranchised and out of touch. – conforming to the school culture but importantly, learner discipline issues can leave one despondent.</a:t>
            </a:r>
          </a:p>
          <a:p>
            <a:pPr marL="0" lvl="0" indent="0" algn="l" rtl="0">
              <a:spcBef>
                <a:spcPts val="0"/>
              </a:spcBef>
              <a:spcAft>
                <a:spcPts val="0"/>
              </a:spcAft>
              <a:buNone/>
            </a:pPr>
            <a:endParaRPr lang="en-ZA" dirty="0"/>
          </a:p>
          <a:p>
            <a:pPr marL="0" lvl="0" indent="0" algn="l" rtl="0">
              <a:spcBef>
                <a:spcPts val="0"/>
              </a:spcBef>
              <a:spcAft>
                <a:spcPts val="0"/>
              </a:spcAft>
              <a:buNone/>
            </a:pPr>
            <a:r>
              <a:rPr lang="en-ZA" dirty="0"/>
              <a:t>Clive </a:t>
            </a:r>
            <a:r>
              <a:rPr lang="en-ZA" dirty="0" err="1"/>
              <a:t>Arries</a:t>
            </a:r>
            <a:r>
              <a:rPr lang="en-ZA" dirty="0"/>
              <a:t> assisted me with some things as a newly appointed principal. </a:t>
            </a:r>
            <a:r>
              <a:rPr lang="en-ZA" sz="1100" i="1" dirty="0">
                <a:solidFill>
                  <a:srgbClr val="595959"/>
                </a:solidFill>
                <a:latin typeface="Anaheim"/>
                <a:ea typeface="Anaheim"/>
                <a:cs typeface="Anaheim"/>
                <a:sym typeface="Anaheim"/>
              </a:rPr>
              <a:t>Mr. Aries of West End PS in Mitchells Plain. One of the Top 3 schools in the world for overcoming adversity – T4 Education’s World’s Best Schools Campaign. </a:t>
            </a:r>
          </a:p>
          <a:p>
            <a:pPr marL="0" lvl="0" indent="0" algn="l" rtl="0">
              <a:spcBef>
                <a:spcPts val="0"/>
              </a:spcBef>
              <a:spcAft>
                <a:spcPts val="0"/>
              </a:spcAft>
              <a:buNone/>
            </a:pPr>
            <a:endParaRPr lang="en-ZA" sz="1100" i="1" dirty="0">
              <a:solidFill>
                <a:srgbClr val="595959"/>
              </a:solidFill>
              <a:latin typeface="Anaheim"/>
              <a:sym typeface="Anaheim"/>
            </a:endParaRPr>
          </a:p>
          <a:p>
            <a:pPr marL="0" lvl="0" indent="0" algn="l" rtl="0">
              <a:spcBef>
                <a:spcPts val="0"/>
              </a:spcBef>
              <a:spcAft>
                <a:spcPts val="0"/>
              </a:spcAft>
              <a:buNone/>
            </a:pPr>
            <a:r>
              <a:rPr lang="en-ZA" sz="1100" i="0" dirty="0">
                <a:solidFill>
                  <a:srgbClr val="595959"/>
                </a:solidFill>
                <a:latin typeface="Anaheim"/>
                <a:sym typeface="Anaheim"/>
              </a:rPr>
              <a:t>Also joined PPA: principals who support, mentor and assist one another by sharing best practices, UNION involvement.</a:t>
            </a:r>
            <a:endParaRPr lang="en-ZA" i="0" dirty="0"/>
          </a:p>
          <a:p>
            <a:pPr marL="0" lvl="0" indent="0" algn="l" rtl="0">
              <a:spcBef>
                <a:spcPts val="0"/>
              </a:spcBef>
              <a:spcAft>
                <a:spcPts val="0"/>
              </a:spcAft>
              <a:buNone/>
            </a:pPr>
            <a:endParaRPr lang="en-ZA" dirty="0"/>
          </a:p>
          <a:p>
            <a:pPr marL="0" lvl="0" indent="0" algn="l" rtl="0">
              <a:spcBef>
                <a:spcPts val="0"/>
              </a:spcBef>
              <a:spcAft>
                <a:spcPts val="0"/>
              </a:spcAft>
              <a:buNone/>
            </a:pPr>
            <a:r>
              <a:rPr lang="en-ZA" dirty="0"/>
              <a:t>20: Since 2020, there was been an implosion of social media allows for a lot of informal learnings such as webinars, podcasts, this is where teachers take control of their autonomous leadership and DECISION-MAKING capacity because they decide WHEN and HOW they learn.</a:t>
            </a:r>
          </a:p>
          <a:p>
            <a:pPr marL="0" lvl="0" indent="0" algn="l" rtl="0">
              <a:spcBef>
                <a:spcPts val="0"/>
              </a:spcBef>
              <a:spcAft>
                <a:spcPts val="0"/>
              </a:spcAft>
              <a:buNone/>
            </a:pPr>
            <a:endParaRPr lang="en-ZA" dirty="0"/>
          </a:p>
          <a:p>
            <a:pPr marL="0" lvl="0" indent="0" algn="l" rtl="0">
              <a:spcBef>
                <a:spcPts val="0"/>
              </a:spcBef>
              <a:spcAft>
                <a:spcPts val="0"/>
              </a:spcAft>
              <a:buNone/>
            </a:pPr>
            <a:r>
              <a:rPr lang="en-ZA" dirty="0"/>
              <a:t>10: </a:t>
            </a:r>
            <a:r>
              <a:rPr lang="en-US" b="0" i="0" dirty="0">
                <a:solidFill>
                  <a:srgbClr val="707070"/>
                </a:solidFill>
                <a:effectLst/>
                <a:latin typeface="Open Sans" panose="020B0606030504020204" pitchFamily="34" charset="0"/>
              </a:rPr>
              <a:t>Although it only makes up 10 percent of our learning, formal training is an essential part of any learning strategy. Take learning to drive a car for example. To succeed, you first need to understand the rules of the road and the theory that supports your practical skills. Formal learning is the theory and facts that informal learning builds on.</a:t>
            </a:r>
            <a:endParaRPr lang="en-Z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ZA" dirty="0"/>
              <a:t>If you’re the smartest person in the room, then you’re in the wrong room. </a:t>
            </a:r>
          </a:p>
          <a:p>
            <a:pPr marL="171450" lvl="0" indent="-171450" algn="l" rtl="0">
              <a:spcBef>
                <a:spcPts val="0"/>
              </a:spcBef>
              <a:spcAft>
                <a:spcPts val="0"/>
              </a:spcAft>
              <a:buFontTx/>
              <a:buChar char="-"/>
            </a:pPr>
            <a:r>
              <a:rPr lang="en-ZA" dirty="0"/>
              <a:t>- Prof. </a:t>
            </a:r>
            <a:r>
              <a:rPr lang="en-ZA" dirty="0" err="1"/>
              <a:t>Sahlberg</a:t>
            </a:r>
            <a:r>
              <a:rPr lang="en-ZA" dirty="0"/>
              <a:t> is a professor of educational leadership at the University of Melbourne, Australia.</a:t>
            </a:r>
          </a:p>
          <a:p>
            <a:pPr marL="171450" lvl="0" indent="-171450" algn="l" rtl="0">
              <a:spcBef>
                <a:spcPts val="0"/>
              </a:spcBef>
              <a:spcAft>
                <a:spcPts val="0"/>
              </a:spcAft>
              <a:buFontTx/>
              <a:buChar char="-"/>
            </a:pPr>
            <a:r>
              <a:rPr lang="en-ZA" dirty="0"/>
              <a:t>Was also the key note speaker last year at NAPTOSA’s Congress, and address congress on the theme: Professional Autonomy, USE IT OR LOSE IT!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7" name="Google Shape;1467;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74" y="0"/>
            <a:ext cx="9144320" cy="5143445"/>
            <a:chOff x="174" y="0"/>
            <a:chExt cx="9144320" cy="5143445"/>
          </a:xfrm>
        </p:grpSpPr>
        <p:sp>
          <p:nvSpPr>
            <p:cNvPr id="10" name="Google Shape;10;p2"/>
            <p:cNvSpPr/>
            <p:nvPr/>
          </p:nvSpPr>
          <p:spPr>
            <a:xfrm>
              <a:off x="174" y="540900"/>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74" y="1217174"/>
              <a:ext cx="9144320" cy="40"/>
            </a:xfrm>
            <a:custGeom>
              <a:avLst/>
              <a:gdLst/>
              <a:ahLst/>
              <a:cxnLst/>
              <a:rect l="l" t="t" r="r" b="b"/>
              <a:pathLst>
                <a:path w="270522" h="1" fill="none" extrusionOk="0">
                  <a:moveTo>
                    <a:pt x="270522" y="1"/>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74" y="1893885"/>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74" y="2569762"/>
              <a:ext cx="9144320" cy="40"/>
            </a:xfrm>
            <a:custGeom>
              <a:avLst/>
              <a:gdLst/>
              <a:ahLst/>
              <a:cxnLst/>
              <a:rect l="l" t="t" r="r" b="b"/>
              <a:pathLst>
                <a:path w="270522" h="1" fill="none" extrusionOk="0">
                  <a:moveTo>
                    <a:pt x="270522" y="1"/>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74" y="3246473"/>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74" y="3922350"/>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74" y="4599060"/>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5525"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17559"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360353"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002766"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645180"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287176"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929590"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572383"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213999"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856793"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499207"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141621"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783655"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426448"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9068862"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2"/>
          <p:cNvSpPr txBox="1">
            <a:spLocks noGrp="1"/>
          </p:cNvSpPr>
          <p:nvPr>
            <p:ph type="ctrTitle"/>
          </p:nvPr>
        </p:nvSpPr>
        <p:spPr>
          <a:xfrm>
            <a:off x="713225" y="539625"/>
            <a:ext cx="4494600" cy="3378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spcBef>
                <a:spcPts val="0"/>
              </a:spcBef>
              <a:spcAft>
                <a:spcPts val="0"/>
              </a:spcAft>
              <a:buClr>
                <a:srgbClr val="191919"/>
              </a:buClr>
              <a:buSzPts val="5200"/>
              <a:buNone/>
              <a:defRPr sz="53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3" name="Google Shape;33;p2"/>
          <p:cNvSpPr txBox="1">
            <a:spLocks noGrp="1"/>
          </p:cNvSpPr>
          <p:nvPr>
            <p:ph type="subTitle" idx="1"/>
          </p:nvPr>
        </p:nvSpPr>
        <p:spPr>
          <a:xfrm>
            <a:off x="713225" y="3917750"/>
            <a:ext cx="4499100" cy="6864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1400"/>
              <a:buNone/>
              <a:defRPr sz="1600">
                <a:latin typeface="Lexend Deca"/>
                <a:ea typeface="Lexend Deca"/>
                <a:cs typeface="Lexend Deca"/>
                <a:sym typeface="Lexend Deca"/>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34" name="Google Shape;34;p2"/>
          <p:cNvSpPr/>
          <p:nvPr/>
        </p:nvSpPr>
        <p:spPr>
          <a:xfrm>
            <a:off x="7783675" y="-137600"/>
            <a:ext cx="647100" cy="6771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854275" y="4598250"/>
            <a:ext cx="647100" cy="6771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a:spLocks noGrp="1"/>
          </p:cNvSpPr>
          <p:nvPr>
            <p:ph type="pic" idx="2"/>
          </p:nvPr>
        </p:nvSpPr>
        <p:spPr>
          <a:xfrm>
            <a:off x="5207825" y="542400"/>
            <a:ext cx="3218700" cy="4058700"/>
          </a:xfrm>
          <a:prstGeom prst="rect">
            <a:avLst/>
          </a:prstGeom>
          <a:noFill/>
          <a:ln w="9525" cap="flat" cmpd="sng">
            <a:solidFill>
              <a:schemeClr val="dk1"/>
            </a:solidFill>
            <a:prstDash val="solid"/>
            <a:round/>
            <a:headEnd type="none" w="sm" len="sm"/>
            <a:tailEnd type="none" w="sm" len="sm"/>
          </a:ln>
        </p:spPr>
      </p:sp>
      <p:sp>
        <p:nvSpPr>
          <p:cNvPr id="37" name="Google Shape;37;p2"/>
          <p:cNvSpPr/>
          <p:nvPr/>
        </p:nvSpPr>
        <p:spPr>
          <a:xfrm>
            <a:off x="719025" y="19650"/>
            <a:ext cx="639900" cy="516600"/>
          </a:xfrm>
          <a:prstGeom prst="triangle">
            <a:avLst>
              <a:gd name="adj" fmla="val 50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430775" y="1908664"/>
            <a:ext cx="639900" cy="639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5400000">
            <a:off x="80139" y="3959486"/>
            <a:ext cx="618900" cy="607200"/>
          </a:xfrm>
          <a:prstGeom prst="hear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935"/>
        <p:cNvGrpSpPr/>
        <p:nvPr/>
      </p:nvGrpSpPr>
      <p:grpSpPr>
        <a:xfrm>
          <a:off x="0" y="0"/>
          <a:ext cx="0" cy="0"/>
          <a:chOff x="0" y="0"/>
          <a:chExt cx="0" cy="0"/>
        </a:xfrm>
      </p:grpSpPr>
      <p:grpSp>
        <p:nvGrpSpPr>
          <p:cNvPr id="936" name="Google Shape;936;p32"/>
          <p:cNvGrpSpPr/>
          <p:nvPr/>
        </p:nvGrpSpPr>
        <p:grpSpPr>
          <a:xfrm>
            <a:off x="174" y="0"/>
            <a:ext cx="9144320" cy="5143445"/>
            <a:chOff x="174" y="0"/>
            <a:chExt cx="9144320" cy="5143445"/>
          </a:xfrm>
        </p:grpSpPr>
        <p:sp>
          <p:nvSpPr>
            <p:cNvPr id="937" name="Google Shape;937;p32"/>
            <p:cNvSpPr/>
            <p:nvPr/>
          </p:nvSpPr>
          <p:spPr>
            <a:xfrm>
              <a:off x="174" y="540900"/>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a:off x="174" y="1217174"/>
              <a:ext cx="9144320" cy="40"/>
            </a:xfrm>
            <a:custGeom>
              <a:avLst/>
              <a:gdLst/>
              <a:ahLst/>
              <a:cxnLst/>
              <a:rect l="l" t="t" r="r" b="b"/>
              <a:pathLst>
                <a:path w="270522" h="1" fill="none" extrusionOk="0">
                  <a:moveTo>
                    <a:pt x="270522" y="1"/>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2"/>
            <p:cNvSpPr/>
            <p:nvPr/>
          </p:nvSpPr>
          <p:spPr>
            <a:xfrm>
              <a:off x="174" y="1893885"/>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2"/>
            <p:cNvSpPr/>
            <p:nvPr/>
          </p:nvSpPr>
          <p:spPr>
            <a:xfrm>
              <a:off x="174" y="2569762"/>
              <a:ext cx="9144320" cy="40"/>
            </a:xfrm>
            <a:custGeom>
              <a:avLst/>
              <a:gdLst/>
              <a:ahLst/>
              <a:cxnLst/>
              <a:rect l="l" t="t" r="r" b="b"/>
              <a:pathLst>
                <a:path w="270522" h="1" fill="none" extrusionOk="0">
                  <a:moveTo>
                    <a:pt x="270522" y="1"/>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2"/>
            <p:cNvSpPr/>
            <p:nvPr/>
          </p:nvSpPr>
          <p:spPr>
            <a:xfrm>
              <a:off x="174" y="3246473"/>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2"/>
            <p:cNvSpPr/>
            <p:nvPr/>
          </p:nvSpPr>
          <p:spPr>
            <a:xfrm>
              <a:off x="174" y="3922350"/>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2"/>
            <p:cNvSpPr/>
            <p:nvPr/>
          </p:nvSpPr>
          <p:spPr>
            <a:xfrm>
              <a:off x="174" y="4599060"/>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2"/>
            <p:cNvSpPr/>
            <p:nvPr/>
          </p:nvSpPr>
          <p:spPr>
            <a:xfrm>
              <a:off x="75525"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2"/>
            <p:cNvSpPr/>
            <p:nvPr/>
          </p:nvSpPr>
          <p:spPr>
            <a:xfrm>
              <a:off x="717559"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2"/>
            <p:cNvSpPr/>
            <p:nvPr/>
          </p:nvSpPr>
          <p:spPr>
            <a:xfrm>
              <a:off x="1360353"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2"/>
            <p:cNvSpPr/>
            <p:nvPr/>
          </p:nvSpPr>
          <p:spPr>
            <a:xfrm>
              <a:off x="2002766"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2"/>
            <p:cNvSpPr/>
            <p:nvPr/>
          </p:nvSpPr>
          <p:spPr>
            <a:xfrm>
              <a:off x="2645180"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2"/>
            <p:cNvSpPr/>
            <p:nvPr/>
          </p:nvSpPr>
          <p:spPr>
            <a:xfrm>
              <a:off x="3287176"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2"/>
            <p:cNvSpPr/>
            <p:nvPr/>
          </p:nvSpPr>
          <p:spPr>
            <a:xfrm>
              <a:off x="3929590"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2"/>
            <p:cNvSpPr/>
            <p:nvPr/>
          </p:nvSpPr>
          <p:spPr>
            <a:xfrm>
              <a:off x="4572383"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2"/>
            <p:cNvSpPr/>
            <p:nvPr/>
          </p:nvSpPr>
          <p:spPr>
            <a:xfrm>
              <a:off x="5213999"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2"/>
            <p:cNvSpPr/>
            <p:nvPr/>
          </p:nvSpPr>
          <p:spPr>
            <a:xfrm>
              <a:off x="5856793"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2"/>
            <p:cNvSpPr/>
            <p:nvPr/>
          </p:nvSpPr>
          <p:spPr>
            <a:xfrm>
              <a:off x="6499207"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2"/>
            <p:cNvSpPr/>
            <p:nvPr/>
          </p:nvSpPr>
          <p:spPr>
            <a:xfrm>
              <a:off x="7141621"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2"/>
            <p:cNvSpPr/>
            <p:nvPr/>
          </p:nvSpPr>
          <p:spPr>
            <a:xfrm>
              <a:off x="7783655"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2"/>
            <p:cNvSpPr/>
            <p:nvPr/>
          </p:nvSpPr>
          <p:spPr>
            <a:xfrm>
              <a:off x="8426448"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2"/>
            <p:cNvSpPr/>
            <p:nvPr/>
          </p:nvSpPr>
          <p:spPr>
            <a:xfrm>
              <a:off x="9068862"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9" name="Google Shape;959;p32"/>
          <p:cNvSpPr/>
          <p:nvPr/>
        </p:nvSpPr>
        <p:spPr>
          <a:xfrm>
            <a:off x="713225" y="539500"/>
            <a:ext cx="7717800" cy="406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960" name="Google Shape;960;p32"/>
          <p:cNvSpPr/>
          <p:nvPr/>
        </p:nvSpPr>
        <p:spPr>
          <a:xfrm>
            <a:off x="8430775" y="-137600"/>
            <a:ext cx="639900" cy="6771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2"/>
          <p:cNvSpPr/>
          <p:nvPr/>
        </p:nvSpPr>
        <p:spPr>
          <a:xfrm rot="-5400000">
            <a:off x="8447064" y="3273024"/>
            <a:ext cx="618900" cy="607200"/>
          </a:xfrm>
          <a:prstGeom prst="hear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2"/>
          <p:cNvSpPr/>
          <p:nvPr/>
        </p:nvSpPr>
        <p:spPr>
          <a:xfrm>
            <a:off x="3292050" y="-119011"/>
            <a:ext cx="639900" cy="639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2"/>
          <p:cNvSpPr/>
          <p:nvPr/>
        </p:nvSpPr>
        <p:spPr>
          <a:xfrm>
            <a:off x="69725" y="4598250"/>
            <a:ext cx="647100" cy="6771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2"/>
          <p:cNvSpPr/>
          <p:nvPr/>
        </p:nvSpPr>
        <p:spPr>
          <a:xfrm rot="5400000">
            <a:off x="65825" y="1252750"/>
            <a:ext cx="654900" cy="607800"/>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2"/>
        <p:cNvGrpSpPr/>
        <p:nvPr/>
      </p:nvGrpSpPr>
      <p:grpSpPr>
        <a:xfrm>
          <a:off x="0" y="0"/>
          <a:ext cx="0" cy="0"/>
          <a:chOff x="0" y="0"/>
          <a:chExt cx="0" cy="0"/>
        </a:xfrm>
      </p:grpSpPr>
      <p:grpSp>
        <p:nvGrpSpPr>
          <p:cNvPr id="73" name="Google Shape;73;p4"/>
          <p:cNvGrpSpPr/>
          <p:nvPr/>
        </p:nvGrpSpPr>
        <p:grpSpPr>
          <a:xfrm>
            <a:off x="174" y="0"/>
            <a:ext cx="9144320" cy="5143445"/>
            <a:chOff x="174" y="0"/>
            <a:chExt cx="9144320" cy="5143445"/>
          </a:xfrm>
        </p:grpSpPr>
        <p:sp>
          <p:nvSpPr>
            <p:cNvPr id="74" name="Google Shape;74;p4"/>
            <p:cNvSpPr/>
            <p:nvPr/>
          </p:nvSpPr>
          <p:spPr>
            <a:xfrm>
              <a:off x="174" y="540900"/>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174" y="1217174"/>
              <a:ext cx="9144320" cy="40"/>
            </a:xfrm>
            <a:custGeom>
              <a:avLst/>
              <a:gdLst/>
              <a:ahLst/>
              <a:cxnLst/>
              <a:rect l="l" t="t" r="r" b="b"/>
              <a:pathLst>
                <a:path w="270522" h="1" fill="none" extrusionOk="0">
                  <a:moveTo>
                    <a:pt x="270522" y="1"/>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174" y="1893885"/>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174" y="2569762"/>
              <a:ext cx="9144320" cy="40"/>
            </a:xfrm>
            <a:custGeom>
              <a:avLst/>
              <a:gdLst/>
              <a:ahLst/>
              <a:cxnLst/>
              <a:rect l="l" t="t" r="r" b="b"/>
              <a:pathLst>
                <a:path w="270522" h="1" fill="none" extrusionOk="0">
                  <a:moveTo>
                    <a:pt x="270522" y="1"/>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174" y="3246473"/>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174" y="3922350"/>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174" y="4599060"/>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75525"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717559"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1360353"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2002766"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2645180"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3287176"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3929590"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4572383"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5213999"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5856793"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6499207"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7141621"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7783655"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8426448"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9068862"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96;p4"/>
          <p:cNvSpPr/>
          <p:nvPr/>
        </p:nvSpPr>
        <p:spPr>
          <a:xfrm>
            <a:off x="713225" y="539500"/>
            <a:ext cx="7717800" cy="406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txBox="1">
            <a:spLocks noGrp="1"/>
          </p:cNvSpPr>
          <p:nvPr>
            <p:ph type="title"/>
          </p:nvPr>
        </p:nvSpPr>
        <p:spPr>
          <a:xfrm>
            <a:off x="713225" y="539500"/>
            <a:ext cx="7717800" cy="6765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8" name="Google Shape;98;p4"/>
          <p:cNvSpPr txBox="1">
            <a:spLocks noGrp="1"/>
          </p:cNvSpPr>
          <p:nvPr>
            <p:ph type="body" idx="1"/>
          </p:nvPr>
        </p:nvSpPr>
        <p:spPr>
          <a:xfrm>
            <a:off x="909100" y="1281875"/>
            <a:ext cx="7515000" cy="291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a:latin typeface="Archivo"/>
                <a:ea typeface="Archivo"/>
                <a:cs typeface="Archivo"/>
                <a:sym typeface="Archivo"/>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
        <p:nvSpPr>
          <p:cNvPr id="99" name="Google Shape;99;p4"/>
          <p:cNvSpPr/>
          <p:nvPr/>
        </p:nvSpPr>
        <p:spPr>
          <a:xfrm>
            <a:off x="72900" y="4604000"/>
            <a:ext cx="647100" cy="6771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rot="10800000">
            <a:off x="5217150" y="0"/>
            <a:ext cx="639900" cy="516600"/>
          </a:xfrm>
          <a:prstGeom prst="triangle">
            <a:avLst>
              <a:gd name="adj" fmla="val 50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5400000" flipH="1">
            <a:off x="8444436" y="2595049"/>
            <a:ext cx="618900" cy="607200"/>
          </a:xfrm>
          <a:prstGeom prst="hear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76500" y="557789"/>
            <a:ext cx="639900" cy="639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64"/>
        <p:cNvGrpSpPr/>
        <p:nvPr/>
      </p:nvGrpSpPr>
      <p:grpSpPr>
        <a:xfrm>
          <a:off x="0" y="0"/>
          <a:ext cx="0" cy="0"/>
          <a:chOff x="0" y="0"/>
          <a:chExt cx="0" cy="0"/>
        </a:xfrm>
      </p:grpSpPr>
      <p:sp>
        <p:nvSpPr>
          <p:cNvPr id="265" name="Google Shape;265;p10"/>
          <p:cNvSpPr>
            <a:spLocks noGrp="1"/>
          </p:cNvSpPr>
          <p:nvPr>
            <p:ph type="pic" idx="2"/>
          </p:nvPr>
        </p:nvSpPr>
        <p:spPr>
          <a:xfrm>
            <a:off x="-25" y="-13725"/>
            <a:ext cx="9144000" cy="5157300"/>
          </a:xfrm>
          <a:prstGeom prst="rect">
            <a:avLst/>
          </a:prstGeom>
          <a:noFill/>
          <a:ln>
            <a:noFill/>
          </a:ln>
        </p:spPr>
      </p:sp>
      <p:sp>
        <p:nvSpPr>
          <p:cNvPr id="266" name="Google Shape;266;p10"/>
          <p:cNvSpPr txBox="1">
            <a:spLocks noGrp="1"/>
          </p:cNvSpPr>
          <p:nvPr>
            <p:ph type="title"/>
          </p:nvPr>
        </p:nvSpPr>
        <p:spPr>
          <a:xfrm>
            <a:off x="720000" y="4014450"/>
            <a:ext cx="7704000" cy="5895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500"/>
              <a:buNone/>
              <a:defRPr sz="3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30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01"/>
        <p:cNvGrpSpPr/>
        <p:nvPr/>
      </p:nvGrpSpPr>
      <p:grpSpPr>
        <a:xfrm>
          <a:off x="0" y="0"/>
          <a:ext cx="0" cy="0"/>
          <a:chOff x="0" y="0"/>
          <a:chExt cx="0" cy="0"/>
        </a:xfrm>
      </p:grpSpPr>
      <p:grpSp>
        <p:nvGrpSpPr>
          <p:cNvPr id="302" name="Google Shape;302;p13"/>
          <p:cNvGrpSpPr/>
          <p:nvPr/>
        </p:nvGrpSpPr>
        <p:grpSpPr>
          <a:xfrm>
            <a:off x="174" y="0"/>
            <a:ext cx="9144320" cy="5143445"/>
            <a:chOff x="174" y="0"/>
            <a:chExt cx="9144320" cy="5143445"/>
          </a:xfrm>
        </p:grpSpPr>
        <p:sp>
          <p:nvSpPr>
            <p:cNvPr id="303" name="Google Shape;303;p13"/>
            <p:cNvSpPr/>
            <p:nvPr/>
          </p:nvSpPr>
          <p:spPr>
            <a:xfrm>
              <a:off x="174" y="540900"/>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174" y="1217174"/>
              <a:ext cx="9144320" cy="40"/>
            </a:xfrm>
            <a:custGeom>
              <a:avLst/>
              <a:gdLst/>
              <a:ahLst/>
              <a:cxnLst/>
              <a:rect l="l" t="t" r="r" b="b"/>
              <a:pathLst>
                <a:path w="270522" h="1" fill="none" extrusionOk="0">
                  <a:moveTo>
                    <a:pt x="270522" y="1"/>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174" y="1893885"/>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3"/>
            <p:cNvSpPr/>
            <p:nvPr/>
          </p:nvSpPr>
          <p:spPr>
            <a:xfrm>
              <a:off x="174" y="2569762"/>
              <a:ext cx="9144320" cy="40"/>
            </a:xfrm>
            <a:custGeom>
              <a:avLst/>
              <a:gdLst/>
              <a:ahLst/>
              <a:cxnLst/>
              <a:rect l="l" t="t" r="r" b="b"/>
              <a:pathLst>
                <a:path w="270522" h="1" fill="none" extrusionOk="0">
                  <a:moveTo>
                    <a:pt x="270522" y="1"/>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174" y="3246473"/>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174" y="3922350"/>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174" y="4599060"/>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75525"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717559"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3"/>
            <p:cNvSpPr/>
            <p:nvPr/>
          </p:nvSpPr>
          <p:spPr>
            <a:xfrm>
              <a:off x="1360353"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2002766"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a:off x="2645180"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3"/>
            <p:cNvSpPr/>
            <p:nvPr/>
          </p:nvSpPr>
          <p:spPr>
            <a:xfrm>
              <a:off x="3287176"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a:off x="3929590"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3"/>
            <p:cNvSpPr/>
            <p:nvPr/>
          </p:nvSpPr>
          <p:spPr>
            <a:xfrm>
              <a:off x="4572383"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3"/>
            <p:cNvSpPr/>
            <p:nvPr/>
          </p:nvSpPr>
          <p:spPr>
            <a:xfrm>
              <a:off x="5213999"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3"/>
            <p:cNvSpPr/>
            <p:nvPr/>
          </p:nvSpPr>
          <p:spPr>
            <a:xfrm>
              <a:off x="5856793"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3"/>
            <p:cNvSpPr/>
            <p:nvPr/>
          </p:nvSpPr>
          <p:spPr>
            <a:xfrm>
              <a:off x="6499207"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3"/>
            <p:cNvSpPr/>
            <p:nvPr/>
          </p:nvSpPr>
          <p:spPr>
            <a:xfrm>
              <a:off x="7141621"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3"/>
            <p:cNvSpPr/>
            <p:nvPr/>
          </p:nvSpPr>
          <p:spPr>
            <a:xfrm>
              <a:off x="7783655"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a:off x="8426448"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a:off x="9068862"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13"/>
          <p:cNvSpPr/>
          <p:nvPr/>
        </p:nvSpPr>
        <p:spPr>
          <a:xfrm>
            <a:off x="713225" y="539500"/>
            <a:ext cx="7717800" cy="406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26" name="Google Shape;326;p13"/>
          <p:cNvSpPr txBox="1">
            <a:spLocks noGrp="1"/>
          </p:cNvSpPr>
          <p:nvPr>
            <p:ph type="title"/>
          </p:nvPr>
        </p:nvSpPr>
        <p:spPr>
          <a:xfrm>
            <a:off x="713225" y="539500"/>
            <a:ext cx="7717500" cy="676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7" name="Google Shape;327;p13"/>
          <p:cNvSpPr txBox="1">
            <a:spLocks noGrp="1"/>
          </p:cNvSpPr>
          <p:nvPr>
            <p:ph type="subTitle" idx="1"/>
          </p:nvPr>
        </p:nvSpPr>
        <p:spPr>
          <a:xfrm>
            <a:off x="1275600" y="2105946"/>
            <a:ext cx="2980500" cy="676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400"/>
              <a:buNone/>
              <a:defRPr sz="1400">
                <a:latin typeface="Lexend Deca"/>
                <a:ea typeface="Lexend Deca"/>
                <a:cs typeface="Lexend Deca"/>
                <a:sym typeface="Lexend Deca"/>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8" name="Google Shape;328;p13"/>
          <p:cNvSpPr txBox="1">
            <a:spLocks noGrp="1"/>
          </p:cNvSpPr>
          <p:nvPr>
            <p:ph type="subTitle" idx="2"/>
          </p:nvPr>
        </p:nvSpPr>
        <p:spPr>
          <a:xfrm>
            <a:off x="4887900" y="2105969"/>
            <a:ext cx="2980500" cy="676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400"/>
              <a:buNone/>
              <a:defRPr sz="1400">
                <a:latin typeface="Lexend Deca"/>
                <a:ea typeface="Lexend Deca"/>
                <a:cs typeface="Lexend Deca"/>
                <a:sym typeface="Lexend Deca"/>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9" name="Google Shape;329;p13"/>
          <p:cNvSpPr txBox="1">
            <a:spLocks noGrp="1"/>
          </p:cNvSpPr>
          <p:nvPr>
            <p:ph type="subTitle" idx="3"/>
          </p:nvPr>
        </p:nvSpPr>
        <p:spPr>
          <a:xfrm>
            <a:off x="1275600" y="3665476"/>
            <a:ext cx="2980500" cy="676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400"/>
              <a:buNone/>
              <a:defRPr sz="1400">
                <a:latin typeface="Lexend Deca"/>
                <a:ea typeface="Lexend Deca"/>
                <a:cs typeface="Lexend Deca"/>
                <a:sym typeface="Lexend Deca"/>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0" name="Google Shape;330;p13"/>
          <p:cNvSpPr txBox="1">
            <a:spLocks noGrp="1"/>
          </p:cNvSpPr>
          <p:nvPr>
            <p:ph type="subTitle" idx="4"/>
          </p:nvPr>
        </p:nvSpPr>
        <p:spPr>
          <a:xfrm>
            <a:off x="4887900" y="3665475"/>
            <a:ext cx="2980500" cy="676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400"/>
              <a:buNone/>
              <a:defRPr sz="1400">
                <a:latin typeface="Lexend Deca"/>
                <a:ea typeface="Lexend Deca"/>
                <a:cs typeface="Lexend Deca"/>
                <a:sym typeface="Lexend Deca"/>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1" name="Google Shape;331;p13"/>
          <p:cNvSpPr txBox="1">
            <a:spLocks noGrp="1"/>
          </p:cNvSpPr>
          <p:nvPr>
            <p:ph type="title" idx="5" hasCustomPrompt="1"/>
          </p:nvPr>
        </p:nvSpPr>
        <p:spPr>
          <a:xfrm>
            <a:off x="1275600" y="1429450"/>
            <a:ext cx="744600" cy="676500"/>
          </a:xfrm>
          <a:prstGeom prst="rect">
            <a:avLst/>
          </a:prstGeom>
          <a:solidFill>
            <a:srgbClr val="F289A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Lexend Deca"/>
                <a:ea typeface="Lexend Deca"/>
                <a:cs typeface="Lexend Deca"/>
                <a:sym typeface="Lexend Deca"/>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32" name="Google Shape;332;p13"/>
          <p:cNvSpPr txBox="1">
            <a:spLocks noGrp="1"/>
          </p:cNvSpPr>
          <p:nvPr>
            <p:ph type="title" idx="6" hasCustomPrompt="1"/>
          </p:nvPr>
        </p:nvSpPr>
        <p:spPr>
          <a:xfrm>
            <a:off x="1275600" y="2988979"/>
            <a:ext cx="744600" cy="676500"/>
          </a:xfrm>
          <a:prstGeom prst="rect">
            <a:avLst/>
          </a:prstGeom>
          <a:solidFill>
            <a:srgbClr val="39B7C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Lexend Deca"/>
                <a:ea typeface="Lexend Deca"/>
                <a:cs typeface="Lexend Deca"/>
                <a:sym typeface="Lexend Deca"/>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33" name="Google Shape;333;p13"/>
          <p:cNvSpPr txBox="1">
            <a:spLocks noGrp="1"/>
          </p:cNvSpPr>
          <p:nvPr>
            <p:ph type="title" idx="7" hasCustomPrompt="1"/>
          </p:nvPr>
        </p:nvSpPr>
        <p:spPr>
          <a:xfrm>
            <a:off x="4887900" y="1429470"/>
            <a:ext cx="744600" cy="6765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Lexend Deca"/>
                <a:ea typeface="Lexend Deca"/>
                <a:cs typeface="Lexend Deca"/>
                <a:sym typeface="Lexend Deca"/>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34" name="Google Shape;334;p13"/>
          <p:cNvSpPr txBox="1">
            <a:spLocks noGrp="1"/>
          </p:cNvSpPr>
          <p:nvPr>
            <p:ph type="title" idx="8" hasCustomPrompt="1"/>
          </p:nvPr>
        </p:nvSpPr>
        <p:spPr>
          <a:xfrm>
            <a:off x="4887900" y="2988978"/>
            <a:ext cx="744600" cy="6765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Lexend Deca"/>
                <a:ea typeface="Lexend Deca"/>
                <a:cs typeface="Lexend Deca"/>
                <a:sym typeface="Lexend Deca"/>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35" name="Google Shape;335;p13"/>
          <p:cNvSpPr txBox="1">
            <a:spLocks noGrp="1"/>
          </p:cNvSpPr>
          <p:nvPr>
            <p:ph type="subTitle" idx="9"/>
          </p:nvPr>
        </p:nvSpPr>
        <p:spPr>
          <a:xfrm>
            <a:off x="2020189" y="1429475"/>
            <a:ext cx="2235900" cy="676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a:solidFill>
                  <a:schemeClr val="dk1"/>
                </a:solidFill>
                <a:latin typeface="Lexend Deca Medium"/>
                <a:ea typeface="Lexend Deca Medium"/>
                <a:cs typeface="Lexend Deca Medium"/>
                <a:sym typeface="Lexend Deca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36" name="Google Shape;336;p13"/>
          <p:cNvSpPr txBox="1">
            <a:spLocks noGrp="1"/>
          </p:cNvSpPr>
          <p:nvPr>
            <p:ph type="subTitle" idx="13"/>
          </p:nvPr>
        </p:nvSpPr>
        <p:spPr>
          <a:xfrm>
            <a:off x="5632497" y="1429450"/>
            <a:ext cx="2235900" cy="6765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a:solidFill>
                  <a:schemeClr val="dk1"/>
                </a:solidFill>
                <a:latin typeface="Lexend Deca Medium"/>
                <a:ea typeface="Lexend Deca Medium"/>
                <a:cs typeface="Lexend Deca Medium"/>
                <a:sym typeface="Lexend Deca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37" name="Google Shape;337;p13"/>
          <p:cNvSpPr txBox="1">
            <a:spLocks noGrp="1"/>
          </p:cNvSpPr>
          <p:nvPr>
            <p:ph type="subTitle" idx="14"/>
          </p:nvPr>
        </p:nvSpPr>
        <p:spPr>
          <a:xfrm>
            <a:off x="2020189" y="2988979"/>
            <a:ext cx="2235900" cy="676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a:solidFill>
                  <a:schemeClr val="dk1"/>
                </a:solidFill>
                <a:latin typeface="Lexend Deca Medium"/>
                <a:ea typeface="Lexend Deca Medium"/>
                <a:cs typeface="Lexend Deca Medium"/>
                <a:sym typeface="Lexend Deca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38" name="Google Shape;338;p13"/>
          <p:cNvSpPr txBox="1">
            <a:spLocks noGrp="1"/>
          </p:cNvSpPr>
          <p:nvPr>
            <p:ph type="subTitle" idx="15"/>
          </p:nvPr>
        </p:nvSpPr>
        <p:spPr>
          <a:xfrm>
            <a:off x="5632497" y="2988978"/>
            <a:ext cx="2235900" cy="676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a:solidFill>
                  <a:schemeClr val="dk1"/>
                </a:solidFill>
                <a:latin typeface="Lexend Deca Medium"/>
                <a:ea typeface="Lexend Deca Medium"/>
                <a:cs typeface="Lexend Deca Medium"/>
                <a:sym typeface="Lexend Deca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39" name="Google Shape;339;p13"/>
          <p:cNvSpPr/>
          <p:nvPr/>
        </p:nvSpPr>
        <p:spPr>
          <a:xfrm>
            <a:off x="81450" y="539500"/>
            <a:ext cx="631800" cy="6771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8431025" y="4604000"/>
            <a:ext cx="631800" cy="6771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3939425" y="19650"/>
            <a:ext cx="639900" cy="516600"/>
          </a:xfrm>
          <a:prstGeom prst="triangle">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8430775" y="1908664"/>
            <a:ext cx="639900" cy="639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rot="-5400000">
            <a:off x="80139" y="3959486"/>
            <a:ext cx="618900" cy="607200"/>
          </a:xfrm>
          <a:prstGeom prst="hear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618"/>
        <p:cNvGrpSpPr/>
        <p:nvPr/>
      </p:nvGrpSpPr>
      <p:grpSpPr>
        <a:xfrm>
          <a:off x="0" y="0"/>
          <a:ext cx="0" cy="0"/>
          <a:chOff x="0" y="0"/>
          <a:chExt cx="0" cy="0"/>
        </a:xfrm>
      </p:grpSpPr>
      <p:grpSp>
        <p:nvGrpSpPr>
          <p:cNvPr id="619" name="Google Shape;619;p23"/>
          <p:cNvGrpSpPr/>
          <p:nvPr/>
        </p:nvGrpSpPr>
        <p:grpSpPr>
          <a:xfrm>
            <a:off x="174" y="0"/>
            <a:ext cx="9144320" cy="5143445"/>
            <a:chOff x="174" y="0"/>
            <a:chExt cx="9144320" cy="5143445"/>
          </a:xfrm>
        </p:grpSpPr>
        <p:sp>
          <p:nvSpPr>
            <p:cNvPr id="620" name="Google Shape;620;p23"/>
            <p:cNvSpPr/>
            <p:nvPr/>
          </p:nvSpPr>
          <p:spPr>
            <a:xfrm>
              <a:off x="174" y="540900"/>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3"/>
            <p:cNvSpPr/>
            <p:nvPr/>
          </p:nvSpPr>
          <p:spPr>
            <a:xfrm>
              <a:off x="174" y="1217174"/>
              <a:ext cx="9144320" cy="40"/>
            </a:xfrm>
            <a:custGeom>
              <a:avLst/>
              <a:gdLst/>
              <a:ahLst/>
              <a:cxnLst/>
              <a:rect l="l" t="t" r="r" b="b"/>
              <a:pathLst>
                <a:path w="270522" h="1" fill="none" extrusionOk="0">
                  <a:moveTo>
                    <a:pt x="270522" y="1"/>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3"/>
            <p:cNvSpPr/>
            <p:nvPr/>
          </p:nvSpPr>
          <p:spPr>
            <a:xfrm>
              <a:off x="174" y="1893885"/>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3"/>
            <p:cNvSpPr/>
            <p:nvPr/>
          </p:nvSpPr>
          <p:spPr>
            <a:xfrm>
              <a:off x="174" y="2569762"/>
              <a:ext cx="9144320" cy="40"/>
            </a:xfrm>
            <a:custGeom>
              <a:avLst/>
              <a:gdLst/>
              <a:ahLst/>
              <a:cxnLst/>
              <a:rect l="l" t="t" r="r" b="b"/>
              <a:pathLst>
                <a:path w="270522" h="1" fill="none" extrusionOk="0">
                  <a:moveTo>
                    <a:pt x="270522" y="1"/>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3"/>
            <p:cNvSpPr/>
            <p:nvPr/>
          </p:nvSpPr>
          <p:spPr>
            <a:xfrm>
              <a:off x="174" y="3246473"/>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3"/>
            <p:cNvSpPr/>
            <p:nvPr/>
          </p:nvSpPr>
          <p:spPr>
            <a:xfrm>
              <a:off x="174" y="3922350"/>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3"/>
            <p:cNvSpPr/>
            <p:nvPr/>
          </p:nvSpPr>
          <p:spPr>
            <a:xfrm>
              <a:off x="174" y="4599060"/>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3"/>
            <p:cNvSpPr/>
            <p:nvPr/>
          </p:nvSpPr>
          <p:spPr>
            <a:xfrm>
              <a:off x="75525"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3"/>
            <p:cNvSpPr/>
            <p:nvPr/>
          </p:nvSpPr>
          <p:spPr>
            <a:xfrm>
              <a:off x="717559"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3"/>
            <p:cNvSpPr/>
            <p:nvPr/>
          </p:nvSpPr>
          <p:spPr>
            <a:xfrm>
              <a:off x="1360353"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3"/>
            <p:cNvSpPr/>
            <p:nvPr/>
          </p:nvSpPr>
          <p:spPr>
            <a:xfrm>
              <a:off x="2002766"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3"/>
            <p:cNvSpPr/>
            <p:nvPr/>
          </p:nvSpPr>
          <p:spPr>
            <a:xfrm>
              <a:off x="2645180"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3"/>
            <p:cNvSpPr/>
            <p:nvPr/>
          </p:nvSpPr>
          <p:spPr>
            <a:xfrm>
              <a:off x="3287176"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3"/>
            <p:cNvSpPr/>
            <p:nvPr/>
          </p:nvSpPr>
          <p:spPr>
            <a:xfrm>
              <a:off x="3929590"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3"/>
            <p:cNvSpPr/>
            <p:nvPr/>
          </p:nvSpPr>
          <p:spPr>
            <a:xfrm>
              <a:off x="4572383"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3"/>
            <p:cNvSpPr/>
            <p:nvPr/>
          </p:nvSpPr>
          <p:spPr>
            <a:xfrm>
              <a:off x="5213999"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3"/>
            <p:cNvSpPr/>
            <p:nvPr/>
          </p:nvSpPr>
          <p:spPr>
            <a:xfrm>
              <a:off x="5856793"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3"/>
            <p:cNvSpPr/>
            <p:nvPr/>
          </p:nvSpPr>
          <p:spPr>
            <a:xfrm>
              <a:off x="6499207"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3"/>
            <p:cNvSpPr/>
            <p:nvPr/>
          </p:nvSpPr>
          <p:spPr>
            <a:xfrm>
              <a:off x="7141621"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3"/>
            <p:cNvSpPr/>
            <p:nvPr/>
          </p:nvSpPr>
          <p:spPr>
            <a:xfrm>
              <a:off x="7783655"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3"/>
            <p:cNvSpPr/>
            <p:nvPr/>
          </p:nvSpPr>
          <p:spPr>
            <a:xfrm>
              <a:off x="8426448"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3"/>
            <p:cNvSpPr/>
            <p:nvPr/>
          </p:nvSpPr>
          <p:spPr>
            <a:xfrm>
              <a:off x="9068862"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2" name="Google Shape;642;p23"/>
          <p:cNvSpPr/>
          <p:nvPr/>
        </p:nvSpPr>
        <p:spPr>
          <a:xfrm>
            <a:off x="713225" y="539500"/>
            <a:ext cx="7717800" cy="406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3"/>
          <p:cNvSpPr txBox="1">
            <a:spLocks noGrp="1"/>
          </p:cNvSpPr>
          <p:nvPr>
            <p:ph type="title"/>
          </p:nvPr>
        </p:nvSpPr>
        <p:spPr>
          <a:xfrm>
            <a:off x="713225" y="539500"/>
            <a:ext cx="7717500" cy="11367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44" name="Google Shape;644;p23"/>
          <p:cNvSpPr txBox="1">
            <a:spLocks noGrp="1"/>
          </p:cNvSpPr>
          <p:nvPr>
            <p:ph type="subTitle" idx="1"/>
          </p:nvPr>
        </p:nvSpPr>
        <p:spPr>
          <a:xfrm>
            <a:off x="4948275" y="1979025"/>
            <a:ext cx="3010500" cy="2420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atin typeface="Lexend Deca"/>
                <a:ea typeface="Lexend Deca"/>
                <a:cs typeface="Lexend Deca"/>
                <a:sym typeface="Lexend Deca"/>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5" name="Google Shape;645;p23"/>
          <p:cNvSpPr txBox="1">
            <a:spLocks noGrp="1"/>
          </p:cNvSpPr>
          <p:nvPr>
            <p:ph type="subTitle" idx="2"/>
          </p:nvPr>
        </p:nvSpPr>
        <p:spPr>
          <a:xfrm>
            <a:off x="1129625" y="1979025"/>
            <a:ext cx="3099600" cy="2420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atin typeface="Lexend Deca"/>
                <a:ea typeface="Lexend Deca"/>
                <a:cs typeface="Lexend Deca"/>
                <a:sym typeface="Lexend Deca"/>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6" name="Google Shape;646;p23"/>
          <p:cNvSpPr/>
          <p:nvPr/>
        </p:nvSpPr>
        <p:spPr>
          <a:xfrm>
            <a:off x="2003100" y="-137600"/>
            <a:ext cx="645600" cy="6771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3"/>
          <p:cNvSpPr/>
          <p:nvPr/>
        </p:nvSpPr>
        <p:spPr>
          <a:xfrm rot="-5400000">
            <a:off x="80139" y="2603536"/>
            <a:ext cx="618900" cy="607200"/>
          </a:xfrm>
          <a:prstGeom prst="hear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3"/>
          <p:cNvSpPr/>
          <p:nvPr/>
        </p:nvSpPr>
        <p:spPr>
          <a:xfrm>
            <a:off x="2648700" y="4626900"/>
            <a:ext cx="639900" cy="516600"/>
          </a:xfrm>
          <a:prstGeom prst="triangle">
            <a:avLst>
              <a:gd name="adj" fmla="val 50000"/>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3"/>
          <p:cNvSpPr/>
          <p:nvPr/>
        </p:nvSpPr>
        <p:spPr>
          <a:xfrm>
            <a:off x="7146525" y="4603989"/>
            <a:ext cx="639900" cy="639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3"/>
          <p:cNvSpPr/>
          <p:nvPr/>
        </p:nvSpPr>
        <p:spPr>
          <a:xfrm>
            <a:off x="8431025" y="1216000"/>
            <a:ext cx="645600" cy="6771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835"/>
        <p:cNvGrpSpPr/>
        <p:nvPr/>
      </p:nvGrpSpPr>
      <p:grpSpPr>
        <a:xfrm>
          <a:off x="0" y="0"/>
          <a:ext cx="0" cy="0"/>
          <a:chOff x="0" y="0"/>
          <a:chExt cx="0" cy="0"/>
        </a:xfrm>
      </p:grpSpPr>
      <p:grpSp>
        <p:nvGrpSpPr>
          <p:cNvPr id="836" name="Google Shape;836;p29"/>
          <p:cNvGrpSpPr/>
          <p:nvPr/>
        </p:nvGrpSpPr>
        <p:grpSpPr>
          <a:xfrm>
            <a:off x="174" y="0"/>
            <a:ext cx="9144320" cy="5143445"/>
            <a:chOff x="174" y="0"/>
            <a:chExt cx="9144320" cy="5143445"/>
          </a:xfrm>
        </p:grpSpPr>
        <p:sp>
          <p:nvSpPr>
            <p:cNvPr id="837" name="Google Shape;837;p29"/>
            <p:cNvSpPr/>
            <p:nvPr/>
          </p:nvSpPr>
          <p:spPr>
            <a:xfrm>
              <a:off x="174" y="540900"/>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9"/>
            <p:cNvSpPr/>
            <p:nvPr/>
          </p:nvSpPr>
          <p:spPr>
            <a:xfrm>
              <a:off x="174" y="1217174"/>
              <a:ext cx="9144320" cy="40"/>
            </a:xfrm>
            <a:custGeom>
              <a:avLst/>
              <a:gdLst/>
              <a:ahLst/>
              <a:cxnLst/>
              <a:rect l="l" t="t" r="r" b="b"/>
              <a:pathLst>
                <a:path w="270522" h="1" fill="none" extrusionOk="0">
                  <a:moveTo>
                    <a:pt x="270522" y="1"/>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9"/>
            <p:cNvSpPr/>
            <p:nvPr/>
          </p:nvSpPr>
          <p:spPr>
            <a:xfrm>
              <a:off x="174" y="1893885"/>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9"/>
            <p:cNvSpPr/>
            <p:nvPr/>
          </p:nvSpPr>
          <p:spPr>
            <a:xfrm>
              <a:off x="174" y="2569762"/>
              <a:ext cx="9144320" cy="40"/>
            </a:xfrm>
            <a:custGeom>
              <a:avLst/>
              <a:gdLst/>
              <a:ahLst/>
              <a:cxnLst/>
              <a:rect l="l" t="t" r="r" b="b"/>
              <a:pathLst>
                <a:path w="270522" h="1" fill="none" extrusionOk="0">
                  <a:moveTo>
                    <a:pt x="270522" y="1"/>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9"/>
            <p:cNvSpPr/>
            <p:nvPr/>
          </p:nvSpPr>
          <p:spPr>
            <a:xfrm>
              <a:off x="174" y="3246473"/>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9"/>
            <p:cNvSpPr/>
            <p:nvPr/>
          </p:nvSpPr>
          <p:spPr>
            <a:xfrm>
              <a:off x="174" y="3922350"/>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9"/>
            <p:cNvSpPr/>
            <p:nvPr/>
          </p:nvSpPr>
          <p:spPr>
            <a:xfrm>
              <a:off x="174" y="4599060"/>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9"/>
            <p:cNvSpPr/>
            <p:nvPr/>
          </p:nvSpPr>
          <p:spPr>
            <a:xfrm>
              <a:off x="75525"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9"/>
            <p:cNvSpPr/>
            <p:nvPr/>
          </p:nvSpPr>
          <p:spPr>
            <a:xfrm>
              <a:off x="717559"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9"/>
            <p:cNvSpPr/>
            <p:nvPr/>
          </p:nvSpPr>
          <p:spPr>
            <a:xfrm>
              <a:off x="1360353"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9"/>
            <p:cNvSpPr/>
            <p:nvPr/>
          </p:nvSpPr>
          <p:spPr>
            <a:xfrm>
              <a:off x="2002766"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9"/>
            <p:cNvSpPr/>
            <p:nvPr/>
          </p:nvSpPr>
          <p:spPr>
            <a:xfrm>
              <a:off x="2645180"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9"/>
            <p:cNvSpPr/>
            <p:nvPr/>
          </p:nvSpPr>
          <p:spPr>
            <a:xfrm>
              <a:off x="3287176"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9"/>
            <p:cNvSpPr/>
            <p:nvPr/>
          </p:nvSpPr>
          <p:spPr>
            <a:xfrm>
              <a:off x="3929590"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9"/>
            <p:cNvSpPr/>
            <p:nvPr/>
          </p:nvSpPr>
          <p:spPr>
            <a:xfrm>
              <a:off x="4572383"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9"/>
            <p:cNvSpPr/>
            <p:nvPr/>
          </p:nvSpPr>
          <p:spPr>
            <a:xfrm>
              <a:off x="5213999"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9"/>
            <p:cNvSpPr/>
            <p:nvPr/>
          </p:nvSpPr>
          <p:spPr>
            <a:xfrm>
              <a:off x="5856793"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9"/>
            <p:cNvSpPr/>
            <p:nvPr/>
          </p:nvSpPr>
          <p:spPr>
            <a:xfrm>
              <a:off x="6499207"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9"/>
            <p:cNvSpPr/>
            <p:nvPr/>
          </p:nvSpPr>
          <p:spPr>
            <a:xfrm>
              <a:off x="7141621"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9"/>
            <p:cNvSpPr/>
            <p:nvPr/>
          </p:nvSpPr>
          <p:spPr>
            <a:xfrm>
              <a:off x="7783655"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9"/>
            <p:cNvSpPr/>
            <p:nvPr/>
          </p:nvSpPr>
          <p:spPr>
            <a:xfrm>
              <a:off x="8426448"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9"/>
            <p:cNvSpPr/>
            <p:nvPr/>
          </p:nvSpPr>
          <p:spPr>
            <a:xfrm>
              <a:off x="9068862"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9" name="Google Shape;859;p29"/>
          <p:cNvSpPr/>
          <p:nvPr/>
        </p:nvSpPr>
        <p:spPr>
          <a:xfrm>
            <a:off x="713225" y="539500"/>
            <a:ext cx="7717800" cy="406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60" name="Google Shape;860;p29"/>
          <p:cNvSpPr txBox="1">
            <a:spLocks noGrp="1"/>
          </p:cNvSpPr>
          <p:nvPr>
            <p:ph type="title" hasCustomPrompt="1"/>
          </p:nvPr>
        </p:nvSpPr>
        <p:spPr>
          <a:xfrm>
            <a:off x="1506500" y="1571150"/>
            <a:ext cx="1040400" cy="1018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861" name="Google Shape;861;p29"/>
          <p:cNvSpPr txBox="1">
            <a:spLocks noGrp="1"/>
          </p:cNvSpPr>
          <p:nvPr>
            <p:ph type="subTitle" idx="1"/>
          </p:nvPr>
        </p:nvSpPr>
        <p:spPr>
          <a:xfrm>
            <a:off x="825850" y="3507000"/>
            <a:ext cx="2398500" cy="881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atin typeface="Lexend Deca"/>
                <a:ea typeface="Lexend Deca"/>
                <a:cs typeface="Lexend Deca"/>
                <a:sym typeface="Lexend Deca"/>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862" name="Google Shape;862;p29"/>
          <p:cNvSpPr txBox="1">
            <a:spLocks noGrp="1"/>
          </p:cNvSpPr>
          <p:nvPr>
            <p:ph type="subTitle" idx="2"/>
          </p:nvPr>
        </p:nvSpPr>
        <p:spPr>
          <a:xfrm>
            <a:off x="825850" y="3009975"/>
            <a:ext cx="2398500" cy="505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200">
                <a:solidFill>
                  <a:schemeClr val="dk1"/>
                </a:solidFill>
                <a:latin typeface="Lexend Deca Medium"/>
                <a:ea typeface="Lexend Deca Medium"/>
                <a:cs typeface="Lexend Deca Medium"/>
                <a:sym typeface="Lexend Deca Medium"/>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63" name="Google Shape;863;p29"/>
          <p:cNvSpPr txBox="1">
            <a:spLocks noGrp="1"/>
          </p:cNvSpPr>
          <p:nvPr>
            <p:ph type="title" idx="3" hasCustomPrompt="1"/>
          </p:nvPr>
        </p:nvSpPr>
        <p:spPr>
          <a:xfrm>
            <a:off x="4023375" y="1571075"/>
            <a:ext cx="1040400" cy="1018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864" name="Google Shape;864;p29"/>
          <p:cNvSpPr txBox="1">
            <a:spLocks noGrp="1"/>
          </p:cNvSpPr>
          <p:nvPr>
            <p:ph type="subTitle" idx="4"/>
          </p:nvPr>
        </p:nvSpPr>
        <p:spPr>
          <a:xfrm>
            <a:off x="3372750" y="3507000"/>
            <a:ext cx="2398500" cy="881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atin typeface="Lexend Deca"/>
                <a:ea typeface="Lexend Deca"/>
                <a:cs typeface="Lexend Deca"/>
                <a:sym typeface="Lexend Deca"/>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865" name="Google Shape;865;p29"/>
          <p:cNvSpPr txBox="1">
            <a:spLocks noGrp="1"/>
          </p:cNvSpPr>
          <p:nvPr>
            <p:ph type="subTitle" idx="5"/>
          </p:nvPr>
        </p:nvSpPr>
        <p:spPr>
          <a:xfrm>
            <a:off x="3372750" y="3009975"/>
            <a:ext cx="2398500" cy="505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200">
                <a:solidFill>
                  <a:schemeClr val="dk1"/>
                </a:solidFill>
                <a:latin typeface="Lexend Deca Medium"/>
                <a:ea typeface="Lexend Deca Medium"/>
                <a:cs typeface="Lexend Deca Medium"/>
                <a:sym typeface="Lexend Deca Medium"/>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66" name="Google Shape;866;p29"/>
          <p:cNvSpPr txBox="1">
            <a:spLocks noGrp="1"/>
          </p:cNvSpPr>
          <p:nvPr>
            <p:ph type="title" idx="6" hasCustomPrompt="1"/>
          </p:nvPr>
        </p:nvSpPr>
        <p:spPr>
          <a:xfrm>
            <a:off x="6540225" y="1571150"/>
            <a:ext cx="1040400" cy="1018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867" name="Google Shape;867;p29"/>
          <p:cNvSpPr txBox="1">
            <a:spLocks noGrp="1"/>
          </p:cNvSpPr>
          <p:nvPr>
            <p:ph type="subTitle" idx="7"/>
          </p:nvPr>
        </p:nvSpPr>
        <p:spPr>
          <a:xfrm>
            <a:off x="5919650" y="3507000"/>
            <a:ext cx="2398500" cy="881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atin typeface="Lexend Deca"/>
                <a:ea typeface="Lexend Deca"/>
                <a:cs typeface="Lexend Deca"/>
                <a:sym typeface="Lexend Deca"/>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868" name="Google Shape;868;p29"/>
          <p:cNvSpPr txBox="1">
            <a:spLocks noGrp="1"/>
          </p:cNvSpPr>
          <p:nvPr>
            <p:ph type="subTitle" idx="8"/>
          </p:nvPr>
        </p:nvSpPr>
        <p:spPr>
          <a:xfrm>
            <a:off x="5919650" y="3009975"/>
            <a:ext cx="2398500" cy="505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200">
                <a:solidFill>
                  <a:schemeClr val="dk1"/>
                </a:solidFill>
                <a:latin typeface="Lexend Deca Medium"/>
                <a:ea typeface="Lexend Deca Medium"/>
                <a:cs typeface="Lexend Deca Medium"/>
                <a:sym typeface="Lexend Deca Medium"/>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69" name="Google Shape;869;p29"/>
          <p:cNvSpPr txBox="1">
            <a:spLocks noGrp="1"/>
          </p:cNvSpPr>
          <p:nvPr>
            <p:ph type="title" idx="9"/>
          </p:nvPr>
        </p:nvSpPr>
        <p:spPr>
          <a:xfrm>
            <a:off x="713225" y="539500"/>
            <a:ext cx="7717500" cy="676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70" name="Google Shape;870;p29"/>
          <p:cNvSpPr/>
          <p:nvPr/>
        </p:nvSpPr>
        <p:spPr>
          <a:xfrm>
            <a:off x="7783675" y="-137600"/>
            <a:ext cx="647100" cy="6771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9"/>
          <p:cNvSpPr/>
          <p:nvPr/>
        </p:nvSpPr>
        <p:spPr>
          <a:xfrm>
            <a:off x="5854275" y="4598250"/>
            <a:ext cx="647100" cy="6771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9"/>
          <p:cNvSpPr/>
          <p:nvPr/>
        </p:nvSpPr>
        <p:spPr>
          <a:xfrm>
            <a:off x="719025" y="19650"/>
            <a:ext cx="639900" cy="5166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9"/>
          <p:cNvSpPr/>
          <p:nvPr/>
        </p:nvSpPr>
        <p:spPr>
          <a:xfrm>
            <a:off x="8430775" y="1908664"/>
            <a:ext cx="639900" cy="639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9"/>
          <p:cNvSpPr/>
          <p:nvPr/>
        </p:nvSpPr>
        <p:spPr>
          <a:xfrm rot="-5400000">
            <a:off x="80139" y="3959486"/>
            <a:ext cx="618900" cy="607200"/>
          </a:xfrm>
          <a:prstGeom prst="hear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875"/>
        <p:cNvGrpSpPr/>
        <p:nvPr/>
      </p:nvGrpSpPr>
      <p:grpSpPr>
        <a:xfrm>
          <a:off x="0" y="0"/>
          <a:ext cx="0" cy="0"/>
          <a:chOff x="0" y="0"/>
          <a:chExt cx="0" cy="0"/>
        </a:xfrm>
      </p:grpSpPr>
      <p:grpSp>
        <p:nvGrpSpPr>
          <p:cNvPr id="876" name="Google Shape;876;p30"/>
          <p:cNvGrpSpPr/>
          <p:nvPr/>
        </p:nvGrpSpPr>
        <p:grpSpPr>
          <a:xfrm>
            <a:off x="174" y="0"/>
            <a:ext cx="9144320" cy="5143445"/>
            <a:chOff x="174" y="0"/>
            <a:chExt cx="9144320" cy="5143445"/>
          </a:xfrm>
        </p:grpSpPr>
        <p:sp>
          <p:nvSpPr>
            <p:cNvPr id="877" name="Google Shape;877;p30"/>
            <p:cNvSpPr/>
            <p:nvPr/>
          </p:nvSpPr>
          <p:spPr>
            <a:xfrm>
              <a:off x="174" y="540900"/>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0"/>
            <p:cNvSpPr/>
            <p:nvPr/>
          </p:nvSpPr>
          <p:spPr>
            <a:xfrm>
              <a:off x="174" y="1217174"/>
              <a:ext cx="9144320" cy="40"/>
            </a:xfrm>
            <a:custGeom>
              <a:avLst/>
              <a:gdLst/>
              <a:ahLst/>
              <a:cxnLst/>
              <a:rect l="l" t="t" r="r" b="b"/>
              <a:pathLst>
                <a:path w="270522" h="1" fill="none" extrusionOk="0">
                  <a:moveTo>
                    <a:pt x="270522" y="1"/>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0"/>
            <p:cNvSpPr/>
            <p:nvPr/>
          </p:nvSpPr>
          <p:spPr>
            <a:xfrm>
              <a:off x="174" y="1893885"/>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0"/>
            <p:cNvSpPr/>
            <p:nvPr/>
          </p:nvSpPr>
          <p:spPr>
            <a:xfrm>
              <a:off x="174" y="2569762"/>
              <a:ext cx="9144320" cy="40"/>
            </a:xfrm>
            <a:custGeom>
              <a:avLst/>
              <a:gdLst/>
              <a:ahLst/>
              <a:cxnLst/>
              <a:rect l="l" t="t" r="r" b="b"/>
              <a:pathLst>
                <a:path w="270522" h="1" fill="none" extrusionOk="0">
                  <a:moveTo>
                    <a:pt x="270522" y="1"/>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0"/>
            <p:cNvSpPr/>
            <p:nvPr/>
          </p:nvSpPr>
          <p:spPr>
            <a:xfrm>
              <a:off x="174" y="3246473"/>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0"/>
            <p:cNvSpPr/>
            <p:nvPr/>
          </p:nvSpPr>
          <p:spPr>
            <a:xfrm>
              <a:off x="174" y="3922350"/>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0"/>
            <p:cNvSpPr/>
            <p:nvPr/>
          </p:nvSpPr>
          <p:spPr>
            <a:xfrm>
              <a:off x="174" y="4599060"/>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0"/>
            <p:cNvSpPr/>
            <p:nvPr/>
          </p:nvSpPr>
          <p:spPr>
            <a:xfrm>
              <a:off x="75525"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0"/>
            <p:cNvSpPr/>
            <p:nvPr/>
          </p:nvSpPr>
          <p:spPr>
            <a:xfrm>
              <a:off x="717559"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0"/>
            <p:cNvSpPr/>
            <p:nvPr/>
          </p:nvSpPr>
          <p:spPr>
            <a:xfrm>
              <a:off x="1360353"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0"/>
            <p:cNvSpPr/>
            <p:nvPr/>
          </p:nvSpPr>
          <p:spPr>
            <a:xfrm>
              <a:off x="2002766"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0"/>
            <p:cNvSpPr/>
            <p:nvPr/>
          </p:nvSpPr>
          <p:spPr>
            <a:xfrm>
              <a:off x="2645180"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0"/>
            <p:cNvSpPr/>
            <p:nvPr/>
          </p:nvSpPr>
          <p:spPr>
            <a:xfrm>
              <a:off x="3287176"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0"/>
            <p:cNvSpPr/>
            <p:nvPr/>
          </p:nvSpPr>
          <p:spPr>
            <a:xfrm>
              <a:off x="3929590"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0"/>
            <p:cNvSpPr/>
            <p:nvPr/>
          </p:nvSpPr>
          <p:spPr>
            <a:xfrm>
              <a:off x="4572383"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0"/>
            <p:cNvSpPr/>
            <p:nvPr/>
          </p:nvSpPr>
          <p:spPr>
            <a:xfrm>
              <a:off x="5213999"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0"/>
            <p:cNvSpPr/>
            <p:nvPr/>
          </p:nvSpPr>
          <p:spPr>
            <a:xfrm>
              <a:off x="5856793"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0"/>
            <p:cNvSpPr/>
            <p:nvPr/>
          </p:nvSpPr>
          <p:spPr>
            <a:xfrm>
              <a:off x="6499207"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0"/>
            <p:cNvSpPr/>
            <p:nvPr/>
          </p:nvSpPr>
          <p:spPr>
            <a:xfrm>
              <a:off x="7141621"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0"/>
            <p:cNvSpPr/>
            <p:nvPr/>
          </p:nvSpPr>
          <p:spPr>
            <a:xfrm>
              <a:off x="7783655"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0"/>
            <p:cNvSpPr/>
            <p:nvPr/>
          </p:nvSpPr>
          <p:spPr>
            <a:xfrm>
              <a:off x="8426448"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0"/>
            <p:cNvSpPr/>
            <p:nvPr/>
          </p:nvSpPr>
          <p:spPr>
            <a:xfrm>
              <a:off x="9068862"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9" name="Google Shape;899;p30"/>
          <p:cNvSpPr txBox="1">
            <a:spLocks noGrp="1"/>
          </p:cNvSpPr>
          <p:nvPr>
            <p:ph type="title"/>
          </p:nvPr>
        </p:nvSpPr>
        <p:spPr>
          <a:xfrm>
            <a:off x="713225" y="539500"/>
            <a:ext cx="4507800" cy="1350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3500"/>
              <a:buNone/>
              <a:defRPr sz="7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00" name="Google Shape;900;p30"/>
          <p:cNvSpPr txBox="1">
            <a:spLocks noGrp="1"/>
          </p:cNvSpPr>
          <p:nvPr>
            <p:ph type="subTitle" idx="1"/>
          </p:nvPr>
        </p:nvSpPr>
        <p:spPr>
          <a:xfrm>
            <a:off x="713225" y="1890400"/>
            <a:ext cx="4507800" cy="1350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1" name="Google Shape;901;p30"/>
          <p:cNvSpPr txBox="1"/>
          <p:nvPr/>
        </p:nvSpPr>
        <p:spPr>
          <a:xfrm>
            <a:off x="713225" y="3924450"/>
            <a:ext cx="4507800" cy="679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300"/>
              </a:spcBef>
              <a:spcAft>
                <a:spcPts val="0"/>
              </a:spcAft>
              <a:buNone/>
            </a:pPr>
            <a:r>
              <a:rPr lang="en" sz="1000">
                <a:solidFill>
                  <a:schemeClr val="dk1"/>
                </a:solidFill>
                <a:latin typeface="Lexend Deca"/>
                <a:ea typeface="Lexend Deca"/>
                <a:cs typeface="Lexend Deca"/>
                <a:sym typeface="Lexend Deca"/>
              </a:rPr>
              <a:t>CREDITS: This presentation template was created by </a:t>
            </a:r>
            <a:r>
              <a:rPr lang="en" sz="1000" b="1">
                <a:solidFill>
                  <a:schemeClr val="hlink"/>
                </a:solidFill>
                <a:uFill>
                  <a:noFill/>
                </a:uFill>
                <a:latin typeface="Lexend Deca"/>
                <a:ea typeface="Lexend Deca"/>
                <a:cs typeface="Lexend Deca"/>
                <a:sym typeface="Lexend Deca"/>
                <a:hlinkClick r:id="rId2"/>
              </a:rPr>
              <a:t>Slidesgo</a:t>
            </a:r>
            <a:r>
              <a:rPr lang="en" sz="1000">
                <a:solidFill>
                  <a:schemeClr val="dk1"/>
                </a:solidFill>
                <a:latin typeface="Lexend Deca"/>
                <a:ea typeface="Lexend Deca"/>
                <a:cs typeface="Lexend Deca"/>
                <a:sym typeface="Lexend Deca"/>
              </a:rPr>
              <a:t>, and includes icons by </a:t>
            </a:r>
            <a:r>
              <a:rPr lang="en" sz="1000" b="1">
                <a:solidFill>
                  <a:schemeClr val="dk1"/>
                </a:solidFill>
                <a:uFill>
                  <a:noFill/>
                </a:uFill>
                <a:latin typeface="Lexend Deca"/>
                <a:ea typeface="Lexend Deca"/>
                <a:cs typeface="Lexend Deca"/>
                <a:sym typeface="Lexend Deca"/>
                <a:hlinkClick r:id="rId3">
                  <a:extLst>
                    <a:ext uri="{A12FA001-AC4F-418D-AE19-62706E023703}">
                      <ahyp:hlinkClr xmlns:ahyp="http://schemas.microsoft.com/office/drawing/2018/hyperlinkcolor" val="tx"/>
                    </a:ext>
                  </a:extLst>
                </a:hlinkClick>
              </a:rPr>
              <a:t>Flaticon</a:t>
            </a:r>
            <a:r>
              <a:rPr lang="en" sz="1000">
                <a:solidFill>
                  <a:schemeClr val="dk1"/>
                </a:solidFill>
                <a:latin typeface="Lexend Deca"/>
                <a:ea typeface="Lexend Deca"/>
                <a:cs typeface="Lexend Deca"/>
                <a:sym typeface="Lexend Deca"/>
              </a:rPr>
              <a:t>, and infographics &amp; images by </a:t>
            </a:r>
            <a:r>
              <a:rPr lang="en" sz="1000" b="1">
                <a:solidFill>
                  <a:schemeClr val="dk1"/>
                </a:solidFill>
                <a:uFill>
                  <a:noFill/>
                </a:uFill>
                <a:latin typeface="Lexend Deca"/>
                <a:ea typeface="Lexend Deca"/>
                <a:cs typeface="Lexend Deca"/>
                <a:sym typeface="Lexend Deca"/>
                <a:hlinkClick r:id="rId4">
                  <a:extLst>
                    <a:ext uri="{A12FA001-AC4F-418D-AE19-62706E023703}">
                      <ahyp:hlinkClr xmlns:ahyp="http://schemas.microsoft.com/office/drawing/2018/hyperlinkcolor" val="tx"/>
                    </a:ext>
                  </a:extLst>
                </a:hlinkClick>
              </a:rPr>
              <a:t>Freepik</a:t>
            </a:r>
            <a:r>
              <a:rPr lang="en" sz="1000" b="1">
                <a:solidFill>
                  <a:schemeClr val="dk1"/>
                </a:solidFill>
                <a:latin typeface="Lexend Deca"/>
                <a:ea typeface="Lexend Deca"/>
                <a:cs typeface="Lexend Deca"/>
                <a:sym typeface="Lexend Deca"/>
              </a:rPr>
              <a:t> </a:t>
            </a:r>
            <a:endParaRPr sz="1000" b="1">
              <a:solidFill>
                <a:schemeClr val="dk1"/>
              </a:solidFill>
              <a:latin typeface="Lexend Deca"/>
              <a:ea typeface="Lexend Deca"/>
              <a:cs typeface="Lexend Deca"/>
              <a:sym typeface="Lexend Deca"/>
            </a:endParaRPr>
          </a:p>
        </p:txBody>
      </p:sp>
      <p:sp>
        <p:nvSpPr>
          <p:cNvPr id="902" name="Google Shape;902;p30"/>
          <p:cNvSpPr>
            <a:spLocks noGrp="1"/>
          </p:cNvSpPr>
          <p:nvPr>
            <p:ph type="pic" idx="2"/>
          </p:nvPr>
        </p:nvSpPr>
        <p:spPr>
          <a:xfrm>
            <a:off x="5221025" y="541075"/>
            <a:ext cx="3209700" cy="4062900"/>
          </a:xfrm>
          <a:prstGeom prst="rect">
            <a:avLst/>
          </a:prstGeom>
          <a:noFill/>
          <a:ln w="9525" cap="flat" cmpd="sng">
            <a:solidFill>
              <a:schemeClr val="dk1"/>
            </a:solidFill>
            <a:prstDash val="solid"/>
            <a:round/>
            <a:headEnd type="none" w="sm" len="sm"/>
            <a:tailEnd type="none" w="sm" len="sm"/>
          </a:ln>
        </p:spPr>
      </p:sp>
      <p:sp>
        <p:nvSpPr>
          <p:cNvPr id="903" name="Google Shape;903;p30"/>
          <p:cNvSpPr/>
          <p:nvPr/>
        </p:nvSpPr>
        <p:spPr>
          <a:xfrm>
            <a:off x="73325" y="-137600"/>
            <a:ext cx="639900" cy="6771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0"/>
          <p:cNvSpPr/>
          <p:nvPr/>
        </p:nvSpPr>
        <p:spPr>
          <a:xfrm rot="-5400000">
            <a:off x="8447064" y="574149"/>
            <a:ext cx="618900" cy="607200"/>
          </a:xfrm>
          <a:prstGeom prst="hear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0"/>
          <p:cNvSpPr/>
          <p:nvPr/>
        </p:nvSpPr>
        <p:spPr>
          <a:xfrm>
            <a:off x="6505925" y="4603989"/>
            <a:ext cx="639900" cy="639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906"/>
        <p:cNvGrpSpPr/>
        <p:nvPr/>
      </p:nvGrpSpPr>
      <p:grpSpPr>
        <a:xfrm>
          <a:off x="0" y="0"/>
          <a:ext cx="0" cy="0"/>
          <a:chOff x="0" y="0"/>
          <a:chExt cx="0" cy="0"/>
        </a:xfrm>
      </p:grpSpPr>
      <p:grpSp>
        <p:nvGrpSpPr>
          <p:cNvPr id="907" name="Google Shape;907;p31"/>
          <p:cNvGrpSpPr/>
          <p:nvPr/>
        </p:nvGrpSpPr>
        <p:grpSpPr>
          <a:xfrm>
            <a:off x="174" y="0"/>
            <a:ext cx="9144320" cy="5143445"/>
            <a:chOff x="174" y="0"/>
            <a:chExt cx="9144320" cy="5143445"/>
          </a:xfrm>
        </p:grpSpPr>
        <p:sp>
          <p:nvSpPr>
            <p:cNvPr id="908" name="Google Shape;908;p31"/>
            <p:cNvSpPr/>
            <p:nvPr/>
          </p:nvSpPr>
          <p:spPr>
            <a:xfrm>
              <a:off x="174" y="540900"/>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1"/>
            <p:cNvSpPr/>
            <p:nvPr/>
          </p:nvSpPr>
          <p:spPr>
            <a:xfrm>
              <a:off x="174" y="1217174"/>
              <a:ext cx="9144320" cy="40"/>
            </a:xfrm>
            <a:custGeom>
              <a:avLst/>
              <a:gdLst/>
              <a:ahLst/>
              <a:cxnLst/>
              <a:rect l="l" t="t" r="r" b="b"/>
              <a:pathLst>
                <a:path w="270522" h="1" fill="none" extrusionOk="0">
                  <a:moveTo>
                    <a:pt x="270522" y="1"/>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1"/>
            <p:cNvSpPr/>
            <p:nvPr/>
          </p:nvSpPr>
          <p:spPr>
            <a:xfrm>
              <a:off x="174" y="1893885"/>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1"/>
            <p:cNvSpPr/>
            <p:nvPr/>
          </p:nvSpPr>
          <p:spPr>
            <a:xfrm>
              <a:off x="174" y="2569762"/>
              <a:ext cx="9144320" cy="40"/>
            </a:xfrm>
            <a:custGeom>
              <a:avLst/>
              <a:gdLst/>
              <a:ahLst/>
              <a:cxnLst/>
              <a:rect l="l" t="t" r="r" b="b"/>
              <a:pathLst>
                <a:path w="270522" h="1" fill="none" extrusionOk="0">
                  <a:moveTo>
                    <a:pt x="270522" y="1"/>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1"/>
            <p:cNvSpPr/>
            <p:nvPr/>
          </p:nvSpPr>
          <p:spPr>
            <a:xfrm>
              <a:off x="174" y="3246473"/>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1"/>
            <p:cNvSpPr/>
            <p:nvPr/>
          </p:nvSpPr>
          <p:spPr>
            <a:xfrm>
              <a:off x="174" y="3922350"/>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1"/>
            <p:cNvSpPr/>
            <p:nvPr/>
          </p:nvSpPr>
          <p:spPr>
            <a:xfrm>
              <a:off x="174" y="4599060"/>
              <a:ext cx="9144320" cy="40"/>
            </a:xfrm>
            <a:custGeom>
              <a:avLst/>
              <a:gdLst/>
              <a:ahLst/>
              <a:cxnLst/>
              <a:rect l="l" t="t" r="r" b="b"/>
              <a:pathLst>
                <a:path w="270522" h="1" fill="none" extrusionOk="0">
                  <a:moveTo>
                    <a:pt x="270522" y="0"/>
                  </a:moveTo>
                  <a:lnTo>
                    <a:pt x="1" y="0"/>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1"/>
            <p:cNvSpPr/>
            <p:nvPr/>
          </p:nvSpPr>
          <p:spPr>
            <a:xfrm>
              <a:off x="75525"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1"/>
            <p:cNvSpPr/>
            <p:nvPr/>
          </p:nvSpPr>
          <p:spPr>
            <a:xfrm>
              <a:off x="717559"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1"/>
            <p:cNvSpPr/>
            <p:nvPr/>
          </p:nvSpPr>
          <p:spPr>
            <a:xfrm>
              <a:off x="1360353"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1"/>
            <p:cNvSpPr/>
            <p:nvPr/>
          </p:nvSpPr>
          <p:spPr>
            <a:xfrm>
              <a:off x="2002766"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1"/>
            <p:cNvSpPr/>
            <p:nvPr/>
          </p:nvSpPr>
          <p:spPr>
            <a:xfrm>
              <a:off x="2645180"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1"/>
            <p:cNvSpPr/>
            <p:nvPr/>
          </p:nvSpPr>
          <p:spPr>
            <a:xfrm>
              <a:off x="3287176"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1"/>
            <p:cNvSpPr/>
            <p:nvPr/>
          </p:nvSpPr>
          <p:spPr>
            <a:xfrm>
              <a:off x="3929590"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1"/>
            <p:cNvSpPr/>
            <p:nvPr/>
          </p:nvSpPr>
          <p:spPr>
            <a:xfrm>
              <a:off x="4572383"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1"/>
            <p:cNvSpPr/>
            <p:nvPr/>
          </p:nvSpPr>
          <p:spPr>
            <a:xfrm>
              <a:off x="5213999"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1"/>
            <p:cNvSpPr/>
            <p:nvPr/>
          </p:nvSpPr>
          <p:spPr>
            <a:xfrm>
              <a:off x="5856793"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1"/>
            <p:cNvSpPr/>
            <p:nvPr/>
          </p:nvSpPr>
          <p:spPr>
            <a:xfrm>
              <a:off x="6499207"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1"/>
            <p:cNvSpPr/>
            <p:nvPr/>
          </p:nvSpPr>
          <p:spPr>
            <a:xfrm>
              <a:off x="7141621" y="0"/>
              <a:ext cx="38" cy="5143445"/>
            </a:xfrm>
            <a:custGeom>
              <a:avLst/>
              <a:gdLst/>
              <a:ahLst/>
              <a:cxnLst/>
              <a:rect l="l" t="t" r="r" b="b"/>
              <a:pathLst>
                <a:path w="1" h="187358" fill="none" extrusionOk="0">
                  <a:moveTo>
                    <a:pt x="1" y="187357"/>
                  </a:moveTo>
                  <a:lnTo>
                    <a:pt x="1"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1"/>
            <p:cNvSpPr/>
            <p:nvPr/>
          </p:nvSpPr>
          <p:spPr>
            <a:xfrm>
              <a:off x="7783655"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1"/>
            <p:cNvSpPr/>
            <p:nvPr/>
          </p:nvSpPr>
          <p:spPr>
            <a:xfrm>
              <a:off x="8426448"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1"/>
            <p:cNvSpPr/>
            <p:nvPr/>
          </p:nvSpPr>
          <p:spPr>
            <a:xfrm>
              <a:off x="9068862" y="0"/>
              <a:ext cx="38" cy="5143445"/>
            </a:xfrm>
            <a:custGeom>
              <a:avLst/>
              <a:gdLst/>
              <a:ahLst/>
              <a:cxnLst/>
              <a:rect l="l" t="t" r="r" b="b"/>
              <a:pathLst>
                <a:path w="1" h="187358" fill="none" extrusionOk="0">
                  <a:moveTo>
                    <a:pt x="0" y="187357"/>
                  </a:moveTo>
                  <a:lnTo>
                    <a:pt x="0" y="1"/>
                  </a:lnTo>
                </a:path>
              </a:pathLst>
            </a:custGeom>
            <a:noFill/>
            <a:ln w="3350" cap="flat" cmpd="sng">
              <a:solidFill>
                <a:schemeClr val="dk1"/>
              </a:solidFill>
              <a:prstDash val="solid"/>
              <a:miter lim="103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0" name="Google Shape;930;p31"/>
          <p:cNvSpPr/>
          <p:nvPr/>
        </p:nvSpPr>
        <p:spPr>
          <a:xfrm>
            <a:off x="713225" y="539500"/>
            <a:ext cx="7717800" cy="406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931" name="Google Shape;931;p31"/>
          <p:cNvSpPr/>
          <p:nvPr/>
        </p:nvSpPr>
        <p:spPr>
          <a:xfrm>
            <a:off x="81450" y="539500"/>
            <a:ext cx="631800" cy="6771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1"/>
          <p:cNvSpPr/>
          <p:nvPr/>
        </p:nvSpPr>
        <p:spPr>
          <a:xfrm>
            <a:off x="3939425" y="19650"/>
            <a:ext cx="639900" cy="516600"/>
          </a:xfrm>
          <a:prstGeom prst="triangle">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1"/>
          <p:cNvSpPr/>
          <p:nvPr/>
        </p:nvSpPr>
        <p:spPr>
          <a:xfrm rot="-5400000">
            <a:off x="80139" y="3959486"/>
            <a:ext cx="618900" cy="607200"/>
          </a:xfrm>
          <a:prstGeom prst="hear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1"/>
          <p:cNvSpPr/>
          <p:nvPr/>
        </p:nvSpPr>
        <p:spPr>
          <a:xfrm>
            <a:off x="8431025" y="4604000"/>
            <a:ext cx="631800" cy="6771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Lexend Deca SemiBold"/>
              <a:buNone/>
              <a:defRPr sz="3500">
                <a:solidFill>
                  <a:schemeClr val="dk1"/>
                </a:solidFill>
                <a:latin typeface="Lexend Deca SemiBold"/>
                <a:ea typeface="Lexend Deca SemiBold"/>
                <a:cs typeface="Lexend Deca SemiBold"/>
                <a:sym typeface="Lexend Deca SemiBold"/>
              </a:defRPr>
            </a:lvl1pPr>
            <a:lvl2pPr lvl="1" rtl="0">
              <a:spcBef>
                <a:spcPts val="0"/>
              </a:spcBef>
              <a:spcAft>
                <a:spcPts val="0"/>
              </a:spcAft>
              <a:buClr>
                <a:schemeClr val="dk1"/>
              </a:buClr>
              <a:buSzPts val="3500"/>
              <a:buFont typeface="Lexend Deca SemiBold"/>
              <a:buNone/>
              <a:defRPr sz="3500">
                <a:solidFill>
                  <a:schemeClr val="dk1"/>
                </a:solidFill>
                <a:latin typeface="Lexend Deca SemiBold"/>
                <a:ea typeface="Lexend Deca SemiBold"/>
                <a:cs typeface="Lexend Deca SemiBold"/>
                <a:sym typeface="Lexend Deca SemiBold"/>
              </a:defRPr>
            </a:lvl2pPr>
            <a:lvl3pPr lvl="2" rtl="0">
              <a:spcBef>
                <a:spcPts val="0"/>
              </a:spcBef>
              <a:spcAft>
                <a:spcPts val="0"/>
              </a:spcAft>
              <a:buClr>
                <a:schemeClr val="dk1"/>
              </a:buClr>
              <a:buSzPts val="3500"/>
              <a:buFont typeface="Lexend Deca SemiBold"/>
              <a:buNone/>
              <a:defRPr sz="3500">
                <a:solidFill>
                  <a:schemeClr val="dk1"/>
                </a:solidFill>
                <a:latin typeface="Lexend Deca SemiBold"/>
                <a:ea typeface="Lexend Deca SemiBold"/>
                <a:cs typeface="Lexend Deca SemiBold"/>
                <a:sym typeface="Lexend Deca SemiBold"/>
              </a:defRPr>
            </a:lvl3pPr>
            <a:lvl4pPr lvl="3" rtl="0">
              <a:spcBef>
                <a:spcPts val="0"/>
              </a:spcBef>
              <a:spcAft>
                <a:spcPts val="0"/>
              </a:spcAft>
              <a:buClr>
                <a:schemeClr val="dk1"/>
              </a:buClr>
              <a:buSzPts val="3500"/>
              <a:buFont typeface="Lexend Deca SemiBold"/>
              <a:buNone/>
              <a:defRPr sz="3500">
                <a:solidFill>
                  <a:schemeClr val="dk1"/>
                </a:solidFill>
                <a:latin typeface="Lexend Deca SemiBold"/>
                <a:ea typeface="Lexend Deca SemiBold"/>
                <a:cs typeface="Lexend Deca SemiBold"/>
                <a:sym typeface="Lexend Deca SemiBold"/>
              </a:defRPr>
            </a:lvl4pPr>
            <a:lvl5pPr lvl="4" rtl="0">
              <a:spcBef>
                <a:spcPts val="0"/>
              </a:spcBef>
              <a:spcAft>
                <a:spcPts val="0"/>
              </a:spcAft>
              <a:buClr>
                <a:schemeClr val="dk1"/>
              </a:buClr>
              <a:buSzPts val="3500"/>
              <a:buFont typeface="Lexend Deca SemiBold"/>
              <a:buNone/>
              <a:defRPr sz="3500">
                <a:solidFill>
                  <a:schemeClr val="dk1"/>
                </a:solidFill>
                <a:latin typeface="Lexend Deca SemiBold"/>
                <a:ea typeface="Lexend Deca SemiBold"/>
                <a:cs typeface="Lexend Deca SemiBold"/>
                <a:sym typeface="Lexend Deca SemiBold"/>
              </a:defRPr>
            </a:lvl5pPr>
            <a:lvl6pPr lvl="5" rtl="0">
              <a:spcBef>
                <a:spcPts val="0"/>
              </a:spcBef>
              <a:spcAft>
                <a:spcPts val="0"/>
              </a:spcAft>
              <a:buClr>
                <a:schemeClr val="dk1"/>
              </a:buClr>
              <a:buSzPts val="3500"/>
              <a:buFont typeface="Lexend Deca SemiBold"/>
              <a:buNone/>
              <a:defRPr sz="3500">
                <a:solidFill>
                  <a:schemeClr val="dk1"/>
                </a:solidFill>
                <a:latin typeface="Lexend Deca SemiBold"/>
                <a:ea typeface="Lexend Deca SemiBold"/>
                <a:cs typeface="Lexend Deca SemiBold"/>
                <a:sym typeface="Lexend Deca SemiBold"/>
              </a:defRPr>
            </a:lvl6pPr>
            <a:lvl7pPr lvl="6" rtl="0">
              <a:spcBef>
                <a:spcPts val="0"/>
              </a:spcBef>
              <a:spcAft>
                <a:spcPts val="0"/>
              </a:spcAft>
              <a:buClr>
                <a:schemeClr val="dk1"/>
              </a:buClr>
              <a:buSzPts val="3500"/>
              <a:buFont typeface="Lexend Deca SemiBold"/>
              <a:buNone/>
              <a:defRPr sz="3500">
                <a:solidFill>
                  <a:schemeClr val="dk1"/>
                </a:solidFill>
                <a:latin typeface="Lexend Deca SemiBold"/>
                <a:ea typeface="Lexend Deca SemiBold"/>
                <a:cs typeface="Lexend Deca SemiBold"/>
                <a:sym typeface="Lexend Deca SemiBold"/>
              </a:defRPr>
            </a:lvl7pPr>
            <a:lvl8pPr lvl="7" rtl="0">
              <a:spcBef>
                <a:spcPts val="0"/>
              </a:spcBef>
              <a:spcAft>
                <a:spcPts val="0"/>
              </a:spcAft>
              <a:buClr>
                <a:schemeClr val="dk1"/>
              </a:buClr>
              <a:buSzPts val="3500"/>
              <a:buFont typeface="Lexend Deca SemiBold"/>
              <a:buNone/>
              <a:defRPr sz="3500">
                <a:solidFill>
                  <a:schemeClr val="dk1"/>
                </a:solidFill>
                <a:latin typeface="Lexend Deca SemiBold"/>
                <a:ea typeface="Lexend Deca SemiBold"/>
                <a:cs typeface="Lexend Deca SemiBold"/>
                <a:sym typeface="Lexend Deca SemiBold"/>
              </a:defRPr>
            </a:lvl8pPr>
            <a:lvl9pPr lvl="8" rtl="0">
              <a:spcBef>
                <a:spcPts val="0"/>
              </a:spcBef>
              <a:spcAft>
                <a:spcPts val="0"/>
              </a:spcAft>
              <a:buClr>
                <a:schemeClr val="dk1"/>
              </a:buClr>
              <a:buSzPts val="3500"/>
              <a:buFont typeface="Lexend Deca SemiBold"/>
              <a:buNone/>
              <a:defRPr sz="3500">
                <a:solidFill>
                  <a:schemeClr val="dk1"/>
                </a:solidFill>
                <a:latin typeface="Lexend Deca SemiBold"/>
                <a:ea typeface="Lexend Deca SemiBold"/>
                <a:cs typeface="Lexend Deca SemiBold"/>
                <a:sym typeface="Lexend Deca Semi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1pPr>
            <a:lvl2pPr marL="914400" lvl="1" indent="-317500">
              <a:lnSpc>
                <a:spcPct val="115000"/>
              </a:lnSpc>
              <a:spcBef>
                <a:spcPts val="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2pPr>
            <a:lvl3pPr marL="1371600" lvl="2" indent="-317500">
              <a:lnSpc>
                <a:spcPct val="115000"/>
              </a:lnSpc>
              <a:spcBef>
                <a:spcPts val="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3pPr>
            <a:lvl4pPr marL="1828800" lvl="3" indent="-317500">
              <a:lnSpc>
                <a:spcPct val="115000"/>
              </a:lnSpc>
              <a:spcBef>
                <a:spcPts val="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4pPr>
            <a:lvl5pPr marL="2286000" lvl="4" indent="-317500">
              <a:lnSpc>
                <a:spcPct val="115000"/>
              </a:lnSpc>
              <a:spcBef>
                <a:spcPts val="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5pPr>
            <a:lvl6pPr marL="2743200" lvl="5" indent="-317500">
              <a:lnSpc>
                <a:spcPct val="115000"/>
              </a:lnSpc>
              <a:spcBef>
                <a:spcPts val="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6pPr>
            <a:lvl7pPr marL="3200400" lvl="6" indent="-317500">
              <a:lnSpc>
                <a:spcPct val="115000"/>
              </a:lnSpc>
              <a:spcBef>
                <a:spcPts val="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7pPr>
            <a:lvl8pPr marL="3657600" lvl="7" indent="-317500">
              <a:lnSpc>
                <a:spcPct val="115000"/>
              </a:lnSpc>
              <a:spcBef>
                <a:spcPts val="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8pPr>
            <a:lvl9pPr marL="4114800" lvl="8" indent="-317500">
              <a:lnSpc>
                <a:spcPct val="115000"/>
              </a:lnSpc>
              <a:spcBef>
                <a:spcPts val="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6" r:id="rId3"/>
    <p:sldLayoutId id="2147483658" r:id="rId4"/>
    <p:sldLayoutId id="2147483659" r:id="rId5"/>
    <p:sldLayoutId id="2147483669" r:id="rId6"/>
    <p:sldLayoutId id="2147483675" r:id="rId7"/>
    <p:sldLayoutId id="2147483676" r:id="rId8"/>
    <p:sldLayoutId id="2147483677" r:id="rId9"/>
    <p:sldLayoutId id="214748367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4"/>
        <p:cNvGrpSpPr/>
        <p:nvPr/>
      </p:nvGrpSpPr>
      <p:grpSpPr>
        <a:xfrm>
          <a:off x="0" y="0"/>
          <a:ext cx="0" cy="0"/>
          <a:chOff x="0" y="0"/>
          <a:chExt cx="0" cy="0"/>
        </a:xfrm>
      </p:grpSpPr>
      <p:sp>
        <p:nvSpPr>
          <p:cNvPr id="975" name="Google Shape;975;p36"/>
          <p:cNvSpPr txBox="1">
            <a:spLocks noGrp="1"/>
          </p:cNvSpPr>
          <p:nvPr>
            <p:ph type="ctrTitle"/>
          </p:nvPr>
        </p:nvSpPr>
        <p:spPr>
          <a:xfrm>
            <a:off x="713225" y="539625"/>
            <a:ext cx="4494600" cy="3378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dirty="0"/>
              <a:t>Teacher Agency, Leadership &amp; Autonomy</a:t>
            </a:r>
            <a:endParaRPr sz="4400" dirty="0"/>
          </a:p>
        </p:txBody>
      </p:sp>
      <p:sp>
        <p:nvSpPr>
          <p:cNvPr id="976" name="Google Shape;976;p36"/>
          <p:cNvSpPr txBox="1">
            <a:spLocks noGrp="1"/>
          </p:cNvSpPr>
          <p:nvPr>
            <p:ph type="subTitle" idx="1"/>
          </p:nvPr>
        </p:nvSpPr>
        <p:spPr>
          <a:xfrm>
            <a:off x="713225" y="3917750"/>
            <a:ext cx="4499100" cy="686400"/>
          </a:xfrm>
          <a:prstGeom prst="rect">
            <a:avLst/>
          </a:prstGeom>
          <a:solidFill>
            <a:srgbClr val="FFC000"/>
          </a:solidFill>
          <a:ln>
            <a:solidFill>
              <a:schemeClr val="tx2"/>
            </a:solid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i="1" dirty="0"/>
              <a:t>Prepared by: Lee Hoffmann</a:t>
            </a:r>
            <a:endParaRPr sz="1200" i="1" dirty="0"/>
          </a:p>
        </p:txBody>
      </p:sp>
      <p:pic>
        <p:nvPicPr>
          <p:cNvPr id="5" name="Picture Placeholder 4" descr="A picture containing text&#10;&#10;Description automatically generated">
            <a:extLst>
              <a:ext uri="{FF2B5EF4-FFF2-40B4-BE49-F238E27FC236}">
                <a16:creationId xmlns:a16="http://schemas.microsoft.com/office/drawing/2014/main" id="{66EFC411-4E52-E8DC-A005-7C5DA522C6CC}"/>
              </a:ext>
            </a:extLst>
          </p:cNvPr>
          <p:cNvPicPr>
            <a:picLocks noGrp="1" noChangeAspect="1"/>
          </p:cNvPicPr>
          <p:nvPr>
            <p:ph type="pic" idx="2"/>
          </p:nvPr>
        </p:nvPicPr>
        <p:blipFill>
          <a:blip r:embed="rId3"/>
          <a:srcRect l="23565" r="23565"/>
          <a:stretch>
            <a:fillRect/>
          </a:stretch>
        </p:blip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37"/>
          <p:cNvSpPr txBox="1">
            <a:spLocks noGrp="1"/>
          </p:cNvSpPr>
          <p:nvPr>
            <p:ph type="title"/>
          </p:nvPr>
        </p:nvSpPr>
        <p:spPr>
          <a:xfrm>
            <a:off x="713225" y="539500"/>
            <a:ext cx="7717800" cy="67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t>Teacher Agency</a:t>
            </a:r>
            <a:endParaRPr sz="3000" dirty="0"/>
          </a:p>
        </p:txBody>
      </p:sp>
      <p:sp>
        <p:nvSpPr>
          <p:cNvPr id="5" name="Text Placeholder 4">
            <a:extLst>
              <a:ext uri="{FF2B5EF4-FFF2-40B4-BE49-F238E27FC236}">
                <a16:creationId xmlns:a16="http://schemas.microsoft.com/office/drawing/2014/main" id="{B0E7D3FE-4FAE-326D-7A2C-0219876A5DC0}"/>
              </a:ext>
            </a:extLst>
          </p:cNvPr>
          <p:cNvSpPr>
            <a:spLocks noGrp="1"/>
          </p:cNvSpPr>
          <p:nvPr>
            <p:ph type="body" idx="1"/>
          </p:nvPr>
        </p:nvSpPr>
        <p:spPr/>
        <p:txBody>
          <a:bodyPr/>
          <a:lstStyle/>
          <a:p>
            <a:endParaRPr lang="en-ZA" dirty="0"/>
          </a:p>
        </p:txBody>
      </p:sp>
      <p:grpSp>
        <p:nvGrpSpPr>
          <p:cNvPr id="8" name="Group 7">
            <a:extLst>
              <a:ext uri="{FF2B5EF4-FFF2-40B4-BE49-F238E27FC236}">
                <a16:creationId xmlns:a16="http://schemas.microsoft.com/office/drawing/2014/main" id="{96933FCC-F51D-1BC3-4590-F48D10B1A9ED}"/>
              </a:ext>
            </a:extLst>
          </p:cNvPr>
          <p:cNvGrpSpPr/>
          <p:nvPr/>
        </p:nvGrpSpPr>
        <p:grpSpPr>
          <a:xfrm>
            <a:off x="903111" y="1742849"/>
            <a:ext cx="7337778" cy="2640277"/>
            <a:chOff x="903111" y="1742849"/>
            <a:chExt cx="7337778" cy="2640277"/>
          </a:xfrm>
        </p:grpSpPr>
        <p:graphicFrame>
          <p:nvGraphicFramePr>
            <p:cNvPr id="984" name="Google Shape;984;p37"/>
            <p:cNvGraphicFramePr/>
            <p:nvPr>
              <p:extLst>
                <p:ext uri="{D42A27DB-BD31-4B8C-83A1-F6EECF244321}">
                  <p14:modId xmlns:p14="http://schemas.microsoft.com/office/powerpoint/2010/main" val="2169151321"/>
                </p:ext>
              </p:extLst>
            </p:nvPr>
          </p:nvGraphicFramePr>
          <p:xfrm>
            <a:off x="903111" y="1742849"/>
            <a:ext cx="7337778" cy="2031118"/>
          </p:xfrm>
          <a:graphic>
            <a:graphicData uri="http://schemas.openxmlformats.org/drawingml/2006/table">
              <a:tbl>
                <a:tblPr>
                  <a:noFill/>
                  <a:tableStyleId>{2E7DC9B6-DA56-4363-8C36-941DD1CA6321}</a:tableStyleId>
                </a:tblPr>
                <a:tblGrid>
                  <a:gridCol w="7337778">
                    <a:extLst>
                      <a:ext uri="{9D8B030D-6E8A-4147-A177-3AD203B41FA5}">
                        <a16:colId xmlns:a16="http://schemas.microsoft.com/office/drawing/2014/main" val="20001"/>
                      </a:ext>
                    </a:extLst>
                  </a:gridCol>
                </a:tblGrid>
                <a:tr h="609159">
                  <a:tc>
                    <a:txBody>
                      <a:bodyPr/>
                      <a:lstStyle/>
                      <a:p>
                        <a:pPr marL="0" lvl="0" indent="0" algn="l" rtl="0">
                          <a:spcBef>
                            <a:spcPts val="0"/>
                          </a:spcBef>
                          <a:spcAft>
                            <a:spcPts val="1600"/>
                          </a:spcAft>
                          <a:buNone/>
                        </a:pPr>
                        <a:r>
                          <a:rPr lang="en" sz="1200" dirty="0">
                            <a:solidFill>
                              <a:schemeClr val="dk1"/>
                            </a:solidFill>
                            <a:latin typeface="Lexend Deca"/>
                            <a:ea typeface="Lexend Deca"/>
                            <a:cs typeface="Lexend Deca"/>
                            <a:sym typeface="Lexend Deca"/>
                          </a:rPr>
                          <a:t>The capacity of </a:t>
                        </a:r>
                        <a:r>
                          <a:rPr lang="en" sz="1600" dirty="0">
                            <a:solidFill>
                              <a:schemeClr val="dk1"/>
                            </a:solidFill>
                            <a:latin typeface="Lexend Deca"/>
                            <a:ea typeface="Lexend Deca"/>
                            <a:cs typeface="Lexend Deca"/>
                            <a:sym typeface="Lexend Deca"/>
                          </a:rPr>
                          <a:t>teachers</a:t>
                        </a:r>
                        <a:r>
                          <a:rPr lang="en" sz="1200" dirty="0">
                            <a:solidFill>
                              <a:schemeClr val="dk1"/>
                            </a:solidFill>
                            <a:latin typeface="Lexend Deca"/>
                            <a:ea typeface="Lexend Deca"/>
                            <a:cs typeface="Lexend Deca"/>
                            <a:sym typeface="Lexend Deca"/>
                          </a:rPr>
                          <a:t> to act purposefully and constructively to direct their own professional growth</a:t>
                        </a:r>
                        <a:endParaRPr sz="1200" dirty="0">
                          <a:solidFill>
                            <a:schemeClr val="dk1"/>
                          </a:solidFill>
                          <a:latin typeface="Lexend Deca"/>
                          <a:ea typeface="Lexend Deca"/>
                          <a:cs typeface="Lexend Deca"/>
                          <a:sym typeface="Lexend Deca"/>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09159">
                  <a:tc>
                    <a:txBody>
                      <a:bodyPr/>
                      <a:lstStyle/>
                      <a:p>
                        <a:pPr marL="0" marR="0" lvl="0" indent="0" algn="l" rtl="0">
                          <a:lnSpc>
                            <a:spcPct val="100000"/>
                          </a:lnSpc>
                          <a:spcBef>
                            <a:spcPts val="0"/>
                          </a:spcBef>
                          <a:spcAft>
                            <a:spcPts val="1600"/>
                          </a:spcAft>
                          <a:buNone/>
                        </a:pPr>
                        <a:r>
                          <a:rPr lang="en" sz="1200" dirty="0">
                            <a:solidFill>
                              <a:schemeClr val="dk1"/>
                            </a:solidFill>
                            <a:latin typeface="Lexend Deca"/>
                            <a:ea typeface="Lexend Deca"/>
                            <a:cs typeface="Lexend Deca"/>
                            <a:sym typeface="Lexend Deca"/>
                          </a:rPr>
                          <a:t>Contribute to the </a:t>
                        </a:r>
                        <a:r>
                          <a:rPr lang="en" sz="1600" dirty="0">
                            <a:solidFill>
                              <a:schemeClr val="dk1"/>
                            </a:solidFill>
                            <a:latin typeface="Lexend Deca"/>
                            <a:ea typeface="Lexend Deca"/>
                            <a:cs typeface="Lexend Deca"/>
                            <a:sym typeface="Lexend Deca"/>
                          </a:rPr>
                          <a:t>growth</a:t>
                        </a:r>
                        <a:r>
                          <a:rPr lang="en" sz="1200" dirty="0">
                            <a:solidFill>
                              <a:schemeClr val="dk1"/>
                            </a:solidFill>
                            <a:latin typeface="Lexend Deca"/>
                            <a:ea typeface="Lexend Deca"/>
                            <a:cs typeface="Lexend Deca"/>
                            <a:sym typeface="Lexend Deca"/>
                          </a:rPr>
                          <a:t> of their colleagues</a:t>
                        </a:r>
                        <a:endParaRPr sz="1200" dirty="0">
                          <a:solidFill>
                            <a:schemeClr val="dk1"/>
                          </a:solidFill>
                          <a:latin typeface="Lexend Deca"/>
                          <a:ea typeface="Lexend Deca"/>
                          <a:cs typeface="Lexend Deca"/>
                          <a:sym typeface="Lexend Deca"/>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09159">
                  <a:tc>
                    <a:txBody>
                      <a:bodyPr/>
                      <a:lstStyle/>
                      <a:p>
                        <a:pPr marL="0" marR="0" lvl="0" indent="0" algn="l" defTabSz="914400" rtl="0" eaLnBrk="1" fontAlgn="auto" latinLnBrk="0" hangingPunct="1">
                          <a:lnSpc>
                            <a:spcPct val="100000"/>
                          </a:lnSpc>
                          <a:spcBef>
                            <a:spcPts val="0"/>
                          </a:spcBef>
                          <a:spcAft>
                            <a:spcPts val="1600"/>
                          </a:spcAft>
                          <a:buClr>
                            <a:srgbClr val="000000"/>
                          </a:buClr>
                          <a:buSzTx/>
                          <a:buFont typeface="Arial"/>
                          <a:buNone/>
                          <a:tabLst/>
                          <a:defRPr/>
                        </a:pPr>
                        <a:r>
                          <a:rPr lang="en" sz="1200" dirty="0">
                            <a:solidFill>
                              <a:schemeClr val="dk1"/>
                            </a:solidFill>
                            <a:latin typeface="Lexend Deca"/>
                            <a:ea typeface="Lexend Deca"/>
                            <a:cs typeface="Lexend Deca"/>
                            <a:sym typeface="Lexend Deca"/>
                          </a:rPr>
                          <a:t>They (proactively) make </a:t>
                        </a:r>
                        <a:r>
                          <a:rPr lang="en" sz="1600" dirty="0">
                            <a:solidFill>
                              <a:schemeClr val="dk1"/>
                            </a:solidFill>
                            <a:latin typeface="Lexend Deca"/>
                            <a:ea typeface="Lexend Deca"/>
                            <a:cs typeface="Lexend Deca"/>
                            <a:sym typeface="Lexend Deca"/>
                          </a:rPr>
                          <a:t>learning</a:t>
                        </a:r>
                        <a:r>
                          <a:rPr lang="en" sz="1200" dirty="0">
                            <a:solidFill>
                              <a:schemeClr val="dk1"/>
                            </a:solidFill>
                            <a:latin typeface="Lexend Deca"/>
                            <a:ea typeface="Lexend Deca"/>
                            <a:cs typeface="Lexend Deca"/>
                            <a:sym typeface="Lexend Deca"/>
                          </a:rPr>
                          <a:t> choices to achieve their goals. </a:t>
                        </a:r>
                        <a:r>
                          <a:rPr lang="en-US" sz="1200" dirty="0">
                            <a:solidFill>
                              <a:schemeClr val="dk1"/>
                            </a:solidFill>
                            <a:latin typeface="Lexend Deca"/>
                            <a:ea typeface="Lexend Deca"/>
                            <a:cs typeface="Lexend Deca"/>
                            <a:sym typeface="Lexend Deca"/>
                          </a:rPr>
                          <a:t>Seeking solutions to common problems.</a:t>
                        </a:r>
                      </a:p>
                      <a:p>
                        <a:pPr marL="0" lvl="0" indent="0" algn="l" rtl="0">
                          <a:spcBef>
                            <a:spcPts val="0"/>
                          </a:spcBef>
                          <a:spcAft>
                            <a:spcPts val="1600"/>
                          </a:spcAft>
                          <a:buNone/>
                        </a:pPr>
                        <a:endParaRPr sz="1200" dirty="0">
                          <a:solidFill>
                            <a:schemeClr val="dk1"/>
                          </a:solidFill>
                          <a:latin typeface="Lexend Deca"/>
                          <a:ea typeface="Lexend Deca"/>
                          <a:cs typeface="Lexend Deca"/>
                          <a:sym typeface="Lexend Deca"/>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6" name="Google Shape;984;p37">
              <a:extLst>
                <a:ext uri="{FF2B5EF4-FFF2-40B4-BE49-F238E27FC236}">
                  <a16:creationId xmlns:a16="http://schemas.microsoft.com/office/drawing/2014/main" id="{C57FB82C-AB01-175C-77FB-EF54C47E6C60}"/>
                </a:ext>
              </a:extLst>
            </p:cNvPr>
            <p:cNvGraphicFramePr/>
            <p:nvPr>
              <p:extLst>
                <p:ext uri="{D42A27DB-BD31-4B8C-83A1-F6EECF244321}">
                  <p14:modId xmlns:p14="http://schemas.microsoft.com/office/powerpoint/2010/main" val="3835245421"/>
                </p:ext>
              </p:extLst>
            </p:nvPr>
          </p:nvGraphicFramePr>
          <p:xfrm>
            <a:off x="903111" y="3773967"/>
            <a:ext cx="7337778" cy="609159"/>
          </p:xfrm>
          <a:graphic>
            <a:graphicData uri="http://schemas.openxmlformats.org/drawingml/2006/table">
              <a:tbl>
                <a:tblPr>
                  <a:noFill/>
                  <a:tableStyleId>{2E7DC9B6-DA56-4363-8C36-941DD1CA6321}</a:tableStyleId>
                </a:tblPr>
                <a:tblGrid>
                  <a:gridCol w="7337778">
                    <a:extLst>
                      <a:ext uri="{9D8B030D-6E8A-4147-A177-3AD203B41FA5}">
                        <a16:colId xmlns:a16="http://schemas.microsoft.com/office/drawing/2014/main" val="20001"/>
                      </a:ext>
                    </a:extLst>
                  </a:gridCol>
                </a:tblGrid>
                <a:tr h="609159">
                  <a:tc>
                    <a:txBody>
                      <a:bodyPr/>
                      <a:lstStyle/>
                      <a:p>
                        <a:pPr marL="0" lvl="0" indent="0" algn="l" rtl="0">
                          <a:spcBef>
                            <a:spcPts val="0"/>
                          </a:spcBef>
                          <a:spcAft>
                            <a:spcPts val="1600"/>
                          </a:spcAft>
                          <a:buNone/>
                        </a:pPr>
                        <a:r>
                          <a:rPr lang="en-ZA" sz="1200" b="1" i="0" u="none" strike="noStrike" cap="none" dirty="0">
                            <a:solidFill>
                              <a:schemeClr val="dk1"/>
                            </a:solidFill>
                            <a:latin typeface="Lexend Deca"/>
                            <a:ea typeface="Lexend Deca"/>
                            <a:cs typeface="Arial"/>
                            <a:sym typeface="Lexend Deca"/>
                          </a:rPr>
                          <a:t>Teacher Autonomy: </a:t>
                        </a:r>
                        <a:r>
                          <a:rPr lang="en-US" sz="1200" b="0" i="0" u="none" strike="noStrike" cap="none" dirty="0">
                            <a:solidFill>
                              <a:schemeClr val="dk1"/>
                            </a:solidFill>
                            <a:latin typeface="Lexend Deca"/>
                            <a:ea typeface="Arial"/>
                            <a:cs typeface="Arial"/>
                            <a:sym typeface="Arial"/>
                          </a:rPr>
                          <a:t>teachers' self-direction, capacity, and freedom, but these are often limited by institutional factors.</a:t>
                        </a:r>
                        <a:endParaRPr sz="1200" b="0" i="0" u="none" strike="noStrike" cap="none" dirty="0">
                          <a:solidFill>
                            <a:schemeClr val="dk1"/>
                          </a:solidFill>
                          <a:latin typeface="Lexend Deca"/>
                          <a:ea typeface="Lexend Deca"/>
                          <a:cs typeface="Arial"/>
                          <a:sym typeface="Lexend Deca"/>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38"/>
          <p:cNvSpPr txBox="1">
            <a:spLocks noGrp="1"/>
          </p:cNvSpPr>
          <p:nvPr>
            <p:ph type="title"/>
          </p:nvPr>
        </p:nvSpPr>
        <p:spPr>
          <a:xfrm>
            <a:off x="713225" y="539500"/>
            <a:ext cx="7717500" cy="67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Encouraging Agency</a:t>
            </a:r>
            <a:br>
              <a:rPr lang="en" dirty="0"/>
            </a:br>
            <a:endParaRPr dirty="0"/>
          </a:p>
        </p:txBody>
      </p:sp>
      <p:sp>
        <p:nvSpPr>
          <p:cNvPr id="992" name="Google Shape;992;p38"/>
          <p:cNvSpPr txBox="1">
            <a:spLocks noGrp="1"/>
          </p:cNvSpPr>
          <p:nvPr>
            <p:ph type="subTitle" idx="3"/>
          </p:nvPr>
        </p:nvSpPr>
        <p:spPr>
          <a:xfrm>
            <a:off x="1275600" y="3665476"/>
            <a:ext cx="2980500" cy="67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ZA" dirty="0">
                <a:solidFill>
                  <a:schemeClr val="tx1"/>
                </a:solidFill>
              </a:rPr>
              <a:t>We grow through </a:t>
            </a:r>
            <a:r>
              <a:rPr lang="en-ZA" sz="1200" dirty="0">
                <a:solidFill>
                  <a:schemeClr val="tx1"/>
                </a:solidFill>
              </a:rPr>
              <a:t>professional</a:t>
            </a:r>
            <a:r>
              <a:rPr lang="en-ZA" dirty="0">
                <a:solidFill>
                  <a:schemeClr val="tx1"/>
                </a:solidFill>
              </a:rPr>
              <a:t> learning networks</a:t>
            </a:r>
            <a:endParaRPr dirty="0">
              <a:solidFill>
                <a:schemeClr val="tx1"/>
              </a:solidFill>
            </a:endParaRPr>
          </a:p>
        </p:txBody>
      </p:sp>
      <p:sp>
        <p:nvSpPr>
          <p:cNvPr id="993" name="Google Shape;993;p38"/>
          <p:cNvSpPr txBox="1">
            <a:spLocks noGrp="1"/>
          </p:cNvSpPr>
          <p:nvPr>
            <p:ph type="subTitle" idx="1"/>
          </p:nvPr>
        </p:nvSpPr>
        <p:spPr>
          <a:xfrm>
            <a:off x="1275600" y="2105946"/>
            <a:ext cx="2980500" cy="67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Ensure that most teachers are involved in decision-making</a:t>
            </a:r>
            <a:endParaRPr dirty="0"/>
          </a:p>
        </p:txBody>
      </p:sp>
      <p:sp>
        <p:nvSpPr>
          <p:cNvPr id="994" name="Google Shape;994;p38"/>
          <p:cNvSpPr txBox="1">
            <a:spLocks noGrp="1"/>
          </p:cNvSpPr>
          <p:nvPr>
            <p:ph type="subTitle" idx="2"/>
          </p:nvPr>
        </p:nvSpPr>
        <p:spPr>
          <a:xfrm>
            <a:off x="4887900" y="2105969"/>
            <a:ext cx="2980500" cy="67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Find the ‘expert’ within your context</a:t>
            </a:r>
            <a:endParaRPr dirty="0"/>
          </a:p>
        </p:txBody>
      </p:sp>
      <p:sp>
        <p:nvSpPr>
          <p:cNvPr id="995" name="Google Shape;995;p38"/>
          <p:cNvSpPr txBox="1">
            <a:spLocks noGrp="1"/>
          </p:cNvSpPr>
          <p:nvPr>
            <p:ph type="subTitle" idx="4"/>
          </p:nvPr>
        </p:nvSpPr>
        <p:spPr>
          <a:xfrm>
            <a:off x="4887900" y="3665475"/>
            <a:ext cx="2980500" cy="67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ZA" dirty="0"/>
              <a:t>It’s difficult to shift norms of professional learning in schools</a:t>
            </a:r>
            <a:endParaRPr dirty="0"/>
          </a:p>
        </p:txBody>
      </p:sp>
      <p:sp>
        <p:nvSpPr>
          <p:cNvPr id="996" name="Google Shape;996;p38"/>
          <p:cNvSpPr txBox="1">
            <a:spLocks noGrp="1"/>
          </p:cNvSpPr>
          <p:nvPr>
            <p:ph type="title" idx="5"/>
          </p:nvPr>
        </p:nvSpPr>
        <p:spPr>
          <a:xfrm>
            <a:off x="1275600" y="1429450"/>
            <a:ext cx="744600" cy="676500"/>
          </a:xfrm>
          <a:prstGeom prst="rect">
            <a:avLst/>
          </a:prstGeom>
          <a:solidFill>
            <a:schemeClr val="accent1"/>
          </a:solidFill>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997" name="Google Shape;997;p38"/>
          <p:cNvSpPr txBox="1">
            <a:spLocks noGrp="1"/>
          </p:cNvSpPr>
          <p:nvPr>
            <p:ph type="title" idx="6"/>
          </p:nvPr>
        </p:nvSpPr>
        <p:spPr>
          <a:xfrm>
            <a:off x="1275600" y="2988979"/>
            <a:ext cx="744600" cy="676500"/>
          </a:xfrm>
          <a:prstGeom prst="rect">
            <a:avLst/>
          </a:prstGeom>
          <a:solidFill>
            <a:schemeClr val="accent3"/>
          </a:solidFill>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998" name="Google Shape;998;p38"/>
          <p:cNvSpPr txBox="1">
            <a:spLocks noGrp="1"/>
          </p:cNvSpPr>
          <p:nvPr>
            <p:ph type="title" idx="7"/>
          </p:nvPr>
        </p:nvSpPr>
        <p:spPr>
          <a:xfrm>
            <a:off x="4887900" y="1429470"/>
            <a:ext cx="744600" cy="67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999" name="Google Shape;999;p38"/>
          <p:cNvSpPr txBox="1">
            <a:spLocks noGrp="1"/>
          </p:cNvSpPr>
          <p:nvPr>
            <p:ph type="title" idx="8"/>
          </p:nvPr>
        </p:nvSpPr>
        <p:spPr>
          <a:xfrm>
            <a:off x="4887900" y="2988978"/>
            <a:ext cx="744600" cy="67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1000" name="Google Shape;1000;p38"/>
          <p:cNvSpPr txBox="1">
            <a:spLocks noGrp="1"/>
          </p:cNvSpPr>
          <p:nvPr>
            <p:ph type="subTitle" idx="9"/>
          </p:nvPr>
        </p:nvSpPr>
        <p:spPr>
          <a:xfrm>
            <a:off x="2020189" y="1429475"/>
            <a:ext cx="2235900" cy="67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dirty="0"/>
              <a:t>Consult/Collaborate</a:t>
            </a:r>
            <a:endParaRPr sz="1600" dirty="0"/>
          </a:p>
        </p:txBody>
      </p:sp>
      <p:sp>
        <p:nvSpPr>
          <p:cNvPr id="1001" name="Google Shape;1001;p38"/>
          <p:cNvSpPr txBox="1">
            <a:spLocks noGrp="1"/>
          </p:cNvSpPr>
          <p:nvPr>
            <p:ph type="subTitle" idx="13"/>
          </p:nvPr>
        </p:nvSpPr>
        <p:spPr>
          <a:xfrm>
            <a:off x="5632497" y="1429450"/>
            <a:ext cx="2235900" cy="67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Tap</a:t>
            </a:r>
            <a:r>
              <a:rPr lang="en" sz="1400" dirty="0"/>
              <a:t> </a:t>
            </a:r>
            <a:r>
              <a:rPr lang="en" sz="1600" dirty="0"/>
              <a:t>Into</a:t>
            </a:r>
            <a:r>
              <a:rPr lang="en" sz="1400" dirty="0"/>
              <a:t> </a:t>
            </a:r>
            <a:r>
              <a:rPr lang="en" sz="1600" dirty="0"/>
              <a:t>teacher</a:t>
            </a:r>
            <a:r>
              <a:rPr lang="en" sz="1400" dirty="0"/>
              <a:t> </a:t>
            </a:r>
            <a:r>
              <a:rPr lang="en" sz="1600" dirty="0"/>
              <a:t>leadership</a:t>
            </a:r>
            <a:r>
              <a:rPr lang="en" sz="1400" dirty="0"/>
              <a:t> </a:t>
            </a:r>
            <a:endParaRPr sz="1400" dirty="0"/>
          </a:p>
        </p:txBody>
      </p:sp>
      <p:sp>
        <p:nvSpPr>
          <p:cNvPr id="1002" name="Google Shape;1002;p38"/>
          <p:cNvSpPr txBox="1">
            <a:spLocks noGrp="1"/>
          </p:cNvSpPr>
          <p:nvPr>
            <p:ph type="subTitle" idx="14"/>
          </p:nvPr>
        </p:nvSpPr>
        <p:spPr>
          <a:xfrm>
            <a:off x="2020189" y="2988979"/>
            <a:ext cx="2235900" cy="67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dirty="0"/>
              <a:t>Support teacher engagement</a:t>
            </a:r>
            <a:endParaRPr sz="1600" dirty="0"/>
          </a:p>
        </p:txBody>
      </p:sp>
      <p:sp>
        <p:nvSpPr>
          <p:cNvPr id="1003" name="Google Shape;1003;p38"/>
          <p:cNvSpPr txBox="1">
            <a:spLocks noGrp="1"/>
          </p:cNvSpPr>
          <p:nvPr>
            <p:ph type="subTitle" idx="15"/>
          </p:nvPr>
        </p:nvSpPr>
        <p:spPr>
          <a:xfrm>
            <a:off x="5632497" y="2988978"/>
            <a:ext cx="2235900" cy="67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Start small and go deep</a:t>
            </a:r>
            <a:endParaRPr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53"/>
          <p:cNvSpPr/>
          <p:nvPr/>
        </p:nvSpPr>
        <p:spPr>
          <a:xfrm>
            <a:off x="6397263" y="1418888"/>
            <a:ext cx="1323000" cy="1323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3"/>
          <p:cNvSpPr/>
          <p:nvPr/>
        </p:nvSpPr>
        <p:spPr>
          <a:xfrm>
            <a:off x="6397300" y="2065402"/>
            <a:ext cx="1326300" cy="6765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3"/>
          <p:cNvSpPr/>
          <p:nvPr/>
        </p:nvSpPr>
        <p:spPr>
          <a:xfrm>
            <a:off x="3879575" y="1418900"/>
            <a:ext cx="1323000" cy="1323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3"/>
          <p:cNvSpPr/>
          <p:nvPr/>
        </p:nvSpPr>
        <p:spPr>
          <a:xfrm>
            <a:off x="1363525" y="1418888"/>
            <a:ext cx="1323000" cy="1323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3"/>
          <p:cNvSpPr/>
          <p:nvPr/>
        </p:nvSpPr>
        <p:spPr>
          <a:xfrm>
            <a:off x="3881225" y="2483957"/>
            <a:ext cx="1326300" cy="2580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3"/>
          <p:cNvSpPr txBox="1">
            <a:spLocks noGrp="1"/>
          </p:cNvSpPr>
          <p:nvPr>
            <p:ph type="subTitle" idx="1"/>
          </p:nvPr>
        </p:nvSpPr>
        <p:spPr>
          <a:xfrm>
            <a:off x="825850" y="3507000"/>
            <a:ext cx="2398500" cy="88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ZA" b="1" dirty="0"/>
              <a:t>L</a:t>
            </a:r>
            <a:r>
              <a:rPr lang="en" b="1" dirty="0"/>
              <a:t>earning from colleagues, subject advisors, etc.</a:t>
            </a:r>
            <a:endParaRPr dirty="0"/>
          </a:p>
        </p:txBody>
      </p:sp>
      <p:sp>
        <p:nvSpPr>
          <p:cNvPr id="1166" name="Google Shape;1166;p53"/>
          <p:cNvSpPr txBox="1">
            <a:spLocks noGrp="1"/>
          </p:cNvSpPr>
          <p:nvPr>
            <p:ph type="subTitle" idx="2"/>
          </p:nvPr>
        </p:nvSpPr>
        <p:spPr>
          <a:xfrm>
            <a:off x="825850" y="3009975"/>
            <a:ext cx="2398500" cy="50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Experiental</a:t>
            </a:r>
            <a:endParaRPr dirty="0"/>
          </a:p>
        </p:txBody>
      </p:sp>
      <p:sp>
        <p:nvSpPr>
          <p:cNvPr id="1167" name="Google Shape;1167;p53"/>
          <p:cNvSpPr txBox="1">
            <a:spLocks noGrp="1"/>
          </p:cNvSpPr>
          <p:nvPr>
            <p:ph type="subTitle" idx="4"/>
          </p:nvPr>
        </p:nvSpPr>
        <p:spPr>
          <a:xfrm>
            <a:off x="3372750" y="3507000"/>
            <a:ext cx="2398500" cy="88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Learn from others, collaboration, networking</a:t>
            </a:r>
            <a:endParaRPr dirty="0"/>
          </a:p>
        </p:txBody>
      </p:sp>
      <p:sp>
        <p:nvSpPr>
          <p:cNvPr id="1168" name="Google Shape;1168;p53"/>
          <p:cNvSpPr txBox="1">
            <a:spLocks noGrp="1"/>
          </p:cNvSpPr>
          <p:nvPr>
            <p:ph type="subTitle" idx="5"/>
          </p:nvPr>
        </p:nvSpPr>
        <p:spPr>
          <a:xfrm>
            <a:off x="3372750" y="3009975"/>
            <a:ext cx="2398500" cy="50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Social </a:t>
            </a:r>
            <a:endParaRPr dirty="0"/>
          </a:p>
        </p:txBody>
      </p:sp>
      <p:sp>
        <p:nvSpPr>
          <p:cNvPr id="1169" name="Google Shape;1169;p53"/>
          <p:cNvSpPr txBox="1">
            <a:spLocks noGrp="1"/>
          </p:cNvSpPr>
          <p:nvPr>
            <p:ph type="subTitle" idx="7"/>
          </p:nvPr>
        </p:nvSpPr>
        <p:spPr>
          <a:xfrm>
            <a:off x="5919650" y="3507000"/>
            <a:ext cx="2398500" cy="88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ZA" b="1" dirty="0"/>
              <a:t>Formal educational events, structured programmes</a:t>
            </a:r>
            <a:endParaRPr b="1" dirty="0"/>
          </a:p>
        </p:txBody>
      </p:sp>
      <p:sp>
        <p:nvSpPr>
          <p:cNvPr id="1170" name="Google Shape;1170;p53"/>
          <p:cNvSpPr txBox="1">
            <a:spLocks noGrp="1"/>
          </p:cNvSpPr>
          <p:nvPr>
            <p:ph type="subTitle" idx="8"/>
          </p:nvPr>
        </p:nvSpPr>
        <p:spPr>
          <a:xfrm>
            <a:off x="5919650" y="3009975"/>
            <a:ext cx="2398500" cy="50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Formal </a:t>
            </a:r>
            <a:endParaRPr dirty="0"/>
          </a:p>
        </p:txBody>
      </p:sp>
      <p:sp>
        <p:nvSpPr>
          <p:cNvPr id="1171" name="Google Shape;1171;p53"/>
          <p:cNvSpPr txBox="1">
            <a:spLocks noGrp="1"/>
          </p:cNvSpPr>
          <p:nvPr>
            <p:ph type="title" idx="9"/>
          </p:nvPr>
        </p:nvSpPr>
        <p:spPr>
          <a:xfrm>
            <a:off x="713225" y="539500"/>
            <a:ext cx="7717500" cy="67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 70 – 20 – 10 Rule</a:t>
            </a:r>
            <a:endParaRPr dirty="0"/>
          </a:p>
        </p:txBody>
      </p:sp>
      <p:sp>
        <p:nvSpPr>
          <p:cNvPr id="1172" name="Google Shape;1172;p53"/>
          <p:cNvSpPr txBox="1">
            <a:spLocks noGrp="1"/>
          </p:cNvSpPr>
          <p:nvPr>
            <p:ph type="title" idx="3"/>
          </p:nvPr>
        </p:nvSpPr>
        <p:spPr>
          <a:xfrm>
            <a:off x="4023375" y="1571075"/>
            <a:ext cx="1040400" cy="101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20%</a:t>
            </a:r>
            <a:endParaRPr dirty="0"/>
          </a:p>
        </p:txBody>
      </p:sp>
      <p:sp>
        <p:nvSpPr>
          <p:cNvPr id="1173" name="Google Shape;1173;p53"/>
          <p:cNvSpPr txBox="1">
            <a:spLocks noGrp="1"/>
          </p:cNvSpPr>
          <p:nvPr>
            <p:ph type="title" idx="6"/>
          </p:nvPr>
        </p:nvSpPr>
        <p:spPr>
          <a:xfrm>
            <a:off x="6540225" y="1571150"/>
            <a:ext cx="1040400" cy="101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10%</a:t>
            </a:r>
            <a:endParaRPr dirty="0"/>
          </a:p>
        </p:txBody>
      </p:sp>
      <p:sp>
        <p:nvSpPr>
          <p:cNvPr id="1174" name="Google Shape;1174;p53"/>
          <p:cNvSpPr/>
          <p:nvPr/>
        </p:nvSpPr>
        <p:spPr>
          <a:xfrm>
            <a:off x="1363525" y="2483638"/>
            <a:ext cx="1323000" cy="2580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3"/>
          <p:cNvSpPr txBox="1">
            <a:spLocks noGrp="1"/>
          </p:cNvSpPr>
          <p:nvPr>
            <p:ph type="title"/>
          </p:nvPr>
        </p:nvSpPr>
        <p:spPr>
          <a:xfrm>
            <a:off x="1506500" y="1571150"/>
            <a:ext cx="1040400" cy="101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70%</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8" name="Google Shape;1128;p49"/>
          <p:cNvSpPr/>
          <p:nvPr/>
        </p:nvSpPr>
        <p:spPr>
          <a:xfrm>
            <a:off x="7790867" y="3374558"/>
            <a:ext cx="639900" cy="639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Placeholder 8" descr="A person with grey hair&#10;&#10;Description automatically generated with low confidence">
            <a:extLst>
              <a:ext uri="{FF2B5EF4-FFF2-40B4-BE49-F238E27FC236}">
                <a16:creationId xmlns:a16="http://schemas.microsoft.com/office/drawing/2014/main" id="{C3C74374-D26D-397D-28C4-BDF662EA0E40}"/>
              </a:ext>
            </a:extLst>
          </p:cNvPr>
          <p:cNvPicPr>
            <a:picLocks noGrp="1" noChangeAspect="1"/>
          </p:cNvPicPr>
          <p:nvPr>
            <p:ph type="pic" idx="2"/>
          </p:nvPr>
        </p:nvPicPr>
        <p:blipFill>
          <a:blip r:embed="rId3"/>
          <a:srcRect t="7711" b="7711"/>
          <a:stretch>
            <a:fillRect/>
          </a:stretch>
        </p:blipFill>
        <p:spPr>
          <a:xfrm>
            <a:off x="-25" y="-13725"/>
            <a:ext cx="9144000" cy="4377178"/>
          </a:xfrm>
        </p:spPr>
      </p:pic>
      <p:sp>
        <p:nvSpPr>
          <p:cNvPr id="1127" name="Google Shape;1127;p49"/>
          <p:cNvSpPr txBox="1">
            <a:spLocks noGrp="1"/>
          </p:cNvSpPr>
          <p:nvPr>
            <p:ph type="title"/>
          </p:nvPr>
        </p:nvSpPr>
        <p:spPr>
          <a:xfrm>
            <a:off x="-25" y="4286747"/>
            <a:ext cx="9144000" cy="919503"/>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2400" dirty="0"/>
              <a:t>“</a:t>
            </a:r>
            <a:r>
              <a:rPr lang="en-US" sz="2400" b="0" i="0" dirty="0">
                <a:solidFill>
                  <a:srgbClr val="202124"/>
                </a:solidFill>
                <a:effectLst/>
                <a:latin typeface="arial" panose="020B0604020202020204" pitchFamily="34" charset="0"/>
              </a:rPr>
              <a:t>“If we all think the same way, none of us probably thinks very much.” – Prof. Pasi </a:t>
            </a:r>
            <a:r>
              <a:rPr lang="en-US" sz="2400" b="0" i="0" dirty="0" err="1">
                <a:solidFill>
                  <a:srgbClr val="202124"/>
                </a:solidFill>
                <a:effectLst/>
                <a:latin typeface="arial" panose="020B0604020202020204" pitchFamily="34" charset="0"/>
              </a:rPr>
              <a:t>Sahlberg</a:t>
            </a:r>
            <a:r>
              <a:rPr lang="en-US" sz="2400" b="0" i="0" dirty="0">
                <a:solidFill>
                  <a:srgbClr val="202124"/>
                </a:solidFill>
                <a:effectLst/>
                <a:latin typeface="arial" panose="020B0604020202020204" pitchFamily="34" charset="0"/>
              </a:rPr>
              <a:t> </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Google Shape;1024;p41"/>
          <p:cNvSpPr txBox="1">
            <a:spLocks noGrp="1"/>
          </p:cNvSpPr>
          <p:nvPr>
            <p:ph type="title"/>
          </p:nvPr>
        </p:nvSpPr>
        <p:spPr>
          <a:xfrm>
            <a:off x="713225" y="539500"/>
            <a:ext cx="7717500" cy="1136700"/>
          </a:xfrm>
          <a:prstGeom prst="rect">
            <a:avLst/>
          </a:prstGeom>
        </p:spPr>
        <p:txBody>
          <a:bodyPr spcFirstLastPara="1" wrap="square" lIns="91425" tIns="91425" rIns="91425" bIns="91425" anchor="t" anchorCtr="0">
            <a:noAutofit/>
          </a:bodyPr>
          <a:lstStyle/>
          <a:p>
            <a:r>
              <a:rPr lang="en-ZA" dirty="0"/>
              <a:t>Use it or lose it!</a:t>
            </a:r>
            <a:br>
              <a:rPr lang="en-ZA" dirty="0"/>
            </a:br>
            <a:r>
              <a:rPr lang="en-ZA" sz="2000" i="1" dirty="0"/>
              <a:t>(Your autonomy &amp; agency)</a:t>
            </a:r>
            <a:endParaRPr i="1" dirty="0"/>
          </a:p>
        </p:txBody>
      </p:sp>
      <p:sp>
        <p:nvSpPr>
          <p:cNvPr id="1025" name="Google Shape;1025;p41"/>
          <p:cNvSpPr txBox="1">
            <a:spLocks noGrp="1"/>
          </p:cNvSpPr>
          <p:nvPr>
            <p:ph type="subTitle" idx="1"/>
          </p:nvPr>
        </p:nvSpPr>
        <p:spPr>
          <a:xfrm>
            <a:off x="4948275" y="1979025"/>
            <a:ext cx="3010500" cy="24201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ZA" b="1" dirty="0"/>
              <a:t>Lose it, </a:t>
            </a:r>
            <a:r>
              <a:rPr lang="en-ZA" dirty="0"/>
              <a:t>by giving your professional voice away.</a:t>
            </a:r>
          </a:p>
          <a:p>
            <a:pPr marL="285750" lvl="0" indent="-285750" algn="l" rtl="0">
              <a:spcBef>
                <a:spcPts val="0"/>
              </a:spcBef>
              <a:spcAft>
                <a:spcPts val="0"/>
              </a:spcAft>
              <a:buFont typeface="Arial" panose="020B0604020202020204" pitchFamily="34" charset="0"/>
              <a:buChar char="•"/>
            </a:pPr>
            <a:r>
              <a:rPr lang="en-ZA" dirty="0"/>
              <a:t>If you want to be treated like a professional, start acting like one!</a:t>
            </a:r>
            <a:endParaRPr dirty="0"/>
          </a:p>
        </p:txBody>
      </p:sp>
      <p:sp>
        <p:nvSpPr>
          <p:cNvPr id="1026" name="Google Shape;1026;p41"/>
          <p:cNvSpPr txBox="1">
            <a:spLocks noGrp="1"/>
          </p:cNvSpPr>
          <p:nvPr>
            <p:ph type="subTitle" idx="2"/>
          </p:nvPr>
        </p:nvSpPr>
        <p:spPr>
          <a:xfrm>
            <a:off x="1129625" y="1979025"/>
            <a:ext cx="3099600" cy="24201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b="1" i="0" dirty="0">
                <a:solidFill>
                  <a:srgbClr val="1C1D1E"/>
                </a:solidFill>
                <a:effectLst/>
                <a:latin typeface="Lexend Deca" panose="020B0604020202020204" charset="0"/>
              </a:rPr>
              <a:t>Use it </a:t>
            </a:r>
            <a:r>
              <a:rPr lang="en-US" b="0" i="0" dirty="0">
                <a:solidFill>
                  <a:srgbClr val="1C1D1E"/>
                </a:solidFill>
                <a:effectLst/>
                <a:latin typeface="Lexend Deca" panose="020B0604020202020204" charset="0"/>
              </a:rPr>
              <a:t>by taking charge and become the classroom manager or school leader that you’re meant to be.</a:t>
            </a:r>
          </a:p>
          <a:p>
            <a:pPr marL="285750" lvl="0" indent="-285750" algn="l" rtl="0">
              <a:spcBef>
                <a:spcPts val="0"/>
              </a:spcBef>
              <a:spcAft>
                <a:spcPts val="0"/>
              </a:spcAft>
              <a:buFont typeface="Arial" panose="020B0604020202020204" pitchFamily="34" charset="0"/>
              <a:buChar char="•"/>
            </a:pPr>
            <a:r>
              <a:rPr lang="en-US" dirty="0">
                <a:solidFill>
                  <a:srgbClr val="1C1D1E"/>
                </a:solidFill>
                <a:latin typeface="Lexend Deca" panose="020B0604020202020204" charset="0"/>
              </a:rPr>
              <a:t>Familiarize yourself with policy, take charge of your professional learning</a:t>
            </a:r>
            <a:endParaRPr dirty="0">
              <a:latin typeface="Lexend Deca" panose="020B0604020202020204" charset="0"/>
            </a:endParaRPr>
          </a:p>
        </p:txBody>
      </p:sp>
      <p:cxnSp>
        <p:nvCxnSpPr>
          <p:cNvPr id="1027" name="Google Shape;1027;p41"/>
          <p:cNvCxnSpPr>
            <a:stCxn id="1024" idx="2"/>
          </p:cNvCxnSpPr>
          <p:nvPr/>
        </p:nvCxnSpPr>
        <p:spPr>
          <a:xfrm>
            <a:off x="4571975" y="1676200"/>
            <a:ext cx="0" cy="29334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1469" name="Google Shape;1469;p70"/>
          <p:cNvSpPr/>
          <p:nvPr/>
        </p:nvSpPr>
        <p:spPr>
          <a:xfrm>
            <a:off x="3289075" y="3243119"/>
            <a:ext cx="649200" cy="6795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70"/>
          <p:cNvSpPr/>
          <p:nvPr/>
        </p:nvSpPr>
        <p:spPr>
          <a:xfrm>
            <a:off x="2001150" y="3243125"/>
            <a:ext cx="649200" cy="6795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70"/>
          <p:cNvSpPr txBox="1">
            <a:spLocks noGrp="1"/>
          </p:cNvSpPr>
          <p:nvPr>
            <p:ph type="title"/>
          </p:nvPr>
        </p:nvSpPr>
        <p:spPr>
          <a:xfrm>
            <a:off x="713225" y="539500"/>
            <a:ext cx="4507800" cy="135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Thanks!</a:t>
            </a:r>
            <a:endParaRPr/>
          </a:p>
        </p:txBody>
      </p:sp>
      <p:sp>
        <p:nvSpPr>
          <p:cNvPr id="1472" name="Google Shape;1472;p70"/>
          <p:cNvSpPr txBox="1">
            <a:spLocks noGrp="1"/>
          </p:cNvSpPr>
          <p:nvPr>
            <p:ph type="subTitle" idx="1"/>
          </p:nvPr>
        </p:nvSpPr>
        <p:spPr>
          <a:xfrm>
            <a:off x="713225" y="1890400"/>
            <a:ext cx="4507800" cy="1350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latin typeface="Lexend Deca Medium"/>
                <a:ea typeface="Lexend Deca Medium"/>
                <a:cs typeface="Lexend Deca Medium"/>
                <a:sym typeface="Lexend Deca Medium"/>
              </a:rPr>
              <a:t>Do you have any questions?</a:t>
            </a:r>
            <a:endParaRPr sz="2000" dirty="0">
              <a:latin typeface="Lexend Deca Medium"/>
              <a:ea typeface="Lexend Deca Medium"/>
              <a:cs typeface="Lexend Deca Medium"/>
              <a:sym typeface="Lexend Deca Medium"/>
            </a:endParaRPr>
          </a:p>
          <a:p>
            <a:pPr marL="0" lvl="0" indent="0" algn="l" rtl="0">
              <a:spcBef>
                <a:spcPts val="0"/>
              </a:spcBef>
              <a:spcAft>
                <a:spcPts val="0"/>
              </a:spcAft>
              <a:buNone/>
            </a:pPr>
            <a:r>
              <a:rPr lang="en-ZA" dirty="0">
                <a:latin typeface="Lexend Deca"/>
                <a:ea typeface="Lexend Deca"/>
                <a:cs typeface="Lexend Deca"/>
                <a:sym typeface="Lexend Deca"/>
              </a:rPr>
              <a:t>leehoffmann1@gmail.com</a:t>
            </a:r>
            <a:endParaRPr dirty="0">
              <a:latin typeface="Lexend Deca"/>
              <a:ea typeface="Lexend Deca"/>
              <a:cs typeface="Lexend Deca"/>
              <a:sym typeface="Lexend Deca"/>
            </a:endParaRPr>
          </a:p>
          <a:p>
            <a:pPr marL="0" lvl="0" indent="0" algn="l" rtl="0">
              <a:spcBef>
                <a:spcPts val="0"/>
              </a:spcBef>
              <a:spcAft>
                <a:spcPts val="0"/>
              </a:spcAft>
              <a:buNone/>
            </a:pPr>
            <a:endParaRPr dirty="0">
              <a:latin typeface="Lexend Deca"/>
              <a:ea typeface="Lexend Deca"/>
              <a:cs typeface="Lexend Deca"/>
              <a:sym typeface="Lexend Deca"/>
            </a:endParaRPr>
          </a:p>
          <a:p>
            <a:pPr marL="0" lvl="0" indent="0" algn="l" rtl="0">
              <a:spcBef>
                <a:spcPts val="0"/>
              </a:spcBef>
              <a:spcAft>
                <a:spcPts val="0"/>
              </a:spcAft>
              <a:buNone/>
            </a:pPr>
            <a:endParaRPr dirty="0">
              <a:latin typeface="Lexend Deca"/>
              <a:ea typeface="Lexend Deca"/>
              <a:cs typeface="Lexend Deca"/>
              <a:sym typeface="Lexend Deca"/>
            </a:endParaRPr>
          </a:p>
        </p:txBody>
      </p:sp>
      <p:sp>
        <p:nvSpPr>
          <p:cNvPr id="1473" name="Google Shape;1473;p70"/>
          <p:cNvSpPr/>
          <p:nvPr/>
        </p:nvSpPr>
        <p:spPr>
          <a:xfrm>
            <a:off x="713225" y="3243125"/>
            <a:ext cx="649200" cy="6795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737ADC96-77D2-9239-4B17-377E771493F1}"/>
              </a:ext>
            </a:extLst>
          </p:cNvPr>
          <p:cNvPicPr>
            <a:picLocks noChangeAspect="1"/>
          </p:cNvPicPr>
          <p:nvPr/>
        </p:nvPicPr>
        <p:blipFill rotWithShape="1">
          <a:blip r:embed="rId3"/>
          <a:srcRect l="-1" t="1" r="43561" b="61082"/>
          <a:stretch/>
        </p:blipFill>
        <p:spPr>
          <a:xfrm>
            <a:off x="0" y="-159557"/>
            <a:ext cx="9144000" cy="4763557"/>
          </a:xfrm>
          <a:prstGeom prst="rect">
            <a:avLst/>
          </a:prstGeom>
        </p:spPr>
      </p:pic>
    </p:spTree>
  </p:cSld>
  <p:clrMapOvr>
    <a:masterClrMapping/>
  </p:clrMapOvr>
</p:sld>
</file>

<file path=ppt/theme/theme1.xml><?xml version="1.0" encoding="utf-8"?>
<a:theme xmlns:a="http://schemas.openxmlformats.org/drawingml/2006/main" name="Importance of Teacher Training by Slidesgo">
  <a:themeElements>
    <a:clrScheme name="Simple Light">
      <a:dk1>
        <a:srgbClr val="191919"/>
      </a:dk1>
      <a:lt1>
        <a:srgbClr val="FAF8E4"/>
      </a:lt1>
      <a:dk2>
        <a:srgbClr val="FFFFFF"/>
      </a:dk2>
      <a:lt2>
        <a:srgbClr val="EF476F"/>
      </a:lt2>
      <a:accent1>
        <a:srgbClr val="F289A3"/>
      </a:accent1>
      <a:accent2>
        <a:srgbClr val="FFC43D"/>
      </a:accent2>
      <a:accent3>
        <a:srgbClr val="39B7C7"/>
      </a:accent3>
      <a:accent4>
        <a:srgbClr val="06D6A0"/>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1047</TotalTime>
  <Words>1432</Words>
  <Application>Microsoft Office PowerPoint</Application>
  <PresentationFormat>On-screen Show (16:9)</PresentationFormat>
  <Paragraphs>71</Paragraphs>
  <Slides>7</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vt:i4>
      </vt:variant>
    </vt:vector>
  </HeadingPairs>
  <TitlesOfParts>
    <vt:vector size="20" baseType="lpstr">
      <vt:lpstr>Lexend Deca</vt:lpstr>
      <vt:lpstr>Arial</vt:lpstr>
      <vt:lpstr>Lexend Deca Light</vt:lpstr>
      <vt:lpstr>Archivo</vt:lpstr>
      <vt:lpstr>Open Sans</vt:lpstr>
      <vt:lpstr>Arial</vt:lpstr>
      <vt:lpstr>Lexend Deca Medium</vt:lpstr>
      <vt:lpstr>Bebas Neue</vt:lpstr>
      <vt:lpstr>Lexend Deca SemiBold</vt:lpstr>
      <vt:lpstr>PT Sans</vt:lpstr>
      <vt:lpstr>Anaheim</vt:lpstr>
      <vt:lpstr>Nunito Light</vt:lpstr>
      <vt:lpstr>Importance of Teacher Training by Slidesgo</vt:lpstr>
      <vt:lpstr>Teacher Agency, Leadership &amp; Autonomy</vt:lpstr>
      <vt:lpstr>Teacher Agency</vt:lpstr>
      <vt:lpstr>Encouraging Agency </vt:lpstr>
      <vt:lpstr>The 70 – 20 – 10 Rule</vt:lpstr>
      <vt:lpstr>““If we all think the same way, none of us probably thinks very much.” – Prof. Pasi Sahlberg </vt:lpstr>
      <vt:lpstr>Use it or lose it! (Your autonomy &amp; agency)</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Agency, Leadership &amp; Autonomy</dc:title>
  <dc:creator>Hoffmann</dc:creator>
  <cp:lastModifiedBy>Lee Hoffmann</cp:lastModifiedBy>
  <cp:revision>8</cp:revision>
  <dcterms:modified xsi:type="dcterms:W3CDTF">2023-04-19T16:36:43Z</dcterms:modified>
</cp:coreProperties>
</file>